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719"/>
  </p:normalViewPr>
  <p:slideViewPr>
    <p:cSldViewPr snapToGrid="0">
      <p:cViewPr>
        <p:scale>
          <a:sx n="77" d="100"/>
          <a:sy n="77" d="100"/>
        </p:scale>
        <p:origin x="2968" y="1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AB306-FF81-2369-C109-244A7354A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70A31B-2FEB-E07E-86B7-FEB22C9CA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17F736-C73A-C6F1-1E68-220BF99A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81DD-6498-6F4E-B0E4-665F625111A1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1AD092-2725-8652-D70C-C53CB3A27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5E45FC-FA5B-F2B8-8B4B-A668736F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47D4-DAB8-F746-B848-3739A3D68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04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EAF87-5317-B4FF-EDA6-F440BED0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038E0E-4581-A64E-3945-8C52DC467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2BE384-C415-208F-80DC-C86F9C900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81DD-6498-6F4E-B0E4-665F625111A1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7AB5E7-C223-0443-CBDE-C85A3C6C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05AF1A-C68F-EE6D-D728-A50F3B66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47D4-DAB8-F746-B848-3739A3D68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74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E74499-FB81-C31D-50DA-35C87B5F6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FEC8A8-3C5F-1F2A-DC94-5B3E40B16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321356-139F-2322-AA62-9E946105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81DD-6498-6F4E-B0E4-665F625111A1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087ECD-AD1D-2160-F974-3FB83A1B2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CA4010-C178-C45C-F814-3EC862EF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47D4-DAB8-F746-B848-3739A3D68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77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E1A15-BFDC-8E08-0D0E-B8CDDCB1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B4FDA-0576-2BD8-41FA-BBC31F51B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41F1E4-8DE7-F7C1-E95F-56DEA58F5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81DD-6498-6F4E-B0E4-665F625111A1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97183-372D-4038-7BE5-37CCD088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DDF15A-B89F-27C8-6DD5-E5D47952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47D4-DAB8-F746-B848-3739A3D68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86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6A731-006F-9BEE-D4CE-2F5A7859D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9EB5D8-718F-7E5A-6808-10DF07572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B26CDE-AC79-279E-8C0B-C4355458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81DD-6498-6F4E-B0E4-665F625111A1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447E7-3D5F-63B8-B6EE-5373B9B4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99C1BB-7223-DC50-9B60-913ED0F1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47D4-DAB8-F746-B848-3739A3D68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15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8226A-17FA-954C-EC54-C004E19E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95237C-CBE6-ED6C-C4BB-37CCBADEB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BFADEB-2D9B-51D6-E15F-BDAB8E687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AAF480-5458-F9E9-C6F2-68925671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81DD-6498-6F4E-B0E4-665F625111A1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37428-C7EC-B25B-6F26-52C87BCE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550D16-6732-A9F4-5A14-7662059DF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47D4-DAB8-F746-B848-3739A3D68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39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29757-97D7-C8B1-FA5F-E88FD52C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8F57FA-DAE9-9527-D020-A8591F11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1F69B2-FA3C-3906-2574-166D82491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636899-075A-615F-4657-53416DBE4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3D9EDE-D6D5-EF1C-3C76-AA157F530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050282-592F-B0A6-4017-B193ADB0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81DD-6498-6F4E-B0E4-665F625111A1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F82FC4-A762-DA7B-D2D1-AE31A44D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E65BD5-628F-C916-D171-0554B070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47D4-DAB8-F746-B848-3739A3D68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08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1D2B7-3437-D94E-4550-8CE7323F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700BAE-D948-BA4D-2833-2B9C46BDA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81DD-6498-6F4E-B0E4-665F625111A1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6525A3-E5B1-168A-4165-5150880B2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910608-AEBB-DE80-01E0-60B3218B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47D4-DAB8-F746-B848-3739A3D68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17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1CF6EF-CF13-0B12-2ABF-40B86458C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81DD-6498-6F4E-B0E4-665F625111A1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2BD99C-A063-DDFE-00D4-B07AB538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ED714E-9D3D-FD1A-3A38-BA08F4A8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47D4-DAB8-F746-B848-3739A3D68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72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6A44B-3D11-0E5E-5FCF-BC7DA1521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6EEB7-4458-8D32-7DB4-80055C694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34CCF7-D0C8-D6F4-E872-F41088A95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694B04-DBB8-3008-6677-9F1BABBD1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81DD-6498-6F4E-B0E4-665F625111A1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78FE4A-B4BC-88DF-B3FE-38857AC2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66EB56-E582-BAF0-0420-59B5327F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47D4-DAB8-F746-B848-3739A3D68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07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6CE88-7269-3668-F5AE-C9B4A53F3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7EA24E-D817-A47F-CD71-6208BDF04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716240-D037-E6C5-7A8C-A09C5BE04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E5148-0112-AB08-05F3-D623D165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81DD-6498-6F4E-B0E4-665F625111A1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D2EDAF-1A3D-01C8-5C1B-C5C9D18A5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411158-BC1B-A7AA-D7D1-47F1BC08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47D4-DAB8-F746-B848-3739A3D68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86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FC863E-4901-E3C3-8E32-34DB91490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51D72-A8A2-5977-F543-AF2FD891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3D628-E80D-1ED8-C42E-321821AF3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581DD-6498-6F4E-B0E4-665F625111A1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E8FFDC-18C6-6989-2F8C-62CF8243A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4777E8-7A1E-EC8C-F365-127ECB05D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347D4-DAB8-F746-B848-3739A3D68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75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라인, 그래프, 도표, 경사이(가) 표시된 사진&#10;&#10;자동 생성된 설명">
            <a:extLst>
              <a:ext uri="{FF2B5EF4-FFF2-40B4-BE49-F238E27FC236}">
                <a16:creationId xmlns:a16="http://schemas.microsoft.com/office/drawing/2014/main" id="{0A8FD27C-B3C6-87BF-B87E-651A2EFA0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629" y="669267"/>
            <a:ext cx="6715496" cy="38374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FF5C24-AFC2-79D3-CB42-4BFE92D99513}"/>
              </a:ext>
            </a:extLst>
          </p:cNvPr>
          <p:cNvSpPr txBox="1"/>
          <p:nvPr/>
        </p:nvSpPr>
        <p:spPr>
          <a:xfrm>
            <a:off x="3314403" y="844731"/>
            <a:ext cx="52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Geneva" panose="020B0503030404040204" pitchFamily="34" charset="0"/>
                <a:ea typeface="Geneva" panose="020B0503030404040204" pitchFamily="34" charset="0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00906-92AD-52BC-B74C-9ABAD904D545}"/>
              </a:ext>
            </a:extLst>
          </p:cNvPr>
          <p:cNvSpPr txBox="1"/>
          <p:nvPr/>
        </p:nvSpPr>
        <p:spPr>
          <a:xfrm>
            <a:off x="2915391" y="3956804"/>
            <a:ext cx="52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Geneva" panose="020B0503030404040204" pitchFamily="34" charset="0"/>
                <a:ea typeface="Geneva" panose="020B0503030404040204" pitchFamily="34" charset="0"/>
              </a:rPr>
              <a:t>B</a:t>
            </a:r>
          </a:p>
        </p:txBody>
      </p:sp>
      <p:pic>
        <p:nvPicPr>
          <p:cNvPr id="14" name="그림 13" descr="그래프, 스크린샷, 라인, 도표이(가) 표시된 사진&#10;&#10;자동 생성된 설명">
            <a:extLst>
              <a:ext uri="{FF2B5EF4-FFF2-40B4-BE49-F238E27FC236}">
                <a16:creationId xmlns:a16="http://schemas.microsoft.com/office/drawing/2014/main" id="{F8E16BA6-B2AA-B6F5-6F7D-C6BA66994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143" y="4423568"/>
            <a:ext cx="7772400" cy="345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6487F5-A853-1ED3-BF16-26F25CED4E8D}"/>
              </a:ext>
            </a:extLst>
          </p:cNvPr>
          <p:cNvSpPr txBox="1"/>
          <p:nvPr/>
        </p:nvSpPr>
        <p:spPr>
          <a:xfrm>
            <a:off x="5090462" y="7413878"/>
            <a:ext cx="795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>
                <a:latin typeface="Geneva" panose="020B0503030404040204" pitchFamily="34" charset="0"/>
                <a:ea typeface="Geneva" panose="020B0503030404040204" pitchFamily="34" charset="0"/>
              </a:rPr>
              <a:t>More deprived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1803F0-5A2A-9766-A6B8-05869AB26614}"/>
              </a:ext>
            </a:extLst>
          </p:cNvPr>
          <p:cNvSpPr txBox="1"/>
          <p:nvPr/>
        </p:nvSpPr>
        <p:spPr>
          <a:xfrm>
            <a:off x="8241604" y="7413878"/>
            <a:ext cx="795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Geneva" panose="020B0503030404040204" pitchFamily="34" charset="0"/>
                <a:ea typeface="Geneva" panose="020B0503030404040204" pitchFamily="34" charset="0"/>
              </a:rPr>
              <a:t>Less deprived</a:t>
            </a:r>
          </a:p>
        </p:txBody>
      </p:sp>
    </p:spTree>
    <p:extLst>
      <p:ext uri="{BB962C8B-B14F-4D97-AF65-F5344CB8AC3E}">
        <p14:creationId xmlns:p14="http://schemas.microsoft.com/office/powerpoint/2010/main" val="381214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8596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</Words>
  <Application>Microsoft Macintosh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Geneva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Hyesop Shin</dc:creator>
  <cp:lastModifiedBy>Hyesop Shin</cp:lastModifiedBy>
  <cp:revision>4</cp:revision>
  <dcterms:created xsi:type="dcterms:W3CDTF">2024-02-14T16:17:57Z</dcterms:created>
  <dcterms:modified xsi:type="dcterms:W3CDTF">2024-02-14T17:08:46Z</dcterms:modified>
</cp:coreProperties>
</file>