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61E8-7D41-C3DC-D5EA-D24AC146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F3E8E-3E2B-407B-525A-61DD153C8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9FF78-A555-1F9B-C6F4-03B889DC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F8766-FAA0-372C-DAD6-ABBE1233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ADCFE-F6AA-A7C4-120F-B48C20AC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48D2-9037-C524-5056-DB97C0BD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EECCB-DAD9-A4B0-6781-9A2E3FE02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E6D73-5733-14FE-BA2F-1B3B39F3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C69AF-A330-465C-0EC2-4504CBE3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2496-B592-000E-24A5-32BB15A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1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B296F4-4160-E5D9-B655-F0B807BF6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C5EFAD-1F83-72D7-475F-A6C9E7A2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D9EF6-31A1-13A8-6010-DBAA1703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CC1DB-D7AC-E239-398F-B81D3CD4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E4DC8-3F73-BC9D-98EA-B7B30F3F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0092B-C701-6EC0-083E-482B1953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CE94C-A1E5-58A7-24A4-BF0CA149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30224-18BD-AD5A-4A93-F6DBC7C1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85B87-6CA6-E5D5-7DFA-176F1C90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232E2-2CB6-9CD3-7703-EC33170C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A6265-596F-2BA9-7E95-6B71254F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EFCDB-0C8A-E72A-F4AD-A56AB40C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56311-250D-8121-72A3-BE421513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488B6-C727-02BA-8491-CC49C80C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54BDC-1983-A459-1ECC-A67AF0AE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4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89073-F954-87D7-6915-0CA3D606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6A030-4A39-C985-6213-7BE7E54BF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E68B-C613-AE55-287B-ACCCCE65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444FB-0608-99B2-B56D-EC57DB49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8985C-6232-F235-9D8C-4D2C2C41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B0D51-F04D-604F-2539-0BC64FD2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86BAC-A3B1-1CC6-82C2-0A0B4ABE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137B2-B938-27B8-9F23-06D407A2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FDF46-05F7-04B1-86B4-CDECD50C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5C3376-0692-D202-62EF-1BCC9AE48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1B0163-593C-20CD-240C-B144C71D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318D0C-6572-AEB5-2FD4-083827E4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636137-138A-5E46-F27D-097EDCD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1E124-D0E4-7A1C-D054-A1A6A2C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2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0C0CD-E330-818D-8697-13C27032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F0BE5F-5A76-B4D8-74DF-83234BF9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A0D5A9-5E7B-A819-C26E-AD24428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19D3D-0666-8C8A-6258-6CA6CA64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21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94D0F-3357-2339-92F4-5CCB9A1A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4D6DF-B39F-33B5-D422-5BA21E42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2DD14-E983-775C-51BB-02D85779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7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CB287-F4BA-327A-A300-85E20678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61BFF-1482-7540-CA4A-653B6965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B41D7-EFF1-CB23-5CC9-B5F616C87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52BBC-F971-9884-D0B6-0589722B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6DE3E-2717-E493-73FA-6A1D539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06F88-5315-36DB-6D04-C476950A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5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84B57-6BC9-15D4-F4C3-A49EAAFC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D63FD3-456D-C15E-5D86-7ECD2C03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01872-5095-9D1F-299F-4D38B2B32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59ADD-8AA0-CA47-F4C0-874A58C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D81DE-1C2A-EE78-90B1-5938FDDD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EA7AE-B4D1-D540-AE0E-C65DF18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1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E2D99-A6AF-0127-F04E-ABACF8A7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D7A6-13D3-817B-7E63-CE4FA4A0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A7357-7307-E876-70D5-D648569F7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1BDD-5DD8-4F0F-A57C-E3D563CE8E14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89E18-A1CC-6644-08B9-35C493614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31892-CC7F-D8BF-B77C-35AFF7670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F3389-F0CB-4518-A464-6E994AAF5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B73AA2A8-4AB9-9C33-7149-DC283B962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5291" r="8830" b="5291"/>
          <a:stretch/>
        </p:blipFill>
        <p:spPr>
          <a:xfrm>
            <a:off x="-3195588" y="0"/>
            <a:ext cx="7985300" cy="6132284"/>
          </a:xfrm>
          <a:prstGeom prst="rect">
            <a:avLst/>
          </a:prstGeom>
        </p:spPr>
      </p:pic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1587648C-F88C-3C68-3E82-F8C8E79F5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5291" r="4951" b="5291"/>
          <a:stretch/>
        </p:blipFill>
        <p:spPr>
          <a:xfrm>
            <a:off x="5457369" y="0"/>
            <a:ext cx="8331202" cy="613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B75C3-366B-CFED-A869-17B1ADF9B1B8}"/>
              </a:ext>
            </a:extLst>
          </p:cNvPr>
          <p:cNvSpPr txBox="1"/>
          <p:nvPr/>
        </p:nvSpPr>
        <p:spPr>
          <a:xfrm>
            <a:off x="13276036" y="4545693"/>
            <a:ext cx="62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E103-9FFD-3300-EFE6-65A4A6063E1E}"/>
              </a:ext>
            </a:extLst>
          </p:cNvPr>
          <p:cNvSpPr txBox="1"/>
          <p:nvPr/>
        </p:nvSpPr>
        <p:spPr>
          <a:xfrm>
            <a:off x="13276036" y="4779238"/>
            <a:ext cx="62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B30E-061D-0578-61EE-2E9743151760}"/>
              </a:ext>
            </a:extLst>
          </p:cNvPr>
          <p:cNvSpPr txBox="1"/>
          <p:nvPr/>
        </p:nvSpPr>
        <p:spPr>
          <a:xfrm>
            <a:off x="13276036" y="5012783"/>
            <a:ext cx="62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AB3E8-25C4-CED5-AE61-3E41F8164768}"/>
              </a:ext>
            </a:extLst>
          </p:cNvPr>
          <p:cNvSpPr txBox="1"/>
          <p:nvPr/>
        </p:nvSpPr>
        <p:spPr>
          <a:xfrm>
            <a:off x="13276036" y="5246328"/>
            <a:ext cx="62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A7D73-842A-B3B9-F7A3-7ACC25261D8D}"/>
              </a:ext>
            </a:extLst>
          </p:cNvPr>
          <p:cNvSpPr txBox="1"/>
          <p:nvPr/>
        </p:nvSpPr>
        <p:spPr>
          <a:xfrm>
            <a:off x="13276036" y="5479874"/>
            <a:ext cx="62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082F5-F794-5A48-ED69-663E6186733F}"/>
              </a:ext>
            </a:extLst>
          </p:cNvPr>
          <p:cNvSpPr txBox="1"/>
          <p:nvPr/>
        </p:nvSpPr>
        <p:spPr>
          <a:xfrm>
            <a:off x="-2873831" y="4536497"/>
            <a:ext cx="176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Reprojected from 20m to 500m resolution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DE17823-2C00-8DD1-0389-2BCAC2BC90A0}"/>
              </a:ext>
            </a:extLst>
          </p:cNvPr>
          <p:cNvSpPr/>
          <p:nvPr/>
        </p:nvSpPr>
        <p:spPr>
          <a:xfrm rot="5400000">
            <a:off x="4563381" y="2810781"/>
            <a:ext cx="1231900" cy="49983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1D7B3A-7E30-1BB0-F522-9184483DB7D1}"/>
              </a:ext>
            </a:extLst>
          </p:cNvPr>
          <p:cNvSpPr txBox="1"/>
          <p:nvPr/>
        </p:nvSpPr>
        <p:spPr>
          <a:xfrm>
            <a:off x="5851069" y="4294290"/>
            <a:ext cx="176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Converted to Vector and Classified by Jenks Breaks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then Weighted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3C344-50B1-CFA4-3DA8-F8C7BC2C0795}"/>
              </a:ext>
            </a:extLst>
          </p:cNvPr>
          <p:cNvSpPr txBox="1"/>
          <p:nvPr/>
        </p:nvSpPr>
        <p:spPr>
          <a:xfrm>
            <a:off x="-3191331" y="18117"/>
            <a:ext cx="2251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LAEI 2019 Emission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5959AD-6802-4543-C8BC-1AB8CE00B308}"/>
              </a:ext>
            </a:extLst>
          </p:cNvPr>
          <p:cNvSpPr/>
          <p:nvPr/>
        </p:nvSpPr>
        <p:spPr>
          <a:xfrm>
            <a:off x="3956180" y="0"/>
            <a:ext cx="602255" cy="85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E72E43-A035-B6AA-325D-6A33C81CE84C}"/>
              </a:ext>
            </a:extLst>
          </p:cNvPr>
          <p:cNvSpPr/>
          <p:nvPr/>
        </p:nvSpPr>
        <p:spPr>
          <a:xfrm>
            <a:off x="5129903" y="5584882"/>
            <a:ext cx="2678438" cy="85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7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Hyesop Shin</dc:creator>
  <cp:lastModifiedBy>Hyesop Shin</cp:lastModifiedBy>
  <cp:revision>3</cp:revision>
  <dcterms:created xsi:type="dcterms:W3CDTF">2024-02-23T17:00:58Z</dcterms:created>
  <dcterms:modified xsi:type="dcterms:W3CDTF">2024-02-23T17:13:50Z</dcterms:modified>
</cp:coreProperties>
</file>