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8"/>
    <p:restoredTop sz="94719"/>
  </p:normalViewPr>
  <p:slideViewPr>
    <p:cSldViewPr snapToGrid="0">
      <p:cViewPr varScale="1">
        <p:scale>
          <a:sx n="152" d="100"/>
          <a:sy n="152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B306-FF81-2369-C109-244A7354A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70A31B-2FEB-E07E-86B7-FEB22C9CA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7F736-C73A-C6F1-1E68-220BF99A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81DD-6498-6F4E-B0E4-665F625111A1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AD092-2725-8652-D70C-C53CB3A2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E45FC-FA5B-F2B8-8B4B-A668736F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04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EAF87-5317-B4FF-EDA6-F440BED0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038E0E-4581-A64E-3945-8C52DC467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BE384-C415-208F-80DC-C86F9C90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81DD-6498-6F4E-B0E4-665F625111A1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AB5E7-C223-0443-CBDE-C85A3C6C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5AF1A-C68F-EE6D-D728-A50F3B66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74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E74499-FB81-C31D-50DA-35C87B5F6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FEC8A8-3C5F-1F2A-DC94-5B3E40B16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21356-139F-2322-AA62-9E946105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81DD-6498-6F4E-B0E4-665F625111A1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87ECD-AD1D-2160-F974-3FB83A1B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A4010-C178-C45C-F814-3EC862EF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77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E1A15-BFDC-8E08-0D0E-B8CDDCB1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B4FDA-0576-2BD8-41FA-BBC31F51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1F1E4-8DE7-F7C1-E95F-56DEA58F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81DD-6498-6F4E-B0E4-665F625111A1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97183-372D-4038-7BE5-37CCD088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DF15A-B89F-27C8-6DD5-E5D47952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6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6A731-006F-9BEE-D4CE-2F5A7859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EB5D8-718F-7E5A-6808-10DF07572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26CDE-AC79-279E-8C0B-C4355458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81DD-6498-6F4E-B0E4-665F625111A1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447E7-3D5F-63B8-B6EE-5373B9B4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9C1BB-7223-DC50-9B60-913ED0F1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15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8226A-17FA-954C-EC54-C004E19E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5237C-CBE6-ED6C-C4BB-37CCBADEB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BFADEB-2D9B-51D6-E15F-BDAB8E687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AAF480-5458-F9E9-C6F2-68925671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81DD-6498-6F4E-B0E4-665F625111A1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37428-C7EC-B25B-6F26-52C87BCE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50D16-6732-A9F4-5A14-7662059D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39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29757-97D7-C8B1-FA5F-E88FD52C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F57FA-DAE9-9527-D020-A8591F11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1F69B2-FA3C-3906-2574-166D82491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636899-075A-615F-4657-53416DBE4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3D9EDE-D6D5-EF1C-3C76-AA157F530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050282-592F-B0A6-4017-B193ADB0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81DD-6498-6F4E-B0E4-665F625111A1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F82FC4-A762-DA7B-D2D1-AE31A44D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E65BD5-628F-C916-D171-0554B070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08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1D2B7-3437-D94E-4550-8CE7323F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700BAE-D948-BA4D-2833-2B9C46BD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81DD-6498-6F4E-B0E4-665F625111A1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6525A3-E5B1-168A-4165-5150880B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10608-AEBB-DE80-01E0-60B3218B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17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1CF6EF-CF13-0B12-2ABF-40B86458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81DD-6498-6F4E-B0E4-665F625111A1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2BD99C-A063-DDFE-00D4-B07AB538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ED714E-9D3D-FD1A-3A38-BA08F4A8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72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6A44B-3D11-0E5E-5FCF-BC7DA152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6EEB7-4458-8D32-7DB4-80055C69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4CCF7-D0C8-D6F4-E872-F41088A95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94B04-DBB8-3008-6677-9F1BABBD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81DD-6498-6F4E-B0E4-665F625111A1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8FE4A-B4BC-88DF-B3FE-38857AC2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6EB56-E582-BAF0-0420-59B5327F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07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6CE88-7269-3668-F5AE-C9B4A53F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7EA24E-D817-A47F-CD71-6208BDF04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716240-D037-E6C5-7A8C-A09C5BE04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E5148-0112-AB08-05F3-D623D165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81DD-6498-6F4E-B0E4-665F625111A1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D2EDAF-1A3D-01C8-5C1B-C5C9D18A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11158-BC1B-A7AA-D7D1-47F1BC08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86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C863E-4901-E3C3-8E32-34DB9149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51D72-A8A2-5977-F543-AF2FD891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3D628-E80D-1ED8-C42E-321821AF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581DD-6498-6F4E-B0E4-665F625111A1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8FFDC-18C6-6989-2F8C-62CF8243A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777E8-7A1E-EC8C-F365-127ECB05D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75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라인, 그래프, 도표, 텍스트이(가) 표시된 사진&#10;&#10;자동 생성된 설명">
            <a:extLst>
              <a:ext uri="{FF2B5EF4-FFF2-40B4-BE49-F238E27FC236}">
                <a16:creationId xmlns:a16="http://schemas.microsoft.com/office/drawing/2014/main" id="{371A00D0-A0E4-F231-B3EE-65CA3C1DE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55" y="-402709"/>
            <a:ext cx="6573835" cy="3944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FF5C24-AFC2-79D3-CB42-4BFE92D99513}"/>
              </a:ext>
            </a:extLst>
          </p:cNvPr>
          <p:cNvSpPr txBox="1"/>
          <p:nvPr/>
        </p:nvSpPr>
        <p:spPr>
          <a:xfrm>
            <a:off x="3293383" y="-164262"/>
            <a:ext cx="52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Geneva" panose="020B0503030404040204" pitchFamily="34" charset="0"/>
                <a:ea typeface="Geneva" panose="020B050303040404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00906-92AD-52BC-B74C-9ABAD904D545}"/>
              </a:ext>
            </a:extLst>
          </p:cNvPr>
          <p:cNvSpPr txBox="1"/>
          <p:nvPr/>
        </p:nvSpPr>
        <p:spPr>
          <a:xfrm>
            <a:off x="3293383" y="2895261"/>
            <a:ext cx="52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Geneva" panose="020B0503030404040204" pitchFamily="34" charset="0"/>
                <a:ea typeface="Geneva" panose="020B0503030404040204" pitchFamily="34" charset="0"/>
              </a:rPr>
              <a:t>B</a:t>
            </a:r>
          </a:p>
        </p:txBody>
      </p:sp>
      <p:pic>
        <p:nvPicPr>
          <p:cNvPr id="14" name="그림 13" descr="그래프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F8E16BA6-B2AA-B6F5-6F7D-C6BA66994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43" y="3414575"/>
            <a:ext cx="7772400" cy="345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6487F5-A853-1ED3-BF16-26F25CED4E8D}"/>
              </a:ext>
            </a:extLst>
          </p:cNvPr>
          <p:cNvSpPr txBox="1"/>
          <p:nvPr/>
        </p:nvSpPr>
        <p:spPr>
          <a:xfrm>
            <a:off x="5090462" y="6404885"/>
            <a:ext cx="795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latin typeface="Geneva" panose="020B0503030404040204" pitchFamily="34" charset="0"/>
                <a:ea typeface="Geneva" panose="020B0503030404040204" pitchFamily="34" charset="0"/>
              </a:rPr>
              <a:t>More deprived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1803F0-5A2A-9766-A6B8-05869AB26614}"/>
              </a:ext>
            </a:extLst>
          </p:cNvPr>
          <p:cNvSpPr txBox="1"/>
          <p:nvPr/>
        </p:nvSpPr>
        <p:spPr>
          <a:xfrm>
            <a:off x="8241604" y="6404885"/>
            <a:ext cx="795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Geneva" panose="020B0503030404040204" pitchFamily="34" charset="0"/>
                <a:ea typeface="Geneva" panose="020B0503030404040204" pitchFamily="34" charset="0"/>
              </a:rPr>
              <a:t>Less deprived</a:t>
            </a:r>
          </a:p>
        </p:txBody>
      </p:sp>
    </p:spTree>
    <p:extLst>
      <p:ext uri="{BB962C8B-B14F-4D97-AF65-F5344CB8AC3E}">
        <p14:creationId xmlns:p14="http://schemas.microsoft.com/office/powerpoint/2010/main" val="381214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6241C5-777F-307F-AC6A-83F2434090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18634" y="660400"/>
            <a:ext cx="7772400" cy="5181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9F3BA7-3C85-7497-41D6-44EA8EB7E93C}"/>
              </a:ext>
            </a:extLst>
          </p:cNvPr>
          <p:cNvSpPr txBox="1"/>
          <p:nvPr/>
        </p:nvSpPr>
        <p:spPr>
          <a:xfrm>
            <a:off x="6758758" y="941274"/>
            <a:ext cx="179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GB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Mean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Abs Diff: 17.7µg/m</a:t>
            </a:r>
            <a:r>
              <a:rPr lang="en-GB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3DF9684-5474-8DCE-CCB0-ECB27ED9B4B8}"/>
              </a:ext>
            </a:extLst>
          </p:cNvPr>
          <p:cNvCxnSpPr/>
          <p:nvPr/>
        </p:nvCxnSpPr>
        <p:spPr>
          <a:xfrm>
            <a:off x="2531533" y="1884347"/>
            <a:ext cx="0" cy="17732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A7FE4A85-D3C5-E271-31A5-0CF9E7420703}"/>
              </a:ext>
            </a:extLst>
          </p:cNvPr>
          <p:cNvCxnSpPr/>
          <p:nvPr/>
        </p:nvCxnSpPr>
        <p:spPr>
          <a:xfrm>
            <a:off x="1972733" y="1029214"/>
            <a:ext cx="0" cy="17732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04E5C42-506C-4C4D-29B7-881E95F0DBC0}"/>
              </a:ext>
            </a:extLst>
          </p:cNvPr>
          <p:cNvCxnSpPr/>
          <p:nvPr/>
        </p:nvCxnSpPr>
        <p:spPr>
          <a:xfrm>
            <a:off x="3090333" y="2132115"/>
            <a:ext cx="0" cy="17732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FBC4ACB2-7010-723E-2035-9F9FE67CDA99}"/>
              </a:ext>
            </a:extLst>
          </p:cNvPr>
          <p:cNvCxnSpPr/>
          <p:nvPr/>
        </p:nvCxnSpPr>
        <p:spPr>
          <a:xfrm>
            <a:off x="3674533" y="1471715"/>
            <a:ext cx="0" cy="17732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EBC41512-0BB6-AEB0-9FC1-846D3DAB9AEC}"/>
              </a:ext>
            </a:extLst>
          </p:cNvPr>
          <p:cNvCxnSpPr/>
          <p:nvPr/>
        </p:nvCxnSpPr>
        <p:spPr>
          <a:xfrm>
            <a:off x="4258733" y="2352251"/>
            <a:ext cx="0" cy="147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17EC8B26-147B-42D1-3115-4DFB6410A891}"/>
              </a:ext>
            </a:extLst>
          </p:cNvPr>
          <p:cNvCxnSpPr/>
          <p:nvPr/>
        </p:nvCxnSpPr>
        <p:spPr>
          <a:xfrm>
            <a:off x="4834465" y="3590617"/>
            <a:ext cx="0" cy="111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016A5AB-C7BD-7538-2F52-7AD9C144B583}"/>
              </a:ext>
            </a:extLst>
          </p:cNvPr>
          <p:cNvCxnSpPr/>
          <p:nvPr/>
        </p:nvCxnSpPr>
        <p:spPr>
          <a:xfrm>
            <a:off x="5401733" y="3122719"/>
            <a:ext cx="0" cy="1332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69C1BF8A-4064-9364-BBF1-D2FB1B763804}"/>
              </a:ext>
            </a:extLst>
          </p:cNvPr>
          <p:cNvCxnSpPr/>
          <p:nvPr/>
        </p:nvCxnSpPr>
        <p:spPr>
          <a:xfrm>
            <a:off x="5985933" y="2493809"/>
            <a:ext cx="0" cy="122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59A61A48-BAD8-44C0-F6EE-4A24247031BF}"/>
              </a:ext>
            </a:extLst>
          </p:cNvPr>
          <p:cNvCxnSpPr/>
          <p:nvPr/>
        </p:nvCxnSpPr>
        <p:spPr>
          <a:xfrm>
            <a:off x="7128936" y="2897977"/>
            <a:ext cx="0" cy="154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4609032E-0EA9-D479-C380-9C4100FCC8B5}"/>
              </a:ext>
            </a:extLst>
          </p:cNvPr>
          <p:cNvCxnSpPr/>
          <p:nvPr/>
        </p:nvCxnSpPr>
        <p:spPr>
          <a:xfrm>
            <a:off x="6561668" y="2660906"/>
            <a:ext cx="0" cy="126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5E950C17-BB0C-6C56-932E-3359BB5D53F4}"/>
              </a:ext>
            </a:extLst>
          </p:cNvPr>
          <p:cNvCxnSpPr/>
          <p:nvPr/>
        </p:nvCxnSpPr>
        <p:spPr>
          <a:xfrm>
            <a:off x="7704668" y="2974173"/>
            <a:ext cx="0" cy="154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15C7C235-CA0B-B3A5-F390-A6506547CE9A}"/>
              </a:ext>
            </a:extLst>
          </p:cNvPr>
          <p:cNvCxnSpPr/>
          <p:nvPr/>
        </p:nvCxnSpPr>
        <p:spPr>
          <a:xfrm>
            <a:off x="8280402" y="2459942"/>
            <a:ext cx="0" cy="14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D4B043-9AF3-688C-E726-70D3332AFE12}"/>
              </a:ext>
            </a:extLst>
          </p:cNvPr>
          <p:cNvSpPr txBox="1"/>
          <p:nvPr/>
        </p:nvSpPr>
        <p:spPr>
          <a:xfrm>
            <a:off x="1698498" y="1824337"/>
            <a:ext cx="540000" cy="324000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20.4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2C76CB-4113-54CD-95EB-E29B10C3887C}"/>
              </a:ext>
            </a:extLst>
          </p:cNvPr>
          <p:cNvSpPr txBox="1"/>
          <p:nvPr/>
        </p:nvSpPr>
        <p:spPr>
          <a:xfrm>
            <a:off x="2256400" y="2577871"/>
            <a:ext cx="540000" cy="324000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21.2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3828A-373C-0221-E941-D7A382E36EF8}"/>
              </a:ext>
            </a:extLst>
          </p:cNvPr>
          <p:cNvSpPr txBox="1"/>
          <p:nvPr/>
        </p:nvSpPr>
        <p:spPr>
          <a:xfrm>
            <a:off x="2836127" y="2941939"/>
            <a:ext cx="540000" cy="324000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19.9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11AFA-9464-62AE-0D40-5823FF0EA53E}"/>
              </a:ext>
            </a:extLst>
          </p:cNvPr>
          <p:cNvSpPr txBox="1"/>
          <p:nvPr/>
        </p:nvSpPr>
        <p:spPr>
          <a:xfrm>
            <a:off x="3421873" y="2222275"/>
            <a:ext cx="540000" cy="324000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20.2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254A5-3EA2-C9A8-2B59-6BE086F85A67}"/>
              </a:ext>
            </a:extLst>
          </p:cNvPr>
          <p:cNvSpPr txBox="1"/>
          <p:nvPr/>
        </p:nvSpPr>
        <p:spPr>
          <a:xfrm>
            <a:off x="3999154" y="3009674"/>
            <a:ext cx="540000" cy="324000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17.5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39EE5-3819-3D6B-99D9-74CCDD704B3B}"/>
              </a:ext>
            </a:extLst>
          </p:cNvPr>
          <p:cNvSpPr txBox="1"/>
          <p:nvPr/>
        </p:nvSpPr>
        <p:spPr>
          <a:xfrm>
            <a:off x="4574240" y="3974874"/>
            <a:ext cx="540000" cy="324000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13.4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70D3B3-9D9C-3783-DD1A-B6E3EB6AFA69}"/>
              </a:ext>
            </a:extLst>
          </p:cNvPr>
          <p:cNvSpPr txBox="1"/>
          <p:nvPr/>
        </p:nvSpPr>
        <p:spPr>
          <a:xfrm>
            <a:off x="5148357" y="3608691"/>
            <a:ext cx="540000" cy="324000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16.2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A5C6F-088D-EA23-7AB2-ADA4821E9F4F}"/>
              </a:ext>
            </a:extLst>
          </p:cNvPr>
          <p:cNvSpPr txBox="1"/>
          <p:nvPr/>
        </p:nvSpPr>
        <p:spPr>
          <a:xfrm>
            <a:off x="5725709" y="3070440"/>
            <a:ext cx="540000" cy="324000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14.6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BD3A5-E470-617B-5F74-39734CCAA178}"/>
              </a:ext>
            </a:extLst>
          </p:cNvPr>
          <p:cNvSpPr txBox="1"/>
          <p:nvPr/>
        </p:nvSpPr>
        <p:spPr>
          <a:xfrm>
            <a:off x="6309904" y="3245266"/>
            <a:ext cx="540000" cy="324000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15.7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572763-7E67-C133-75A3-E8F495520B2E}"/>
              </a:ext>
            </a:extLst>
          </p:cNvPr>
          <p:cNvSpPr txBox="1"/>
          <p:nvPr/>
        </p:nvSpPr>
        <p:spPr>
          <a:xfrm>
            <a:off x="6868706" y="3507545"/>
            <a:ext cx="540000" cy="324000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18.6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6FCF1-24E6-449C-212B-7213537BD4AC}"/>
              </a:ext>
            </a:extLst>
          </p:cNvPr>
          <p:cNvSpPr txBox="1"/>
          <p:nvPr/>
        </p:nvSpPr>
        <p:spPr>
          <a:xfrm>
            <a:off x="7444942" y="3633644"/>
            <a:ext cx="540000" cy="324000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18.2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4BEB72-8E81-EAB3-1E4C-4B1832528204}"/>
              </a:ext>
            </a:extLst>
          </p:cNvPr>
          <p:cNvSpPr txBox="1"/>
          <p:nvPr/>
        </p:nvSpPr>
        <p:spPr>
          <a:xfrm>
            <a:off x="8025410" y="3178373"/>
            <a:ext cx="540000" cy="324000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17.4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6F1DDE-5D0B-0821-6C03-50040F4F92BA}"/>
              </a:ext>
            </a:extLst>
          </p:cNvPr>
          <p:cNvSpPr txBox="1"/>
          <p:nvPr/>
        </p:nvSpPr>
        <p:spPr>
          <a:xfrm>
            <a:off x="4410197" y="1824456"/>
            <a:ext cx="161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Lambeth</a:t>
            </a:r>
            <a:endParaRPr lang="en-GB" dirty="0">
              <a:solidFill>
                <a:srgbClr val="FF000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38B574-EE9D-8452-5842-8E461DB8B38D}"/>
              </a:ext>
            </a:extLst>
          </p:cNvPr>
          <p:cNvSpPr txBox="1"/>
          <p:nvPr/>
        </p:nvSpPr>
        <p:spPr>
          <a:xfrm>
            <a:off x="2427860" y="4202136"/>
            <a:ext cx="1896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>
                <a:solidFill>
                  <a:srgbClr val="0432FF"/>
                </a:solidFill>
                <a:latin typeface="Roboto Condensed" pitchFamily="2" charset="0"/>
                <a:ea typeface="Roboto Condensed" pitchFamily="2" charset="0"/>
              </a:rPr>
              <a:t>Havering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0186C8A-0A0A-7243-4F31-595B9C1B77E2}"/>
              </a:ext>
            </a:extLst>
          </p:cNvPr>
          <p:cNvGrpSpPr/>
          <p:nvPr/>
        </p:nvGrpSpPr>
        <p:grpSpPr>
          <a:xfrm>
            <a:off x="8017527" y="4991818"/>
            <a:ext cx="518160" cy="467360"/>
            <a:chOff x="4836160" y="3606800"/>
            <a:chExt cx="518160" cy="467360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09E5DA2E-6800-239A-84D7-7155935939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096" t="83333" r="24238" b="7647"/>
            <a:stretch/>
          </p:blipFill>
          <p:spPr>
            <a:xfrm>
              <a:off x="4836160" y="3606800"/>
              <a:ext cx="518160" cy="46736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C8C706D-E763-E19E-F44E-2CD9EAF2C9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457" t="88011" r="28924" b="7647"/>
            <a:stretch/>
          </p:blipFill>
          <p:spPr>
            <a:xfrm>
              <a:off x="5228485" y="3849149"/>
              <a:ext cx="125835" cy="225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859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2D9C6DF9-9CFB-3308-2D3B-B742D1F1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51" y="1701800"/>
            <a:ext cx="7772400" cy="3454400"/>
          </a:xfrm>
          <a:prstGeom prst="rect">
            <a:avLst/>
          </a:prstGeom>
        </p:spPr>
      </p:pic>
      <p:pic>
        <p:nvPicPr>
          <p:cNvPr id="8" name="그림 7" descr="텍스트, 폰트, 화이트, 디자인이(가) 표시된 사진&#10;&#10;자동 생성된 설명">
            <a:extLst>
              <a:ext uri="{FF2B5EF4-FFF2-40B4-BE49-F238E27FC236}">
                <a16:creationId xmlns:a16="http://schemas.microsoft.com/office/drawing/2014/main" id="{F0EFC90A-77C5-E03A-E87C-A536F1CBA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751" y="3788979"/>
            <a:ext cx="838638" cy="7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5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27</Words>
  <Application>Microsoft Macintosh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Geneva</vt:lpstr>
      <vt:lpstr>Roboto Condensed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Hyesop Shin</dc:creator>
  <cp:lastModifiedBy>Hyesop Shin</cp:lastModifiedBy>
  <cp:revision>8</cp:revision>
  <dcterms:created xsi:type="dcterms:W3CDTF">2024-02-14T16:17:57Z</dcterms:created>
  <dcterms:modified xsi:type="dcterms:W3CDTF">2024-02-15T17:19:28Z</dcterms:modified>
</cp:coreProperties>
</file>