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12459-5BF0-476F-9FA0-EAA3C7A8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A272D-007B-49A8-ABAA-1B06724B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3DBB7-9CC6-4C72-B5D2-57DFB303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55C53-FF0D-46B9-B242-9BC15D56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92029-9A8D-4D0B-8611-B28CD873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24CE-5095-4FC1-932B-2B15B60B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3C17E7-F5B3-4254-B761-9F908D6F1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08D87-65F2-4436-9471-693D124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4D67D-CBF9-455D-BBCF-13DEDBD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5D2B1-A694-4A3B-95D7-8D369B26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5DBB33-BF59-4467-8BBF-87D9FEFDC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A76DF-CE74-47A7-9360-3ED1D1FB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FCE4A-76AE-40CE-BE94-4FDACF7D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5A4DE-00FC-4A16-9554-D80EAC1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9C08F-CB56-414E-8FC3-7B491D81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0411-FAE5-408E-AFDF-49C6F4F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1CE0E-10CA-4390-9EA3-C519EFBB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A4F92-61C2-4BED-B885-56E00CA2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9363C-D61D-4AB0-A7C8-A158874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860E0-5323-493A-BAE9-93DAF6AD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F9B8-C926-4DF3-8923-03684881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E46FA-0D64-46FA-931D-4A869AEF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5E41-C40A-40E3-95FE-CC5BC1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1C4AD-E03E-486A-85D9-8D22232E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B5573-1822-4142-946E-023C8740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EF11D-B44A-4CFD-82F8-E97A08A1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5820E-8448-4C81-8B9C-1B36B035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94CA6-ED47-4FD1-A1D9-9060EF32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BC336-6130-4675-88CD-295EFDB3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8912-ED65-4FD7-9828-3E4245E4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B9FFA-BF57-4170-A6F0-1E53E0FA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53D35-C3F2-48C4-8560-A24F7801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EEBDD-2F5B-450B-B2B3-8FFD2117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7835F-F294-44CE-BDAD-A8B2BA0D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4CAEF0-B56A-486D-984E-C77D6490C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73BB48-48B8-49A3-BBFB-A4180271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EE9B4-CA17-402B-BE21-A492AFE0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A962E-18A6-40F5-8F38-917BFF40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3538E4-C8C9-425B-9EA9-DB3EE2C2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86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36398-C67B-4D4F-83C2-23E83517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A544A-09E9-42C3-9B1C-54DCC659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D243B5-73F6-44F7-9A3C-838268E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5D5AEB-DDA4-4DB0-B2D0-8B6244D7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A0368B-6509-4715-AFFF-ADB43C6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20BC6-E682-465C-AE66-9F37B7DF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7A98D-F858-4E32-B64A-1051A53F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6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13FA-4712-48C9-BCD9-6B1B352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B63CD-90E0-4F9D-8B08-1D96D948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CE17B-066D-4E79-89F8-4BD5CA56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D35FB-C40B-41A8-9829-295160B5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52229-19C0-4776-BE74-B935A4C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59E3F-2C3F-428B-842E-C474A61C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B05E-FA62-4F5B-B39F-8ACE1606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125277-84F6-4502-B809-F2E46AED1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95768-E979-4FDD-8FEC-EACE6E18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016B2-481A-4B57-97C5-F10C9C2E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82811-6E54-4764-A3F2-BABA134A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87FFF-4A0F-4B9C-998F-A8A5EB2A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2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D0E93-402D-48D1-A8EF-DC307F3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129E5-255E-425C-A4C7-E5503A32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FEED-4A67-458F-912B-6D414B775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3211-E01C-42FB-9593-41C345D3E0D1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17633-E4DD-42B4-A159-F7ED16EC0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38F81-E3AF-4EDF-8437-58CB5867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AA72-8976-4404-A638-8203A3B4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4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B4C0F0B2-A3F6-45F9-A400-59C1511B6835}"/>
              </a:ext>
            </a:extLst>
          </p:cNvPr>
          <p:cNvSpPr/>
          <p:nvPr/>
        </p:nvSpPr>
        <p:spPr>
          <a:xfrm>
            <a:off x="1203480" y="2372040"/>
            <a:ext cx="3766320" cy="84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076CEBF-60D9-4A80-8EA1-84B7472AFDBE}"/>
              </a:ext>
            </a:extLst>
          </p:cNvPr>
          <p:cNvSpPr/>
          <p:nvPr/>
        </p:nvSpPr>
        <p:spPr>
          <a:xfrm>
            <a:off x="1196640" y="2360160"/>
            <a:ext cx="19389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② </a:t>
            </a:r>
            <a:r>
              <a:rPr lang="ko-KR" altLang="en-US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차량이동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FD0ACC7E-CEB4-42CC-8AB9-E22B36F6C661}"/>
              </a:ext>
            </a:extLst>
          </p:cNvPr>
          <p:cNvSpPr/>
          <p:nvPr/>
        </p:nvSpPr>
        <p:spPr>
          <a:xfrm>
            <a:off x="1707840" y="2712600"/>
            <a:ext cx="106812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spc="-43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차량이동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7645CD78-0570-446E-B70A-CE40C580FA30}"/>
              </a:ext>
            </a:extLst>
          </p:cNvPr>
          <p:cNvSpPr/>
          <p:nvPr/>
        </p:nvSpPr>
        <p:spPr>
          <a:xfrm>
            <a:off x="1203480" y="844920"/>
            <a:ext cx="3766320" cy="84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FC085FA4-B16F-4B84-BFFC-2609255A3AF3}"/>
              </a:ext>
            </a:extLst>
          </p:cNvPr>
          <p:cNvSpPr/>
          <p:nvPr/>
        </p:nvSpPr>
        <p:spPr>
          <a:xfrm>
            <a:off x="1203480" y="844920"/>
            <a:ext cx="22510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① </a:t>
            </a:r>
            <a:r>
              <a:rPr lang="ko-KR" altLang="en-US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자료수집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DB91E32E-3614-4628-A1D0-C35462A43D8C}"/>
              </a:ext>
            </a:extLst>
          </p:cNvPr>
          <p:cNvSpPr/>
          <p:nvPr/>
        </p:nvSpPr>
        <p:spPr>
          <a:xfrm>
            <a:off x="1356840" y="1144440"/>
            <a:ext cx="90756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행정경계 및 교통통계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E507D703-5D7B-4830-8513-83E1E15982CC}"/>
              </a:ext>
            </a:extLst>
          </p:cNvPr>
          <p:cNvSpPr/>
          <p:nvPr/>
        </p:nvSpPr>
        <p:spPr>
          <a:xfrm>
            <a:off x="2512080" y="1144440"/>
            <a:ext cx="90756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대기오염</a:t>
            </a:r>
            <a:br>
              <a:rPr lang="en-GB" altLang="ko-KR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</a:br>
            <a:r>
              <a:rPr lang="ko-KR" alt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물질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719C25C2-1257-41E2-B2A9-9AA4AEB4A0C9}"/>
              </a:ext>
            </a:extLst>
          </p:cNvPr>
          <p:cNvSpPr/>
          <p:nvPr/>
        </p:nvSpPr>
        <p:spPr>
          <a:xfrm>
            <a:off x="1187931" y="3382414"/>
            <a:ext cx="3766320" cy="84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69BCD07B-160B-4E20-9725-54A948D8B0E4}"/>
              </a:ext>
            </a:extLst>
          </p:cNvPr>
          <p:cNvSpPr/>
          <p:nvPr/>
        </p:nvSpPr>
        <p:spPr>
          <a:xfrm>
            <a:off x="3667320" y="1144440"/>
            <a:ext cx="90756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차량등급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143CBD0C-A445-4D1C-A709-3A49320C9C18}"/>
              </a:ext>
            </a:extLst>
          </p:cNvPr>
          <p:cNvSpPr/>
          <p:nvPr/>
        </p:nvSpPr>
        <p:spPr>
          <a:xfrm>
            <a:off x="3120411" y="3707854"/>
            <a:ext cx="107568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5</a:t>
            </a:r>
            <a:r>
              <a:rPr lang="ko-KR" alt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등급이하</a:t>
            </a:r>
            <a:r>
              <a:rPr lang="ko-KR" alt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 차량통제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23BB2D28-DC5D-4F8E-A7E8-75274523BACA}"/>
              </a:ext>
            </a:extLst>
          </p:cNvPr>
          <p:cNvSpPr/>
          <p:nvPr/>
        </p:nvSpPr>
        <p:spPr>
          <a:xfrm>
            <a:off x="1699131" y="3707854"/>
            <a:ext cx="107568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차량통제없음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7">
            <a:extLst>
              <a:ext uri="{FF2B5EF4-FFF2-40B4-BE49-F238E27FC236}">
                <a16:creationId xmlns:a16="http://schemas.microsoft.com/office/drawing/2014/main" id="{A86AE1E0-83C4-4616-ACB8-873D6836EFBE}"/>
              </a:ext>
            </a:extLst>
          </p:cNvPr>
          <p:cNvSpPr/>
          <p:nvPr/>
        </p:nvSpPr>
        <p:spPr>
          <a:xfrm>
            <a:off x="3133440" y="2712600"/>
            <a:ext cx="91800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spc="-43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오염물질 배출</a:t>
            </a:r>
            <a:endParaRPr lang="en-US" sz="1100" spc="-43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oon 윤고딕 530_TT"/>
              <a:ea typeface="Yoon 윤고딕 530_TT"/>
            </a:endParaRPr>
          </a:p>
        </p:txBody>
      </p:sp>
      <p:sp>
        <p:nvSpPr>
          <p:cNvPr id="18" name="CustomShape 21">
            <a:extLst>
              <a:ext uri="{FF2B5EF4-FFF2-40B4-BE49-F238E27FC236}">
                <a16:creationId xmlns:a16="http://schemas.microsoft.com/office/drawing/2014/main" id="{0E26B500-0A34-4E95-BB1A-1FC92EB5597F}"/>
              </a:ext>
            </a:extLst>
          </p:cNvPr>
          <p:cNvSpPr/>
          <p:nvPr/>
        </p:nvSpPr>
        <p:spPr>
          <a:xfrm>
            <a:off x="2148051" y="4435054"/>
            <a:ext cx="1613880" cy="29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ticks = tick + 1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22">
            <a:extLst>
              <a:ext uri="{FF2B5EF4-FFF2-40B4-BE49-F238E27FC236}">
                <a16:creationId xmlns:a16="http://schemas.microsoft.com/office/drawing/2014/main" id="{79539425-48AD-43F8-9C23-2028ED199378}"/>
              </a:ext>
            </a:extLst>
          </p:cNvPr>
          <p:cNvSpPr/>
          <p:nvPr/>
        </p:nvSpPr>
        <p:spPr>
          <a:xfrm>
            <a:off x="2161440" y="1873800"/>
            <a:ext cx="1613880" cy="29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Simulation update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23">
            <a:extLst>
              <a:ext uri="{FF2B5EF4-FFF2-40B4-BE49-F238E27FC236}">
                <a16:creationId xmlns:a16="http://schemas.microsoft.com/office/drawing/2014/main" id="{BE7C6385-FF37-4AAF-B56A-0439CE9A8C06}"/>
              </a:ext>
            </a:extLst>
          </p:cNvPr>
          <p:cNvSpPr/>
          <p:nvPr/>
        </p:nvSpPr>
        <p:spPr>
          <a:xfrm>
            <a:off x="5211360" y="2372040"/>
            <a:ext cx="2689920" cy="84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24">
            <a:extLst>
              <a:ext uri="{FF2B5EF4-FFF2-40B4-BE49-F238E27FC236}">
                <a16:creationId xmlns:a16="http://schemas.microsoft.com/office/drawing/2014/main" id="{5CC48938-F2DC-494B-B285-2D5E8D481B19}"/>
              </a:ext>
            </a:extLst>
          </p:cNvPr>
          <p:cNvSpPr/>
          <p:nvPr/>
        </p:nvSpPr>
        <p:spPr>
          <a:xfrm>
            <a:off x="5211360" y="2372040"/>
            <a:ext cx="2251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④</a:t>
            </a: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 </a:t>
            </a:r>
            <a:r>
              <a:rPr lang="ko-KR" alt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결과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5">
            <a:extLst>
              <a:ext uri="{FF2B5EF4-FFF2-40B4-BE49-F238E27FC236}">
                <a16:creationId xmlns:a16="http://schemas.microsoft.com/office/drawing/2014/main" id="{FC540440-C4D2-4A4C-B354-27E115B9F6AF}"/>
              </a:ext>
            </a:extLst>
          </p:cNvPr>
          <p:cNvSpPr/>
          <p:nvPr/>
        </p:nvSpPr>
        <p:spPr>
          <a:xfrm>
            <a:off x="5612760" y="2671560"/>
            <a:ext cx="98640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대기질농도 변화탐색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26">
            <a:extLst>
              <a:ext uri="{FF2B5EF4-FFF2-40B4-BE49-F238E27FC236}">
                <a16:creationId xmlns:a16="http://schemas.microsoft.com/office/drawing/2014/main" id="{4E13137E-DF1A-4201-8AF7-F7238AD14E2D}"/>
              </a:ext>
            </a:extLst>
          </p:cNvPr>
          <p:cNvSpPr/>
          <p:nvPr/>
        </p:nvSpPr>
        <p:spPr>
          <a:xfrm>
            <a:off x="6795720" y="2671560"/>
            <a:ext cx="907560" cy="42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고위험지역포착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27">
            <a:extLst>
              <a:ext uri="{FF2B5EF4-FFF2-40B4-BE49-F238E27FC236}">
                <a16:creationId xmlns:a16="http://schemas.microsoft.com/office/drawing/2014/main" id="{0BFCA3FC-99FF-42B6-9AE6-FB64CE6026EB}"/>
              </a:ext>
            </a:extLst>
          </p:cNvPr>
          <p:cNvSpPr/>
          <p:nvPr/>
        </p:nvSpPr>
        <p:spPr>
          <a:xfrm rot="16200000" flipH="1">
            <a:off x="2234520" y="1140480"/>
            <a:ext cx="308520" cy="11574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8">
            <a:extLst>
              <a:ext uri="{FF2B5EF4-FFF2-40B4-BE49-F238E27FC236}">
                <a16:creationId xmlns:a16="http://schemas.microsoft.com/office/drawing/2014/main" id="{131B937B-A072-4939-B4D2-4543125BE5CF}"/>
              </a:ext>
            </a:extLst>
          </p:cNvPr>
          <p:cNvSpPr/>
          <p:nvPr/>
        </p:nvSpPr>
        <p:spPr>
          <a:xfrm rot="16200000" flipH="1">
            <a:off x="2812680" y="1718280"/>
            <a:ext cx="308520" cy="216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9">
            <a:extLst>
              <a:ext uri="{FF2B5EF4-FFF2-40B4-BE49-F238E27FC236}">
                <a16:creationId xmlns:a16="http://schemas.microsoft.com/office/drawing/2014/main" id="{53867DA6-8355-40EF-8BE0-217CCABC50F9}"/>
              </a:ext>
            </a:extLst>
          </p:cNvPr>
          <p:cNvSpPr/>
          <p:nvPr/>
        </p:nvSpPr>
        <p:spPr>
          <a:xfrm rot="5400000">
            <a:off x="3390840" y="1142640"/>
            <a:ext cx="308520" cy="115236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32">
            <a:extLst>
              <a:ext uri="{FF2B5EF4-FFF2-40B4-BE49-F238E27FC236}">
                <a16:creationId xmlns:a16="http://schemas.microsoft.com/office/drawing/2014/main" id="{7A2B267A-71D6-4A83-B168-2439BEC9B3D8}"/>
              </a:ext>
            </a:extLst>
          </p:cNvPr>
          <p:cNvSpPr/>
          <p:nvPr/>
        </p:nvSpPr>
        <p:spPr>
          <a:xfrm rot="5400000">
            <a:off x="2141571" y="2989800"/>
            <a:ext cx="1635480" cy="10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34">
            <a:extLst>
              <a:ext uri="{FF2B5EF4-FFF2-40B4-BE49-F238E27FC236}">
                <a16:creationId xmlns:a16="http://schemas.microsoft.com/office/drawing/2014/main" id="{D4FD0ED7-E2C7-4B15-BE56-D667E0D58605}"/>
              </a:ext>
            </a:extLst>
          </p:cNvPr>
          <p:cNvSpPr/>
          <p:nvPr/>
        </p:nvSpPr>
        <p:spPr>
          <a:xfrm rot="5400000">
            <a:off x="2335680" y="2079360"/>
            <a:ext cx="539640" cy="726120"/>
          </a:xfrm>
          <a:prstGeom prst="bentConnector3">
            <a:avLst>
              <a:gd name="adj1" fmla="val 75635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7">
            <a:extLst>
              <a:ext uri="{FF2B5EF4-FFF2-40B4-BE49-F238E27FC236}">
                <a16:creationId xmlns:a16="http://schemas.microsoft.com/office/drawing/2014/main" id="{FDE7A7A9-ADD2-46F9-BC14-7BBD9F70780C}"/>
              </a:ext>
            </a:extLst>
          </p:cNvPr>
          <p:cNvSpPr/>
          <p:nvPr/>
        </p:nvSpPr>
        <p:spPr>
          <a:xfrm rot="16200000" flipH="1">
            <a:off x="3010971" y="3061295"/>
            <a:ext cx="593280" cy="699480"/>
          </a:xfrm>
          <a:prstGeom prst="bentConnector3">
            <a:avLst>
              <a:gd name="adj1" fmla="val 78883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9">
            <a:extLst>
              <a:ext uri="{FF2B5EF4-FFF2-40B4-BE49-F238E27FC236}">
                <a16:creationId xmlns:a16="http://schemas.microsoft.com/office/drawing/2014/main" id="{A6EFC74A-93AC-4875-AEB2-EB3F3941A36F}"/>
              </a:ext>
            </a:extLst>
          </p:cNvPr>
          <p:cNvSpPr/>
          <p:nvPr/>
        </p:nvSpPr>
        <p:spPr>
          <a:xfrm rot="5400000">
            <a:off x="2301771" y="3050495"/>
            <a:ext cx="593280" cy="720720"/>
          </a:xfrm>
          <a:prstGeom prst="bentConnector3">
            <a:avLst>
              <a:gd name="adj1" fmla="val 79686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0">
            <a:extLst>
              <a:ext uri="{FF2B5EF4-FFF2-40B4-BE49-F238E27FC236}">
                <a16:creationId xmlns:a16="http://schemas.microsoft.com/office/drawing/2014/main" id="{8A2B8B98-8F45-4537-AA32-491544B3CF4D}"/>
              </a:ext>
            </a:extLst>
          </p:cNvPr>
          <p:cNvSpPr/>
          <p:nvPr/>
        </p:nvSpPr>
        <p:spPr>
          <a:xfrm>
            <a:off x="1187931" y="3359014"/>
            <a:ext cx="2527201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③</a:t>
            </a: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 </a:t>
            </a:r>
            <a:r>
              <a:rPr lang="ko-KR" altLang="en-US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oon 윤고딕 530_TT"/>
                <a:ea typeface="Yoon 윤고딕 530_TT"/>
              </a:rPr>
              <a:t>시나리오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42">
            <a:extLst>
              <a:ext uri="{FF2B5EF4-FFF2-40B4-BE49-F238E27FC236}">
                <a16:creationId xmlns:a16="http://schemas.microsoft.com/office/drawing/2014/main" id="{C5B976B8-380E-4CEA-8A10-FF2D420C5A0E}"/>
              </a:ext>
            </a:extLst>
          </p:cNvPr>
          <p:cNvSpPr/>
          <p:nvPr/>
        </p:nvSpPr>
        <p:spPr>
          <a:xfrm rot="16200000" flipH="1">
            <a:off x="2442171" y="3923134"/>
            <a:ext cx="306360" cy="7174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43">
            <a:extLst>
              <a:ext uri="{FF2B5EF4-FFF2-40B4-BE49-F238E27FC236}">
                <a16:creationId xmlns:a16="http://schemas.microsoft.com/office/drawing/2014/main" id="{795F492B-34C0-438D-9282-228D9617BE07}"/>
              </a:ext>
            </a:extLst>
          </p:cNvPr>
          <p:cNvSpPr/>
          <p:nvPr/>
        </p:nvSpPr>
        <p:spPr>
          <a:xfrm rot="5400000">
            <a:off x="3153891" y="3929974"/>
            <a:ext cx="306360" cy="7030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44">
            <a:extLst>
              <a:ext uri="{FF2B5EF4-FFF2-40B4-BE49-F238E27FC236}">
                <a16:creationId xmlns:a16="http://schemas.microsoft.com/office/drawing/2014/main" id="{562FC74D-FE9B-4291-BF04-582BF57CE845}"/>
              </a:ext>
            </a:extLst>
          </p:cNvPr>
          <p:cNvSpPr/>
          <p:nvPr/>
        </p:nvSpPr>
        <p:spPr>
          <a:xfrm rot="5400000" flipH="1">
            <a:off x="1196713" y="2987927"/>
            <a:ext cx="2710474" cy="780659"/>
          </a:xfrm>
          <a:prstGeom prst="bentConnector4">
            <a:avLst>
              <a:gd name="adj1" fmla="val -8270"/>
              <a:gd name="adj2" fmla="val 261167"/>
            </a:avLst>
          </a:pr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5">
            <a:extLst>
              <a:ext uri="{FF2B5EF4-FFF2-40B4-BE49-F238E27FC236}">
                <a16:creationId xmlns:a16="http://schemas.microsoft.com/office/drawing/2014/main" id="{00B0392E-7ACB-4EB8-895C-DA19295F9D07}"/>
              </a:ext>
            </a:extLst>
          </p:cNvPr>
          <p:cNvSpPr/>
          <p:nvPr/>
        </p:nvSpPr>
        <p:spPr>
          <a:xfrm>
            <a:off x="3775680" y="2023200"/>
            <a:ext cx="1435320" cy="768600"/>
          </a:xfrm>
          <a:prstGeom prst="bentConnector3">
            <a:avLst>
              <a:gd name="adj1" fmla="val 85702"/>
            </a:avLst>
          </a:pr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6">
            <a:extLst>
              <a:ext uri="{FF2B5EF4-FFF2-40B4-BE49-F238E27FC236}">
                <a16:creationId xmlns:a16="http://schemas.microsoft.com/office/drawing/2014/main" id="{07A5D90E-59BC-4549-A5D0-D0176AD8EF7F}"/>
              </a:ext>
            </a:extLst>
          </p:cNvPr>
          <p:cNvSpPr/>
          <p:nvPr/>
        </p:nvSpPr>
        <p:spPr>
          <a:xfrm rot="16200000" flipH="1">
            <a:off x="3010320" y="2130840"/>
            <a:ext cx="539640" cy="623520"/>
          </a:xfrm>
          <a:prstGeom prst="bentConnector3">
            <a:avLst>
              <a:gd name="adj1" fmla="val 75635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496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CEF0C-BC91-4AF6-9CEE-DED785FE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156755"/>
            <a:ext cx="10907484" cy="654449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E23C5A4-972D-4E8C-BF43-0F2BD3360763}"/>
              </a:ext>
            </a:extLst>
          </p:cNvPr>
          <p:cNvSpPr/>
          <p:nvPr/>
        </p:nvSpPr>
        <p:spPr>
          <a:xfrm>
            <a:off x="1393371" y="870857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1610AD-312B-405B-8B08-34A11DB59FC7}"/>
              </a:ext>
            </a:extLst>
          </p:cNvPr>
          <p:cNvSpPr/>
          <p:nvPr/>
        </p:nvSpPr>
        <p:spPr>
          <a:xfrm>
            <a:off x="1393370" y="2517624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498B88-ABE9-4D96-ADF3-A6CF49672BF9}"/>
              </a:ext>
            </a:extLst>
          </p:cNvPr>
          <p:cNvSpPr/>
          <p:nvPr/>
        </p:nvSpPr>
        <p:spPr>
          <a:xfrm>
            <a:off x="1393370" y="4241073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7E5337B-0663-4FE2-914E-69B2577B849F}"/>
              </a:ext>
            </a:extLst>
          </p:cNvPr>
          <p:cNvSpPr/>
          <p:nvPr/>
        </p:nvSpPr>
        <p:spPr>
          <a:xfrm>
            <a:off x="6731725" y="870857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6FCE82-EE59-4BE5-AD38-20D371872FDF}"/>
              </a:ext>
            </a:extLst>
          </p:cNvPr>
          <p:cNvSpPr/>
          <p:nvPr/>
        </p:nvSpPr>
        <p:spPr>
          <a:xfrm>
            <a:off x="6731724" y="4241073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892BA3-650E-4146-81AA-B7C6209DB00E}"/>
              </a:ext>
            </a:extLst>
          </p:cNvPr>
          <p:cNvSpPr/>
          <p:nvPr/>
        </p:nvSpPr>
        <p:spPr>
          <a:xfrm>
            <a:off x="4062546" y="870857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5BB41B-DCBF-447D-846D-AF05A13DA367}"/>
              </a:ext>
            </a:extLst>
          </p:cNvPr>
          <p:cNvSpPr/>
          <p:nvPr/>
        </p:nvSpPr>
        <p:spPr>
          <a:xfrm>
            <a:off x="4062545" y="4241073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F3CD8F-2198-4699-82C3-3B6E9B034DB7}"/>
              </a:ext>
            </a:extLst>
          </p:cNvPr>
          <p:cNvSpPr/>
          <p:nvPr/>
        </p:nvSpPr>
        <p:spPr>
          <a:xfrm>
            <a:off x="4062544" y="2517624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1C0142-81E1-4ACA-B532-65CBA425B04A}"/>
              </a:ext>
            </a:extLst>
          </p:cNvPr>
          <p:cNvSpPr/>
          <p:nvPr/>
        </p:nvSpPr>
        <p:spPr>
          <a:xfrm>
            <a:off x="6731718" y="2517286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20AAEB7-C42F-4C17-BF86-1CF6537713A9}"/>
              </a:ext>
            </a:extLst>
          </p:cNvPr>
          <p:cNvSpPr/>
          <p:nvPr/>
        </p:nvSpPr>
        <p:spPr>
          <a:xfrm>
            <a:off x="9400892" y="2517286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E33DAA-FF94-4621-A531-115F7B3156E0}"/>
              </a:ext>
            </a:extLst>
          </p:cNvPr>
          <p:cNvSpPr/>
          <p:nvPr/>
        </p:nvSpPr>
        <p:spPr>
          <a:xfrm>
            <a:off x="9400891" y="870856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C48DECC-5825-4F80-9A00-9326E59AE6D1}"/>
              </a:ext>
            </a:extLst>
          </p:cNvPr>
          <p:cNvSpPr/>
          <p:nvPr/>
        </p:nvSpPr>
        <p:spPr>
          <a:xfrm>
            <a:off x="9400891" y="4241073"/>
            <a:ext cx="252549" cy="25254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B83D502-A9DA-4FE8-B920-034AF2423A8B}"/>
              </a:ext>
            </a:extLst>
          </p:cNvPr>
          <p:cNvSpPr/>
          <p:nvPr/>
        </p:nvSpPr>
        <p:spPr>
          <a:xfrm>
            <a:off x="2475405" y="870855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49717B-45AF-4D06-8457-F2244893D9BF}"/>
              </a:ext>
            </a:extLst>
          </p:cNvPr>
          <p:cNvSpPr/>
          <p:nvPr/>
        </p:nvSpPr>
        <p:spPr>
          <a:xfrm>
            <a:off x="3142700" y="870854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9205C0-BE00-4CCD-9333-01FA99DF6537}"/>
              </a:ext>
            </a:extLst>
          </p:cNvPr>
          <p:cNvSpPr/>
          <p:nvPr/>
        </p:nvSpPr>
        <p:spPr>
          <a:xfrm>
            <a:off x="2015482" y="870854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ADFD3C-B4C4-4C5C-AD8A-E2140BD56F45}"/>
              </a:ext>
            </a:extLst>
          </p:cNvPr>
          <p:cNvSpPr/>
          <p:nvPr/>
        </p:nvSpPr>
        <p:spPr>
          <a:xfrm>
            <a:off x="5144571" y="870854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63C5427-D725-452D-8EAA-F54D5257D19E}"/>
              </a:ext>
            </a:extLst>
          </p:cNvPr>
          <p:cNvSpPr/>
          <p:nvPr/>
        </p:nvSpPr>
        <p:spPr>
          <a:xfrm>
            <a:off x="5811866" y="870853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5901A3A-BFB9-402F-B224-78591DF9A9E6}"/>
              </a:ext>
            </a:extLst>
          </p:cNvPr>
          <p:cNvSpPr/>
          <p:nvPr/>
        </p:nvSpPr>
        <p:spPr>
          <a:xfrm>
            <a:off x="4684648" y="870853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5F29C2-82F4-41CE-B62B-7129CF03B66A}"/>
              </a:ext>
            </a:extLst>
          </p:cNvPr>
          <p:cNvSpPr/>
          <p:nvPr/>
        </p:nvSpPr>
        <p:spPr>
          <a:xfrm>
            <a:off x="7813752" y="870853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FA662B-58E7-4C71-B298-AEDBE312C833}"/>
              </a:ext>
            </a:extLst>
          </p:cNvPr>
          <p:cNvSpPr/>
          <p:nvPr/>
        </p:nvSpPr>
        <p:spPr>
          <a:xfrm>
            <a:off x="8481047" y="870852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1F525A-A5FE-47AF-8A4E-D03B0214F1C7}"/>
              </a:ext>
            </a:extLst>
          </p:cNvPr>
          <p:cNvSpPr/>
          <p:nvPr/>
        </p:nvSpPr>
        <p:spPr>
          <a:xfrm>
            <a:off x="7353829" y="870852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80A253F-B2CF-434C-9079-9D8C64D1B896}"/>
              </a:ext>
            </a:extLst>
          </p:cNvPr>
          <p:cNvSpPr/>
          <p:nvPr/>
        </p:nvSpPr>
        <p:spPr>
          <a:xfrm>
            <a:off x="10481027" y="870852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4911815-44A0-40AE-8D18-BA444049EE8C}"/>
              </a:ext>
            </a:extLst>
          </p:cNvPr>
          <p:cNvSpPr/>
          <p:nvPr/>
        </p:nvSpPr>
        <p:spPr>
          <a:xfrm>
            <a:off x="11148322" y="870851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301888-9071-4A3B-9714-7C7D76E22696}"/>
              </a:ext>
            </a:extLst>
          </p:cNvPr>
          <p:cNvSpPr/>
          <p:nvPr/>
        </p:nvSpPr>
        <p:spPr>
          <a:xfrm>
            <a:off x="10021104" y="870851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F181C54-965A-4E29-B11C-0B6AA3F7C349}"/>
              </a:ext>
            </a:extLst>
          </p:cNvPr>
          <p:cNvSpPr/>
          <p:nvPr/>
        </p:nvSpPr>
        <p:spPr>
          <a:xfrm>
            <a:off x="2475405" y="2517624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CC220FA-EB36-4520-8A47-DF3B9B40D463}"/>
              </a:ext>
            </a:extLst>
          </p:cNvPr>
          <p:cNvSpPr/>
          <p:nvPr/>
        </p:nvSpPr>
        <p:spPr>
          <a:xfrm>
            <a:off x="3142700" y="2517624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C78F7FB-FFE3-4C03-9B62-F1FC2B9FC841}"/>
              </a:ext>
            </a:extLst>
          </p:cNvPr>
          <p:cNvSpPr/>
          <p:nvPr/>
        </p:nvSpPr>
        <p:spPr>
          <a:xfrm>
            <a:off x="2015482" y="2517624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8AEF4FA-294D-4C8A-9476-AD3BC845B95F}"/>
              </a:ext>
            </a:extLst>
          </p:cNvPr>
          <p:cNvSpPr/>
          <p:nvPr/>
        </p:nvSpPr>
        <p:spPr>
          <a:xfrm>
            <a:off x="5144571" y="2517624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FA108C-2E71-4E88-81FC-80A149BA2B63}"/>
              </a:ext>
            </a:extLst>
          </p:cNvPr>
          <p:cNvSpPr/>
          <p:nvPr/>
        </p:nvSpPr>
        <p:spPr>
          <a:xfrm>
            <a:off x="5811866" y="2517624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95EF63-7709-4C71-A256-4335D1F55888}"/>
              </a:ext>
            </a:extLst>
          </p:cNvPr>
          <p:cNvSpPr/>
          <p:nvPr/>
        </p:nvSpPr>
        <p:spPr>
          <a:xfrm>
            <a:off x="4684648" y="2517624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4745E5C-ADEB-45EF-ABFA-E59C6132E96B}"/>
              </a:ext>
            </a:extLst>
          </p:cNvPr>
          <p:cNvSpPr/>
          <p:nvPr/>
        </p:nvSpPr>
        <p:spPr>
          <a:xfrm>
            <a:off x="7813752" y="2517286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D4ACBC7-B2C7-4478-BF3B-173DB0151861}"/>
              </a:ext>
            </a:extLst>
          </p:cNvPr>
          <p:cNvSpPr/>
          <p:nvPr/>
        </p:nvSpPr>
        <p:spPr>
          <a:xfrm>
            <a:off x="8481047" y="2517286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1BA4A47-B569-4EC8-A8AD-653CABD407C5}"/>
              </a:ext>
            </a:extLst>
          </p:cNvPr>
          <p:cNvSpPr/>
          <p:nvPr/>
        </p:nvSpPr>
        <p:spPr>
          <a:xfrm>
            <a:off x="7353829" y="2517286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9632961-151E-452D-8AB5-FCB3F0DE6768}"/>
              </a:ext>
            </a:extLst>
          </p:cNvPr>
          <p:cNvSpPr/>
          <p:nvPr/>
        </p:nvSpPr>
        <p:spPr>
          <a:xfrm>
            <a:off x="10481027" y="2517286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C575B97-0549-48B7-BA05-08F48249E036}"/>
              </a:ext>
            </a:extLst>
          </p:cNvPr>
          <p:cNvSpPr/>
          <p:nvPr/>
        </p:nvSpPr>
        <p:spPr>
          <a:xfrm>
            <a:off x="11148322" y="2517286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4CA5BD4-25A9-4C4D-BDF0-54B623DE225A}"/>
              </a:ext>
            </a:extLst>
          </p:cNvPr>
          <p:cNvSpPr/>
          <p:nvPr/>
        </p:nvSpPr>
        <p:spPr>
          <a:xfrm>
            <a:off x="10021104" y="2517286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265A53B-EB4A-4E87-A919-FFB51D5992F6}"/>
              </a:ext>
            </a:extLst>
          </p:cNvPr>
          <p:cNvSpPr/>
          <p:nvPr/>
        </p:nvSpPr>
        <p:spPr>
          <a:xfrm>
            <a:off x="2475405" y="4241073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29AA6B8-0244-4DB4-AD68-8C5318634D71}"/>
              </a:ext>
            </a:extLst>
          </p:cNvPr>
          <p:cNvSpPr/>
          <p:nvPr/>
        </p:nvSpPr>
        <p:spPr>
          <a:xfrm>
            <a:off x="3142700" y="4241073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A0586C-11DA-4A16-9C5C-1C649D90796E}"/>
              </a:ext>
            </a:extLst>
          </p:cNvPr>
          <p:cNvSpPr/>
          <p:nvPr/>
        </p:nvSpPr>
        <p:spPr>
          <a:xfrm>
            <a:off x="2015482" y="4241073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4729824-E12C-4A31-82D1-E7B5C2721203}"/>
              </a:ext>
            </a:extLst>
          </p:cNvPr>
          <p:cNvSpPr/>
          <p:nvPr/>
        </p:nvSpPr>
        <p:spPr>
          <a:xfrm>
            <a:off x="5144571" y="4241073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29F83D5-1124-4EEC-BC79-04FB92A25EAC}"/>
              </a:ext>
            </a:extLst>
          </p:cNvPr>
          <p:cNvSpPr/>
          <p:nvPr/>
        </p:nvSpPr>
        <p:spPr>
          <a:xfrm>
            <a:off x="5811866" y="4241073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ECCE29-EFF4-4EDA-887E-2E179B72578B}"/>
              </a:ext>
            </a:extLst>
          </p:cNvPr>
          <p:cNvSpPr/>
          <p:nvPr/>
        </p:nvSpPr>
        <p:spPr>
          <a:xfrm>
            <a:off x="4684648" y="4241073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917571A-A5C1-4988-96AA-AA9D76DB0BF7}"/>
              </a:ext>
            </a:extLst>
          </p:cNvPr>
          <p:cNvSpPr/>
          <p:nvPr/>
        </p:nvSpPr>
        <p:spPr>
          <a:xfrm>
            <a:off x="7813738" y="4241073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53F3179-0F18-40B9-9B80-A4BB1D4F6FCD}"/>
              </a:ext>
            </a:extLst>
          </p:cNvPr>
          <p:cNvSpPr/>
          <p:nvPr/>
        </p:nvSpPr>
        <p:spPr>
          <a:xfrm>
            <a:off x="8481033" y="4241073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0A290A8-3135-4F13-B404-63CCF404725E}"/>
              </a:ext>
            </a:extLst>
          </p:cNvPr>
          <p:cNvSpPr/>
          <p:nvPr/>
        </p:nvSpPr>
        <p:spPr>
          <a:xfrm>
            <a:off x="7353815" y="4241073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97C98EE-34E9-444C-90EB-445BC3CB2850}"/>
              </a:ext>
            </a:extLst>
          </p:cNvPr>
          <p:cNvSpPr/>
          <p:nvPr/>
        </p:nvSpPr>
        <p:spPr>
          <a:xfrm>
            <a:off x="10481021" y="4241073"/>
            <a:ext cx="252549" cy="2525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4FFBCA0-61DB-4C2E-8110-E22D657DE247}"/>
              </a:ext>
            </a:extLst>
          </p:cNvPr>
          <p:cNvSpPr/>
          <p:nvPr/>
        </p:nvSpPr>
        <p:spPr>
          <a:xfrm>
            <a:off x="11148316" y="4241073"/>
            <a:ext cx="252549" cy="25254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9122F0E-58BE-4432-8A8C-B23266F47B29}"/>
              </a:ext>
            </a:extLst>
          </p:cNvPr>
          <p:cNvSpPr/>
          <p:nvPr/>
        </p:nvSpPr>
        <p:spPr>
          <a:xfrm>
            <a:off x="10021098" y="4241073"/>
            <a:ext cx="252549" cy="252549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4B2D5C-D8E4-4D13-A219-5C207A58C369}"/>
              </a:ext>
            </a:extLst>
          </p:cNvPr>
          <p:cNvSpPr/>
          <p:nvPr/>
        </p:nvSpPr>
        <p:spPr>
          <a:xfrm>
            <a:off x="6569233" y="5253782"/>
            <a:ext cx="180000" cy="1800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BF64011-F67F-416D-8E40-480A51B3EF6C}"/>
              </a:ext>
            </a:extLst>
          </p:cNvPr>
          <p:cNvSpPr/>
          <p:nvPr/>
        </p:nvSpPr>
        <p:spPr>
          <a:xfrm>
            <a:off x="6569233" y="6007113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8DA9D43-9228-4B3B-B345-0959E966C259}"/>
              </a:ext>
            </a:extLst>
          </p:cNvPr>
          <p:cNvSpPr/>
          <p:nvPr/>
        </p:nvSpPr>
        <p:spPr>
          <a:xfrm>
            <a:off x="6569233" y="6382584"/>
            <a:ext cx="180000" cy="18000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AFA954B-7575-42AF-8016-5A5D5324D6C4}"/>
              </a:ext>
            </a:extLst>
          </p:cNvPr>
          <p:cNvSpPr/>
          <p:nvPr/>
        </p:nvSpPr>
        <p:spPr>
          <a:xfrm>
            <a:off x="6569233" y="5631642"/>
            <a:ext cx="180000" cy="18000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597455-FFFF-474D-B5E4-5A9602FEAFA2}"/>
              </a:ext>
            </a:extLst>
          </p:cNvPr>
          <p:cNvSpPr txBox="1"/>
          <p:nvPr/>
        </p:nvSpPr>
        <p:spPr>
          <a:xfrm>
            <a:off x="6759511" y="5175682"/>
            <a:ext cx="1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2018.1.16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9590CC-7FDF-47E8-80B3-F98F5562A235}"/>
              </a:ext>
            </a:extLst>
          </p:cNvPr>
          <p:cNvSpPr txBox="1"/>
          <p:nvPr/>
        </p:nvSpPr>
        <p:spPr>
          <a:xfrm>
            <a:off x="6759511" y="5543748"/>
            <a:ext cx="1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2018.2.09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432D9D-8EC2-4928-88B6-D24F5987AD1C}"/>
              </a:ext>
            </a:extLst>
          </p:cNvPr>
          <p:cNvSpPr txBox="1"/>
          <p:nvPr/>
        </p:nvSpPr>
        <p:spPr>
          <a:xfrm>
            <a:off x="6759511" y="5911814"/>
            <a:ext cx="1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2018.2.27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463305-F2C6-44C2-90E2-A2D868C6BBE8}"/>
              </a:ext>
            </a:extLst>
          </p:cNvPr>
          <p:cNvSpPr txBox="1"/>
          <p:nvPr/>
        </p:nvSpPr>
        <p:spPr>
          <a:xfrm>
            <a:off x="6759511" y="6279880"/>
            <a:ext cx="1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2018.3.27</a:t>
            </a:r>
          </a:p>
        </p:txBody>
      </p:sp>
    </p:spTree>
    <p:extLst>
      <p:ext uri="{BB962C8B-B14F-4D97-AF65-F5344CB8AC3E}">
        <p14:creationId xmlns:p14="http://schemas.microsoft.com/office/powerpoint/2010/main" val="33397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Yoon 윤고딕 530_TT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 Shin</dc:creator>
  <cp:lastModifiedBy>H. Shin</cp:lastModifiedBy>
  <cp:revision>4</cp:revision>
  <dcterms:created xsi:type="dcterms:W3CDTF">2019-08-26T09:56:13Z</dcterms:created>
  <dcterms:modified xsi:type="dcterms:W3CDTF">2019-08-26T16:17:50Z</dcterms:modified>
</cp:coreProperties>
</file>