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64" r:id="rId30"/>
    <p:sldId id="282" r:id="rId31"/>
    <p:sldId id="280" r:id="rId32"/>
    <p:sldId id="279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8AEE-C971-4C44-BA0A-C22EF256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5B01-7625-4719-A95C-2D892BD0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0E96-F32A-4096-8ECE-59EA0CA3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5691-F9C9-4626-99C9-0163911F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D131-0DA5-42A0-B2E3-29336DB3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D64-DEAF-4322-AD5C-2D780BFA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1102D-6F5D-4517-B64C-C6C3CBCB4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BD73-B64B-4419-9C6A-A6F345D2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7AB8-342B-48EC-B6F3-0B37557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3936-F6E2-4F10-A658-7C8351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C7A2A-6894-43B1-8A6A-3EA81D8F6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D4E1A-D80F-4FC3-A34A-99BA32932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FC15-4AA6-461D-8EBA-8DFEF8A9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0899-330B-4B8E-A1EA-0D3B053E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E042-5007-4AC5-B444-AD338422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48B-B02A-473C-B882-EBA60F55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71A0-ACF4-4ECF-A6F5-9A276D23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DBD6-E267-4988-B61A-7064194F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4702-95D8-4401-B5B4-F3E4F0D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E6FD-6600-443E-BF15-57AA969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C3B5-DFB8-4B5E-93F8-022F7E13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B4A8-A1F3-4F85-A9EC-720A2C0A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474E-C1F4-448A-931D-CA16DA5C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3BFA-0D4A-409D-9BE1-E50A1B89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F9CB-A3FD-492D-97CC-1518DA62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02D1-174B-4DB4-909B-95D9CDA7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5D5B-0B27-4D61-88B3-038D351D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DD75-51D3-4FDB-BBAE-087ADB98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2D7F-0030-4B9D-A147-BF02D52C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46E2-2FDA-4C41-A643-03612F20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AC16-5667-49B8-87DA-B6A09C1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20B3-DB99-4CA7-8453-1EE39E7E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2E2C-A977-49BE-A4B5-B6B4678F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543B-8925-413F-90E1-D11965E08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20E22-8667-475B-9302-556BEA5F9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25472-19F2-4102-A830-2E796CFDC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BF377-8EB6-46C0-9479-AA73D060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7B06C-40EF-4FC4-BF3D-DEF9E6C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6788-29B9-45B1-A2A4-6801019A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7CDD-8EA5-41CB-BFB5-94D3073B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4A55E-18A7-4721-BE14-7B186C02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DC604-C102-43F3-893F-870FF3C3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08BA2-0C26-4E5E-A0D2-62F13C8C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192AF-6131-469E-BDBB-803BAB15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12C0D-8AE4-4488-93EE-07FC7A73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BEE1-7006-4B67-B8FE-56489002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B4F-8A08-4D42-9C00-C93489F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6E1-6482-4C2B-9ACA-A1BD4D96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264D-0368-4B80-AF35-BBA53DBF6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7EBC1-ED83-4DDA-A376-E474C4A7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1A40-8D44-4D7C-A01A-23725C1D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C88F-B28B-4660-B3C0-DE3AC80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830D-0A82-4B3F-9FB2-B8433B22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74385-6610-4872-BA6B-FF3ECE6E1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E609-27FE-41E0-A9E5-DC93A159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4897-053F-484D-83DC-6924D9E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4B13-BCDF-4FC4-B2E2-16A3A56E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A29CC-4087-4BDA-B779-C60C816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3D3D5-2E76-4B1B-AE63-2F9F6A8F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CFCC-BBDA-48E7-AA30-E0538DFC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075D-1729-4E2D-84D7-9E654752B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D0AF-94BF-4F56-BA26-CF15B3EBF01C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39D3-A7BB-4667-91FC-A19380CD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C66E-9ED8-4057-81CB-0713DA34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B62ABF-B82F-4BA3-82F6-0E835E304848}"/>
              </a:ext>
            </a:extLst>
          </p:cNvPr>
          <p:cNvSpPr/>
          <p:nvPr/>
        </p:nvSpPr>
        <p:spPr>
          <a:xfrm>
            <a:off x="3982915" y="892418"/>
            <a:ext cx="3437792" cy="55655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406ED-A15F-4488-AA08-E57D2987C74E}"/>
              </a:ext>
            </a:extLst>
          </p:cNvPr>
          <p:cNvSpPr/>
          <p:nvPr/>
        </p:nvSpPr>
        <p:spPr>
          <a:xfrm>
            <a:off x="4690891" y="3827941"/>
            <a:ext cx="2021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096D6-7D53-4CAE-9410-4C4BBFB1B88F}"/>
              </a:ext>
            </a:extLst>
          </p:cNvPr>
          <p:cNvSpPr/>
          <p:nvPr/>
        </p:nvSpPr>
        <p:spPr>
          <a:xfrm>
            <a:off x="4690891" y="4409405"/>
            <a:ext cx="2021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FDBDEA-AEA4-4D8B-8F3D-CF0FAF8F6ECB}"/>
              </a:ext>
            </a:extLst>
          </p:cNvPr>
          <p:cNvSpPr/>
          <p:nvPr/>
        </p:nvSpPr>
        <p:spPr>
          <a:xfrm>
            <a:off x="4690891" y="5258902"/>
            <a:ext cx="202184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6A1D-5F3C-4853-B386-DD908D6A1882}"/>
              </a:ext>
            </a:extLst>
          </p:cNvPr>
          <p:cNvSpPr txBox="1"/>
          <p:nvPr/>
        </p:nvSpPr>
        <p:spPr>
          <a:xfrm>
            <a:off x="4413739" y="1599098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ODMS</a:t>
            </a:r>
            <a:endParaRPr lang="en-US" b="1" dirty="0"/>
          </a:p>
          <a:p>
            <a:pPr algn="ctr"/>
            <a:r>
              <a:rPr lang="en-US" dirty="0"/>
              <a:t>Secondary Sales System</a:t>
            </a:r>
          </a:p>
        </p:txBody>
      </p:sp>
      <p:pic>
        <p:nvPicPr>
          <p:cNvPr id="1026" name="Picture 2" descr="http://icons.iconarchive.com/icons/aha-soft/security/128/secrecy-icon.png">
            <a:extLst>
              <a:ext uri="{FF2B5EF4-FFF2-40B4-BE49-F238E27FC236}">
                <a16:creationId xmlns:a16="http://schemas.microsoft.com/office/drawing/2014/main" id="{AB3CE382-6F04-44C1-98D8-CAC816C4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24" y="2524368"/>
            <a:ext cx="943707" cy="9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651881" y="400051"/>
            <a:ext cx="203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Login Interface</a:t>
            </a:r>
          </a:p>
        </p:txBody>
      </p:sp>
    </p:spTree>
    <p:extLst>
      <p:ext uri="{BB962C8B-B14F-4D97-AF65-F5344CB8AC3E}">
        <p14:creationId xmlns:p14="http://schemas.microsoft.com/office/powerpoint/2010/main" val="239173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Summary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88603-4C74-453A-8D83-96AD9EAF3901}"/>
              </a:ext>
            </a:extLst>
          </p:cNvPr>
          <p:cNvSpPr txBox="1"/>
          <p:nvPr/>
        </p:nvSpPr>
        <p:spPr>
          <a:xfrm>
            <a:off x="4051793" y="1534169"/>
            <a:ext cx="3238500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Number Of SKU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Quantity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Amount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VisiCooler Image	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76D35A-7302-4473-ADAF-ECEA8EB13C49}"/>
              </a:ext>
            </a:extLst>
          </p:cNvPr>
          <p:cNvSpPr/>
          <p:nvPr/>
        </p:nvSpPr>
        <p:spPr>
          <a:xfrm>
            <a:off x="6279348" y="3879960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95F2A-2C76-4B06-B90C-A72E48CCBD0B}"/>
              </a:ext>
            </a:extLst>
          </p:cNvPr>
          <p:cNvSpPr/>
          <p:nvPr/>
        </p:nvSpPr>
        <p:spPr>
          <a:xfrm>
            <a:off x="5509260" y="4991100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Confirm</a:t>
            </a:r>
          </a:p>
        </p:txBody>
      </p:sp>
    </p:spTree>
    <p:extLst>
      <p:ext uri="{BB962C8B-B14F-4D97-AF65-F5344CB8AC3E}">
        <p14:creationId xmlns:p14="http://schemas.microsoft.com/office/powerpoint/2010/main" val="236444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11153" y="39997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Ready Sales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92930"/>
            <a:chOff x="3982915" y="892418"/>
            <a:chExt cx="3437792" cy="559293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919817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12CECE-D078-4037-BF4F-2EC1C405F249}"/>
              </a:ext>
            </a:extLst>
          </p:cNvPr>
          <p:cNvGrpSpPr/>
          <p:nvPr/>
        </p:nvGrpSpPr>
        <p:grpSpPr>
          <a:xfrm>
            <a:off x="5250126" y="1741974"/>
            <a:ext cx="953202" cy="1147854"/>
            <a:chOff x="4131878" y="2854569"/>
            <a:chExt cx="953202" cy="11478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E68D37-439F-435B-ADDF-E6F10601F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F6408-EFB8-450D-A4D1-0D0808AB347A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Ready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19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1BE3C4-B1E1-47D4-A400-B1BD62D4F926}"/>
              </a:ext>
            </a:extLst>
          </p:cNvPr>
          <p:cNvGrpSpPr/>
          <p:nvPr/>
        </p:nvGrpSpPr>
        <p:grpSpPr>
          <a:xfrm>
            <a:off x="3982915" y="400051"/>
            <a:ext cx="3437792" cy="6057898"/>
            <a:chOff x="3982915" y="400051"/>
            <a:chExt cx="3437792" cy="6057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0D1E37-0C4D-494C-975C-F14B47E62CC5}"/>
                </a:ext>
              </a:extLst>
            </p:cNvPr>
            <p:cNvSpPr txBox="1"/>
            <p:nvPr/>
          </p:nvSpPr>
          <p:spPr>
            <a:xfrm>
              <a:off x="4824337" y="400051"/>
              <a:ext cx="169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Ready Sales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9A77B4-D479-491E-9B89-B5FAE42D7C5D}"/>
                </a:ext>
              </a:extLst>
            </p:cNvPr>
            <p:cNvGrpSpPr/>
            <p:nvPr/>
          </p:nvGrpSpPr>
          <p:grpSpPr>
            <a:xfrm>
              <a:off x="3982915" y="892418"/>
              <a:ext cx="3437792" cy="5565531"/>
              <a:chOff x="3982915" y="892418"/>
              <a:chExt cx="3437792" cy="55655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62ABF-B82F-4BA3-82F6-0E835E304848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55655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3AFE92-5B71-432E-ABCE-CDAFEC10D029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Ready Sales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D45F21-6C94-48D3-AEB9-5B37B0DE8CF4}"/>
                  </a:ext>
                </a:extLst>
              </p:cNvPr>
              <p:cNvSpPr/>
              <p:nvPr/>
            </p:nvSpPr>
            <p:spPr>
              <a:xfrm>
                <a:off x="3982915" y="5996209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D8CCD7-F163-4A58-96CE-684B916E5216}"/>
                </a:ext>
              </a:extLst>
            </p:cNvPr>
            <p:cNvSpPr/>
            <p:nvPr/>
          </p:nvSpPr>
          <p:spPr>
            <a:xfrm>
              <a:off x="3982915" y="1384785"/>
              <a:ext cx="3437792" cy="3878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Sub Route Name</a:t>
              </a:r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44E84D1-3766-464A-B3BD-7F9053B9859B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40B477-1FE9-44AC-A50A-CCFF8B6A0450}"/>
              </a:ext>
            </a:extLst>
          </p:cNvPr>
          <p:cNvSpPr/>
          <p:nvPr/>
        </p:nvSpPr>
        <p:spPr>
          <a:xfrm>
            <a:off x="3982915" y="177262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Sub Route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45FBC-69C6-403A-BA31-70A55E0CC38A}"/>
              </a:ext>
            </a:extLst>
          </p:cNvPr>
          <p:cNvSpPr/>
          <p:nvPr/>
        </p:nvSpPr>
        <p:spPr>
          <a:xfrm>
            <a:off x="3982915" y="216046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Sub Route Name</a:t>
            </a:r>
          </a:p>
        </p:txBody>
      </p:sp>
    </p:spTree>
    <p:extLst>
      <p:ext uri="{BB962C8B-B14F-4D97-AF65-F5344CB8AC3E}">
        <p14:creationId xmlns:p14="http://schemas.microsoft.com/office/powerpoint/2010/main" val="15711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824337" y="400051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Ready Sales</a:t>
            </a: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6" y="1936208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</a:t>
            </a:r>
            <a:r>
              <a:rPr lang="en-US"/>
              <a:t>1 [ Code </a:t>
            </a:r>
            <a:r>
              <a:rPr lang="en-US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8A336-E37A-4335-8524-DBFBA370C73A}"/>
              </a:ext>
            </a:extLst>
          </p:cNvPr>
          <p:cNvSpPr/>
          <p:nvPr/>
        </p:nvSpPr>
        <p:spPr>
          <a:xfrm>
            <a:off x="3982916" y="2324047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620E1-4A06-43B6-BFDA-F8D0F7A9011C}"/>
              </a:ext>
            </a:extLst>
          </p:cNvPr>
          <p:cNvSpPr/>
          <p:nvPr/>
        </p:nvSpPr>
        <p:spPr>
          <a:xfrm>
            <a:off x="3982916" y="2711886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2A11-880A-4918-8974-5A5ED655E981}"/>
              </a:ext>
            </a:extLst>
          </p:cNvPr>
          <p:cNvSpPr/>
          <p:nvPr/>
        </p:nvSpPr>
        <p:spPr>
          <a:xfrm>
            <a:off x="3982916" y="3099725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D7E94-7B60-4BBB-8CC1-91FF590390F0}"/>
              </a:ext>
            </a:extLst>
          </p:cNvPr>
          <p:cNvSpPr/>
          <p:nvPr/>
        </p:nvSpPr>
        <p:spPr>
          <a:xfrm>
            <a:off x="3982916" y="348756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FE73D-C054-4A69-9CB2-B7CF3C51D053}"/>
              </a:ext>
            </a:extLst>
          </p:cNvPr>
          <p:cNvSpPr/>
          <p:nvPr/>
        </p:nvSpPr>
        <p:spPr>
          <a:xfrm>
            <a:off x="3982916" y="387540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A28C-ECC9-4C0E-9713-E93103504301}"/>
              </a:ext>
            </a:extLst>
          </p:cNvPr>
          <p:cNvSpPr/>
          <p:nvPr/>
        </p:nvSpPr>
        <p:spPr>
          <a:xfrm>
            <a:off x="3982916" y="4262018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8B789-AD7C-4110-8BB2-7F05ED28BF81}"/>
              </a:ext>
            </a:extLst>
          </p:cNvPr>
          <p:cNvSpPr/>
          <p:nvPr/>
        </p:nvSpPr>
        <p:spPr>
          <a:xfrm>
            <a:off x="3982916" y="4649857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5EB74-856B-4C80-8065-BABEA4A1B0A0}"/>
              </a:ext>
            </a:extLst>
          </p:cNvPr>
          <p:cNvSpPr/>
          <p:nvPr/>
        </p:nvSpPr>
        <p:spPr>
          <a:xfrm>
            <a:off x="3982916" y="5037696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B15B0-3EB9-4B0A-9028-A3E540C74239}"/>
              </a:ext>
            </a:extLst>
          </p:cNvPr>
          <p:cNvSpPr/>
          <p:nvPr/>
        </p:nvSpPr>
        <p:spPr>
          <a:xfrm>
            <a:off x="3982915" y="1547809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3BAA148-F12C-4BBD-BFA9-5AEF96D46735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0F9F1E-F54F-4F93-AD26-E17CD77BA8A5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4BD8B5-B337-407D-A4D6-DE5636E71649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99327" y="5553392"/>
            <a:chExt cx="3404967" cy="412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99327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855242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711158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567073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3612C5-E8D2-42AF-B7B3-A5F702874141}"/>
              </a:ext>
            </a:extLst>
          </p:cNvPr>
          <p:cNvSpPr txBox="1"/>
          <p:nvPr/>
        </p:nvSpPr>
        <p:spPr>
          <a:xfrm>
            <a:off x="4051793" y="1534169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r>
              <a:rPr lang="en-US" sz="1400" dirty="0"/>
              <a:t>Outlet Owner Name	:</a:t>
            </a:r>
          </a:p>
          <a:p>
            <a:r>
              <a:rPr lang="en-US" sz="1400" dirty="0"/>
              <a:t>Owner Mobile No	:</a:t>
            </a:r>
          </a:p>
          <a:p>
            <a:r>
              <a:rPr lang="en-US" sz="1400" dirty="0"/>
              <a:t>Category		:</a:t>
            </a:r>
          </a:p>
          <a:p>
            <a:r>
              <a:rPr lang="en-US" sz="1400" dirty="0"/>
              <a:t>Address 		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520104-0D96-4D16-A6FD-4B4944D316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1472" y="3422316"/>
          <a:ext cx="3352500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2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83812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870878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805372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Delivery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Delivery Value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A1DA1-3DA7-478E-B00A-6B43EE73077B}"/>
              </a:ext>
            </a:extLst>
          </p:cNvPr>
          <p:cNvSpPr txBox="1"/>
          <p:nvPr/>
        </p:nvSpPr>
        <p:spPr>
          <a:xfrm>
            <a:off x="4051793" y="3068493"/>
            <a:ext cx="133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Sales Summary: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FE623-6A3F-480F-8558-C53EF557B51C}"/>
              </a:ext>
            </a:extLst>
          </p:cNvPr>
          <p:cNvSpPr/>
          <p:nvPr/>
        </p:nvSpPr>
        <p:spPr>
          <a:xfrm>
            <a:off x="6286500" y="991113"/>
            <a:ext cx="1063841" cy="256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Order Reason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AAC4B6E1-A378-476F-B130-51FE314660EB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Item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9328" y="1669486"/>
          <a:ext cx="3404965" cy="11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32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388629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pic>
        <p:nvPicPr>
          <p:cNvPr id="2052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EB1C69B2-2760-4C19-837A-7E97090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6" y="198711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BA51AAB7-1317-4CC9-BA82-1EED614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5" y="2277169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C0D46B9B-0DCC-48A6-A283-729BD7AC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7" y="258445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5576E-6B77-4A94-A0FA-5F66BC06DD71}"/>
              </a:ext>
            </a:extLst>
          </p:cNvPr>
          <p:cNvSpPr/>
          <p:nvPr/>
        </p:nvSpPr>
        <p:spPr>
          <a:xfrm>
            <a:off x="6657819" y="991113"/>
            <a:ext cx="692521" cy="2566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SKU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DC9C0-C89E-46F6-9E36-8A98F9A292E5}"/>
              </a:ext>
            </a:extLst>
          </p:cNvPr>
          <p:cNvSpPr txBox="1"/>
          <p:nvPr/>
        </p:nvSpPr>
        <p:spPr>
          <a:xfrm>
            <a:off x="8321389" y="1495087"/>
            <a:ext cx="387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Profit Margin  with MRP Calculation </a:t>
            </a:r>
          </a:p>
          <a:p>
            <a:r>
              <a:rPr lang="en-US" dirty="0"/>
              <a:t>## Delivery Instruction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26B7DD-F1E6-44F2-9647-6D936D7B0D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5956" y="2784797"/>
          <a:ext cx="1821373" cy="1447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6949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Order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289766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Net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75351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MRP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4893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Profit 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99617"/>
                  </a:ext>
                </a:extLst>
              </a:tr>
              <a:tr h="1756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6192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48FCF3-DD2E-4A5D-8F1A-AD22B3823FA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85684" y="3545625"/>
            <a:ext cx="823292" cy="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47EFCA-23F5-48BC-A674-DB65FDE6E4AA}"/>
              </a:ext>
            </a:extLst>
          </p:cNvPr>
          <p:cNvSpPr txBox="1"/>
          <p:nvPr/>
        </p:nvSpPr>
        <p:spPr>
          <a:xfrm>
            <a:off x="7808976" y="3445597"/>
            <a:ext cx="7521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MRP With FREE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8D24D971-3E67-462E-807A-9817E5424406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 SKU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5" y="173110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1567B-2C3C-4241-9318-98F5CCEE6410}"/>
              </a:ext>
            </a:extLst>
          </p:cNvPr>
          <p:cNvSpPr/>
          <p:nvPr/>
        </p:nvSpPr>
        <p:spPr>
          <a:xfrm>
            <a:off x="3982915" y="2336358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69692-4525-4777-9C1B-B957A9280592}"/>
              </a:ext>
            </a:extLst>
          </p:cNvPr>
          <p:cNvSpPr/>
          <p:nvPr/>
        </p:nvSpPr>
        <p:spPr>
          <a:xfrm>
            <a:off x="3982915" y="2941610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E5F09-0F80-4EE9-8E52-501BD6AAA061}"/>
              </a:ext>
            </a:extLst>
          </p:cNvPr>
          <p:cNvSpPr/>
          <p:nvPr/>
        </p:nvSpPr>
        <p:spPr>
          <a:xfrm>
            <a:off x="3982915" y="3546862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7A89F-C403-439A-8653-BFC5C90E2715}"/>
              </a:ext>
            </a:extLst>
          </p:cNvPr>
          <p:cNvSpPr/>
          <p:nvPr/>
        </p:nvSpPr>
        <p:spPr>
          <a:xfrm>
            <a:off x="3982915" y="4152114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970AA-2750-4CA8-B061-849DA6212FA4}"/>
              </a:ext>
            </a:extLst>
          </p:cNvPr>
          <p:cNvSpPr/>
          <p:nvPr/>
        </p:nvSpPr>
        <p:spPr>
          <a:xfrm>
            <a:off x="3982915" y="475736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6BC8DD-F5EB-426C-BDFA-0B576E317CB3}"/>
              </a:ext>
            </a:extLst>
          </p:cNvPr>
          <p:cNvSpPr/>
          <p:nvPr/>
        </p:nvSpPr>
        <p:spPr>
          <a:xfrm>
            <a:off x="3982915" y="5376131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88924-40D2-4768-9ACB-79972BD023F0}"/>
              </a:ext>
            </a:extLst>
          </p:cNvPr>
          <p:cNvSpPr/>
          <p:nvPr/>
        </p:nvSpPr>
        <p:spPr>
          <a:xfrm>
            <a:off x="3982916" y="135408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C5C75-A859-4A37-AE96-0C4D2E6D25D0}"/>
              </a:ext>
            </a:extLst>
          </p:cNvPr>
          <p:cNvSpPr/>
          <p:nvPr/>
        </p:nvSpPr>
        <p:spPr>
          <a:xfrm>
            <a:off x="8510959" y="1487806"/>
            <a:ext cx="1831285" cy="1384934"/>
          </a:xfrm>
          <a:prstGeom prst="roundRect">
            <a:avLst>
              <a:gd name="adj" fmla="val 38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AD8D45-2B0F-4C0B-B19A-32EDD90E5E29}"/>
              </a:ext>
            </a:extLst>
          </p:cNvPr>
          <p:cNvSpPr/>
          <p:nvPr/>
        </p:nvSpPr>
        <p:spPr>
          <a:xfrm>
            <a:off x="7429508" y="1731030"/>
            <a:ext cx="1081452" cy="6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4C33E-44C8-44FE-B2E0-0BE13F0DF172}"/>
              </a:ext>
            </a:extLst>
          </p:cNvPr>
          <p:cNvSpPr/>
          <p:nvPr/>
        </p:nvSpPr>
        <p:spPr>
          <a:xfrm>
            <a:off x="8510960" y="1488570"/>
            <a:ext cx="1831284" cy="1992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SKU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5FBF0-F466-4657-9D1A-EB342C96F214}"/>
              </a:ext>
            </a:extLst>
          </p:cNvPr>
          <p:cNvSpPr txBox="1"/>
          <p:nvPr/>
        </p:nvSpPr>
        <p:spPr>
          <a:xfrm>
            <a:off x="8538210" y="1987206"/>
            <a:ext cx="117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:</a:t>
            </a:r>
          </a:p>
          <a:p>
            <a:r>
              <a:rPr lang="en-US" dirty="0"/>
              <a:t>PCS  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66981-748B-4498-BA5D-F0F1FC936B4E}"/>
              </a:ext>
            </a:extLst>
          </p:cNvPr>
          <p:cNvSpPr/>
          <p:nvPr/>
        </p:nvSpPr>
        <p:spPr>
          <a:xfrm>
            <a:off x="9243060" y="2093319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30CA55-7F1F-4AC2-94FE-911256A0A70E}"/>
              </a:ext>
            </a:extLst>
          </p:cNvPr>
          <p:cNvSpPr/>
          <p:nvPr/>
        </p:nvSpPr>
        <p:spPr>
          <a:xfrm>
            <a:off x="9243060" y="2397841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7DF92A-88FD-4956-84E6-24E182E63540}"/>
              </a:ext>
            </a:extLst>
          </p:cNvPr>
          <p:cNvSpPr/>
          <p:nvPr/>
        </p:nvSpPr>
        <p:spPr>
          <a:xfrm>
            <a:off x="9708723" y="2637149"/>
            <a:ext cx="572562" cy="1736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6996-7EB9-4949-95A4-E783D8F9FCC4}"/>
              </a:ext>
            </a:extLst>
          </p:cNvPr>
          <p:cNvSpPr txBox="1"/>
          <p:nvPr/>
        </p:nvSpPr>
        <p:spPr>
          <a:xfrm>
            <a:off x="8519760" y="1705123"/>
            <a:ext cx="182248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Trade Promotion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AAD2738F-8413-4C11-8002-FA9ED22F9B45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329578-7902-47B0-8387-B2069C76B78B}"/>
              </a:ext>
            </a:extLst>
          </p:cNvPr>
          <p:cNvSpPr/>
          <p:nvPr/>
        </p:nvSpPr>
        <p:spPr>
          <a:xfrm>
            <a:off x="6673362" y="1009847"/>
            <a:ext cx="650630" cy="243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00505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VisiCooler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09AACC1-5D60-425F-94A6-3A1CEB87FBAE}"/>
              </a:ext>
            </a:extLst>
          </p:cNvPr>
          <p:cNvSpPr/>
          <p:nvPr/>
        </p:nvSpPr>
        <p:spPr>
          <a:xfrm>
            <a:off x="5105402" y="2113817"/>
            <a:ext cx="1087120" cy="1021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6207AD-F724-4CE3-B85B-3F03B73EB4E6}"/>
              </a:ext>
            </a:extLst>
          </p:cNvPr>
          <p:cNvSpPr/>
          <p:nvPr/>
        </p:nvSpPr>
        <p:spPr>
          <a:xfrm>
            <a:off x="4963162" y="3326383"/>
            <a:ext cx="1371600" cy="4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0CBF0-C1BF-413B-B480-4E20E90E7C5F}"/>
              </a:ext>
            </a:extLst>
          </p:cNvPr>
          <p:cNvSpPr txBox="1"/>
          <p:nvPr/>
        </p:nvSpPr>
        <p:spPr>
          <a:xfrm>
            <a:off x="4686300" y="4000500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A9528-FEF7-4840-8284-B33F079CBA66}"/>
              </a:ext>
            </a:extLst>
          </p:cNvPr>
          <p:cNvSpPr txBox="1"/>
          <p:nvPr/>
        </p:nvSpPr>
        <p:spPr>
          <a:xfrm>
            <a:off x="4686300" y="4447093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Charging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E720D77-7C43-460A-8C61-014877A4A27E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Summary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88603-4C74-453A-8D83-96AD9EAF3901}"/>
              </a:ext>
            </a:extLst>
          </p:cNvPr>
          <p:cNvSpPr txBox="1"/>
          <p:nvPr/>
        </p:nvSpPr>
        <p:spPr>
          <a:xfrm>
            <a:off x="4051793" y="1534169"/>
            <a:ext cx="3238500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Number Of SKU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Quantity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Amount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VisiCooler Image	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76D35A-7302-4473-ADAF-ECEA8EB13C49}"/>
              </a:ext>
            </a:extLst>
          </p:cNvPr>
          <p:cNvSpPr/>
          <p:nvPr/>
        </p:nvSpPr>
        <p:spPr>
          <a:xfrm>
            <a:off x="6279348" y="3879960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95F2A-2C76-4B06-B90C-A72E48CCBD0B}"/>
              </a:ext>
            </a:extLst>
          </p:cNvPr>
          <p:cNvSpPr/>
          <p:nvPr/>
        </p:nvSpPr>
        <p:spPr>
          <a:xfrm>
            <a:off x="5509260" y="4991100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Confirm</a:t>
            </a:r>
          </a:p>
        </p:txBody>
      </p:sp>
    </p:spTree>
    <p:extLst>
      <p:ext uri="{BB962C8B-B14F-4D97-AF65-F5344CB8AC3E}">
        <p14:creationId xmlns:p14="http://schemas.microsoft.com/office/powerpoint/2010/main" val="183724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FD0D39-0F11-46C1-B432-FB95DD18FA67}"/>
              </a:ext>
            </a:extLst>
          </p:cNvPr>
          <p:cNvGrpSpPr/>
          <p:nvPr/>
        </p:nvGrpSpPr>
        <p:grpSpPr>
          <a:xfrm>
            <a:off x="5250126" y="1741974"/>
            <a:ext cx="953202" cy="1147854"/>
            <a:chOff x="4131878" y="2854569"/>
            <a:chExt cx="953202" cy="1147854"/>
          </a:xfrm>
        </p:grpSpPr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19B8D9-08B7-4706-AE2A-1D25FCE3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93FF95-6EB8-44FA-9E6C-8E88586E7CC1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Order On QR Scan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1039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0" y="892343"/>
            <a:ext cx="4963255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88858A-26E6-4665-AD84-E5606BE32E5B}"/>
              </a:ext>
            </a:extLst>
          </p:cNvPr>
          <p:cNvGrpSpPr/>
          <p:nvPr/>
        </p:nvGrpSpPr>
        <p:grpSpPr>
          <a:xfrm>
            <a:off x="4149090" y="1741974"/>
            <a:ext cx="953286" cy="1147854"/>
            <a:chOff x="4131794" y="2854569"/>
            <a:chExt cx="953286" cy="1147854"/>
          </a:xfrm>
        </p:grpSpPr>
        <p:pic>
          <p:nvPicPr>
            <p:cNvPr id="95" name="Picture 2" descr="http://icons.iconarchive.com/icons/custom-icon-design/pretty-office-11/128/sale-icon.png">
              <a:extLst>
                <a:ext uri="{FF2B5EF4-FFF2-40B4-BE49-F238E27FC236}">
                  <a16:creationId xmlns:a16="http://schemas.microsoft.com/office/drawing/2014/main" id="{F16128D0-3522-4D39-AD74-FCD43E3E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BB4F32-4350-4EE0-863E-60A4D624598D}"/>
                </a:ext>
              </a:extLst>
            </p:cNvPr>
            <p:cNvSpPr txBox="1"/>
            <p:nvPr/>
          </p:nvSpPr>
          <p:spPr>
            <a:xfrm>
              <a:off x="4131794" y="3786979"/>
              <a:ext cx="953286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Order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FD0D39-0F11-46C1-B432-FB95DD18FA67}"/>
              </a:ext>
            </a:extLst>
          </p:cNvPr>
          <p:cNvGrpSpPr/>
          <p:nvPr/>
        </p:nvGrpSpPr>
        <p:grpSpPr>
          <a:xfrm>
            <a:off x="5250126" y="1741974"/>
            <a:ext cx="953202" cy="1147854"/>
            <a:chOff x="4131878" y="2854569"/>
            <a:chExt cx="953202" cy="1147854"/>
          </a:xfrm>
        </p:grpSpPr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19B8D9-08B7-4706-AE2A-1D25FCE3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93FF95-6EB8-44FA-9E6C-8E88586E7CC1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Ready Sales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63B492-A74F-44AA-A2BF-B9F73E594CCD}"/>
              </a:ext>
            </a:extLst>
          </p:cNvPr>
          <p:cNvGrpSpPr/>
          <p:nvPr/>
        </p:nvGrpSpPr>
        <p:grpSpPr>
          <a:xfrm>
            <a:off x="7509774" y="1741974"/>
            <a:ext cx="953202" cy="1147854"/>
            <a:chOff x="4131878" y="2854569"/>
            <a:chExt cx="953202" cy="1147854"/>
          </a:xfrm>
        </p:grpSpPr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350BC4F7-E7DE-4BA9-8924-A8C75FB2B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3C0DF06-606B-48A1-86A9-567E66F58652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Outlet List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12F850-E761-4156-91DB-805A187A0BBA}"/>
              </a:ext>
            </a:extLst>
          </p:cNvPr>
          <p:cNvGrpSpPr/>
          <p:nvPr/>
        </p:nvGrpSpPr>
        <p:grpSpPr>
          <a:xfrm>
            <a:off x="4149174" y="3037374"/>
            <a:ext cx="3145222" cy="1147854"/>
            <a:chOff x="4162358" y="2854569"/>
            <a:chExt cx="3145222" cy="114785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EF261DE-68C3-4E51-A2BA-E08BEBD8BD15}"/>
                </a:ext>
              </a:extLst>
            </p:cNvPr>
            <p:cNvGrpSpPr/>
            <p:nvPr/>
          </p:nvGrpSpPr>
          <p:grpSpPr>
            <a:xfrm>
              <a:off x="4162358" y="2854569"/>
              <a:ext cx="953202" cy="1147854"/>
              <a:chOff x="4131878" y="2854569"/>
              <a:chExt cx="953202" cy="1147854"/>
            </a:xfrm>
          </p:grpSpPr>
          <p:pic>
            <p:nvPicPr>
              <p:cNvPr id="86" name="Picture 2">
                <a:extLst>
                  <a:ext uri="{FF2B5EF4-FFF2-40B4-BE49-F238E27FC236}">
                    <a16:creationId xmlns:a16="http://schemas.microsoft.com/office/drawing/2014/main" id="{9FAD9E86-4F8F-4B0D-84F4-4E7E9DC5E8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52897" y="2854569"/>
                <a:ext cx="914400" cy="914400"/>
              </a:xfrm>
              <a:prstGeom prst="rect">
                <a:avLst/>
              </a:prstGeom>
              <a:ln w="38100" cap="sq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9783DB-6F5A-4096-A629-CA2A9D3C8136}"/>
                  </a:ext>
                </a:extLst>
              </p:cNvPr>
              <p:cNvSpPr txBox="1"/>
              <p:nvPr/>
            </p:nvSpPr>
            <p:spPr>
              <a:xfrm>
                <a:off x="4131878" y="3786979"/>
                <a:ext cx="953202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New Outlet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20FDD16-7CAD-4318-A592-B8129B678BF8}"/>
                </a:ext>
              </a:extLst>
            </p:cNvPr>
            <p:cNvGrpSpPr/>
            <p:nvPr/>
          </p:nvGrpSpPr>
          <p:grpSpPr>
            <a:xfrm>
              <a:off x="5263310" y="2854569"/>
              <a:ext cx="953202" cy="1147854"/>
              <a:chOff x="4131878" y="2854569"/>
              <a:chExt cx="953202" cy="1147854"/>
            </a:xfrm>
          </p:grpSpPr>
          <p:pic>
            <p:nvPicPr>
              <p:cNvPr id="84" name="Picture 2">
                <a:extLst>
                  <a:ext uri="{FF2B5EF4-FFF2-40B4-BE49-F238E27FC236}">
                    <a16:creationId xmlns:a16="http://schemas.microsoft.com/office/drawing/2014/main" id="{AB208B48-6FA4-498F-B56A-5B2ED8554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52897" y="2854569"/>
                <a:ext cx="914400" cy="914400"/>
              </a:xfrm>
              <a:prstGeom prst="rect">
                <a:avLst/>
              </a:prstGeom>
              <a:ln w="38100" cap="sq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60D40AD-446C-40AF-A64C-6E6ACB726C08}"/>
                  </a:ext>
                </a:extLst>
              </p:cNvPr>
              <p:cNvSpPr txBox="1"/>
              <p:nvPr/>
            </p:nvSpPr>
            <p:spPr>
              <a:xfrm>
                <a:off x="4131878" y="3786979"/>
                <a:ext cx="953202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Target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157F34F-2BAD-4FD4-9A01-10D77DD81825}"/>
                </a:ext>
              </a:extLst>
            </p:cNvPr>
            <p:cNvGrpSpPr/>
            <p:nvPr/>
          </p:nvGrpSpPr>
          <p:grpSpPr>
            <a:xfrm>
              <a:off x="6354378" y="2854569"/>
              <a:ext cx="953202" cy="1132465"/>
              <a:chOff x="4131878" y="2854569"/>
              <a:chExt cx="953202" cy="1132465"/>
            </a:xfrm>
          </p:grpSpPr>
          <p:pic>
            <p:nvPicPr>
              <p:cNvPr id="82" name="Picture 2">
                <a:extLst>
                  <a:ext uri="{FF2B5EF4-FFF2-40B4-BE49-F238E27FC236}">
                    <a16:creationId xmlns:a16="http://schemas.microsoft.com/office/drawing/2014/main" id="{C8DF7D1D-F9C9-4877-AED9-44AD87EC4B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52897" y="2854569"/>
                <a:ext cx="914400" cy="914400"/>
              </a:xfrm>
              <a:prstGeom prst="rect">
                <a:avLst/>
              </a:prstGeom>
              <a:ln w="38100" cap="sq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52C2175-ECF1-4C33-838B-3BB9E1CB208E}"/>
                  </a:ext>
                </a:extLst>
              </p:cNvPr>
              <p:cNvSpPr txBox="1"/>
              <p:nvPr/>
            </p:nvSpPr>
            <p:spPr>
              <a:xfrm>
                <a:off x="4131878" y="3786979"/>
                <a:ext cx="953202" cy="2000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Offer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E2BBAF-ED82-4A1C-9B30-A357622301A7}"/>
              </a:ext>
            </a:extLst>
          </p:cNvPr>
          <p:cNvGrpSpPr/>
          <p:nvPr/>
        </p:nvGrpSpPr>
        <p:grpSpPr>
          <a:xfrm>
            <a:off x="7491991" y="3021985"/>
            <a:ext cx="953202" cy="1147854"/>
            <a:chOff x="4131878" y="2854569"/>
            <a:chExt cx="953202" cy="1147854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3B1B6D4-A4D9-4CF2-B48F-A30FDFCDD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C83330-E8CD-479B-AD3B-72F315424487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Outlet verify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9471FE-E5B8-481E-8760-D43787BE19F2}"/>
              </a:ext>
            </a:extLst>
          </p:cNvPr>
          <p:cNvGrpSpPr/>
          <p:nvPr/>
        </p:nvGrpSpPr>
        <p:grpSpPr>
          <a:xfrm>
            <a:off x="5265366" y="4348293"/>
            <a:ext cx="953202" cy="1147854"/>
            <a:chOff x="4131878" y="2854569"/>
            <a:chExt cx="953202" cy="1147854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FE049A83-454B-43D0-B9C0-79D85D46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7B307C-4D1E-48E0-839D-EEE6694F38FE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My Account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5FBDB5-D55F-493F-94D3-CD66371BABA4}"/>
              </a:ext>
            </a:extLst>
          </p:cNvPr>
          <p:cNvGrpSpPr/>
          <p:nvPr/>
        </p:nvGrpSpPr>
        <p:grpSpPr>
          <a:xfrm>
            <a:off x="7491991" y="4342361"/>
            <a:ext cx="953202" cy="1147854"/>
            <a:chOff x="4131878" y="2854569"/>
            <a:chExt cx="953202" cy="1147854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C1C01BCF-2B03-4425-82A5-3327AE453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800E05-A13B-4A4A-8402-DB7FFF17568E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Logout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49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7918649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829A10-3102-47AB-95F4-600CBF174E69}"/>
              </a:ext>
            </a:extLst>
          </p:cNvPr>
          <p:cNvGrpSpPr/>
          <p:nvPr/>
        </p:nvGrpSpPr>
        <p:grpSpPr>
          <a:xfrm>
            <a:off x="6351078" y="1735879"/>
            <a:ext cx="953202" cy="1147854"/>
            <a:chOff x="4131878" y="2854569"/>
            <a:chExt cx="953202" cy="1147854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1BC7060-6230-43E4-96AB-F520A4833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85B001-1036-4401-ABE8-6B85DBEE0015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QR Scan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F23D27-BE6C-4D80-85B8-D50E117555BC}"/>
              </a:ext>
            </a:extLst>
          </p:cNvPr>
          <p:cNvGrpSpPr/>
          <p:nvPr/>
        </p:nvGrpSpPr>
        <p:grpSpPr>
          <a:xfrm>
            <a:off x="4131391" y="4348293"/>
            <a:ext cx="953202" cy="1147854"/>
            <a:chOff x="4131878" y="2854569"/>
            <a:chExt cx="953202" cy="1147854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85210A1-01D7-4C1E-8FF4-C567EA3F5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A3ABDA-0777-47EE-B3EF-5374C10390AB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Sync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88000-D23D-4554-8857-73CB67CA6A6C}"/>
              </a:ext>
            </a:extLst>
          </p:cNvPr>
          <p:cNvGrpSpPr/>
          <p:nvPr/>
        </p:nvGrpSpPr>
        <p:grpSpPr>
          <a:xfrm>
            <a:off x="6333295" y="4355913"/>
            <a:ext cx="953202" cy="1147854"/>
            <a:chOff x="4131878" y="2854569"/>
            <a:chExt cx="953202" cy="1147854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2735B71D-7EF6-4D08-BB80-217547FEA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78CE4C-1A5C-4DE3-BD28-E0876CA58D70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4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ScanQR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09AACC1-5D60-425F-94A6-3A1CEB87FBAE}"/>
              </a:ext>
            </a:extLst>
          </p:cNvPr>
          <p:cNvSpPr/>
          <p:nvPr/>
        </p:nvSpPr>
        <p:spPr>
          <a:xfrm>
            <a:off x="5105402" y="2113817"/>
            <a:ext cx="1087120" cy="1021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6207AD-F724-4CE3-B85B-3F03B73EB4E6}"/>
              </a:ext>
            </a:extLst>
          </p:cNvPr>
          <p:cNvSpPr/>
          <p:nvPr/>
        </p:nvSpPr>
        <p:spPr>
          <a:xfrm>
            <a:off x="4963162" y="3326383"/>
            <a:ext cx="1371600" cy="4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QR</a:t>
            </a:r>
          </a:p>
        </p:txBody>
      </p:sp>
    </p:spTree>
    <p:extLst>
      <p:ext uri="{BB962C8B-B14F-4D97-AF65-F5344CB8AC3E}">
        <p14:creationId xmlns:p14="http://schemas.microsoft.com/office/powerpoint/2010/main" val="379087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0F9F1E-F54F-4F93-AD26-E17CD77BA8A5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4BD8B5-B337-407D-A4D6-DE5636E71649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99327" y="5553392"/>
            <a:chExt cx="3404967" cy="412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99327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855242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711158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567073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3612C5-E8D2-42AF-B7B3-A5F702874141}"/>
              </a:ext>
            </a:extLst>
          </p:cNvPr>
          <p:cNvSpPr txBox="1"/>
          <p:nvPr/>
        </p:nvSpPr>
        <p:spPr>
          <a:xfrm>
            <a:off x="4051793" y="1534169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r>
              <a:rPr lang="en-US" sz="1400" dirty="0"/>
              <a:t>Outlet Owner Name	:</a:t>
            </a:r>
          </a:p>
          <a:p>
            <a:r>
              <a:rPr lang="en-US" sz="1400" dirty="0"/>
              <a:t>Owner Mobile No	:</a:t>
            </a:r>
          </a:p>
          <a:p>
            <a:r>
              <a:rPr lang="en-US" sz="1400" dirty="0"/>
              <a:t>Category		:</a:t>
            </a:r>
          </a:p>
          <a:p>
            <a:r>
              <a:rPr lang="en-US" sz="1400" dirty="0"/>
              <a:t>Address 		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520104-0D96-4D16-A6FD-4B4944D316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1472" y="3422316"/>
          <a:ext cx="3352500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2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83812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870878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805372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Delivery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Delivery Value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A1DA1-3DA7-478E-B00A-6B43EE73077B}"/>
              </a:ext>
            </a:extLst>
          </p:cNvPr>
          <p:cNvSpPr txBox="1"/>
          <p:nvPr/>
        </p:nvSpPr>
        <p:spPr>
          <a:xfrm>
            <a:off x="4051793" y="3068493"/>
            <a:ext cx="133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Sales Summary: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FE623-6A3F-480F-8558-C53EF557B51C}"/>
              </a:ext>
            </a:extLst>
          </p:cNvPr>
          <p:cNvSpPr/>
          <p:nvPr/>
        </p:nvSpPr>
        <p:spPr>
          <a:xfrm>
            <a:off x="6286500" y="991113"/>
            <a:ext cx="1063841" cy="256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Order Reason</a:t>
            </a:r>
          </a:p>
        </p:txBody>
      </p:sp>
    </p:spTree>
    <p:extLst>
      <p:ext uri="{BB962C8B-B14F-4D97-AF65-F5344CB8AC3E}">
        <p14:creationId xmlns:p14="http://schemas.microsoft.com/office/powerpoint/2010/main" val="8237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Item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9328" y="1669486"/>
          <a:ext cx="3404965" cy="11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32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388629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pic>
        <p:nvPicPr>
          <p:cNvPr id="2052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EB1C69B2-2760-4C19-837A-7E97090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6" y="198711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BA51AAB7-1317-4CC9-BA82-1EED614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5" y="2277169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C0D46B9B-0DCC-48A6-A283-729BD7AC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7" y="258445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5576E-6B77-4A94-A0FA-5F66BC06DD71}"/>
              </a:ext>
            </a:extLst>
          </p:cNvPr>
          <p:cNvSpPr/>
          <p:nvPr/>
        </p:nvSpPr>
        <p:spPr>
          <a:xfrm>
            <a:off x="6657819" y="991113"/>
            <a:ext cx="692521" cy="2566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SKU</a:t>
            </a:r>
          </a:p>
        </p:txBody>
      </p:sp>
    </p:spTree>
    <p:extLst>
      <p:ext uri="{BB962C8B-B14F-4D97-AF65-F5344CB8AC3E}">
        <p14:creationId xmlns:p14="http://schemas.microsoft.com/office/powerpoint/2010/main" val="364588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 SKU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5" y="173110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1567B-2C3C-4241-9318-98F5CCEE6410}"/>
              </a:ext>
            </a:extLst>
          </p:cNvPr>
          <p:cNvSpPr/>
          <p:nvPr/>
        </p:nvSpPr>
        <p:spPr>
          <a:xfrm>
            <a:off x="3982915" y="2336358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69692-4525-4777-9C1B-B957A9280592}"/>
              </a:ext>
            </a:extLst>
          </p:cNvPr>
          <p:cNvSpPr/>
          <p:nvPr/>
        </p:nvSpPr>
        <p:spPr>
          <a:xfrm>
            <a:off x="3982915" y="2941610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E5F09-0F80-4EE9-8E52-501BD6AAA061}"/>
              </a:ext>
            </a:extLst>
          </p:cNvPr>
          <p:cNvSpPr/>
          <p:nvPr/>
        </p:nvSpPr>
        <p:spPr>
          <a:xfrm>
            <a:off x="3982915" y="3546862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7A89F-C403-439A-8653-BFC5C90E2715}"/>
              </a:ext>
            </a:extLst>
          </p:cNvPr>
          <p:cNvSpPr/>
          <p:nvPr/>
        </p:nvSpPr>
        <p:spPr>
          <a:xfrm>
            <a:off x="3982915" y="4152114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970AA-2750-4CA8-B061-849DA6212FA4}"/>
              </a:ext>
            </a:extLst>
          </p:cNvPr>
          <p:cNvSpPr/>
          <p:nvPr/>
        </p:nvSpPr>
        <p:spPr>
          <a:xfrm>
            <a:off x="3982915" y="475736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6BC8DD-F5EB-426C-BDFA-0B576E317CB3}"/>
              </a:ext>
            </a:extLst>
          </p:cNvPr>
          <p:cNvSpPr/>
          <p:nvPr/>
        </p:nvSpPr>
        <p:spPr>
          <a:xfrm>
            <a:off x="3982915" y="5376131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88924-40D2-4768-9ACB-79972BD023F0}"/>
              </a:ext>
            </a:extLst>
          </p:cNvPr>
          <p:cNvSpPr/>
          <p:nvPr/>
        </p:nvSpPr>
        <p:spPr>
          <a:xfrm>
            <a:off x="3982916" y="135408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C5C75-A859-4A37-AE96-0C4D2E6D25D0}"/>
              </a:ext>
            </a:extLst>
          </p:cNvPr>
          <p:cNvSpPr/>
          <p:nvPr/>
        </p:nvSpPr>
        <p:spPr>
          <a:xfrm>
            <a:off x="8510959" y="1487806"/>
            <a:ext cx="1831285" cy="1384934"/>
          </a:xfrm>
          <a:prstGeom prst="roundRect">
            <a:avLst>
              <a:gd name="adj" fmla="val 38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AD8D45-2B0F-4C0B-B19A-32EDD90E5E29}"/>
              </a:ext>
            </a:extLst>
          </p:cNvPr>
          <p:cNvSpPr/>
          <p:nvPr/>
        </p:nvSpPr>
        <p:spPr>
          <a:xfrm>
            <a:off x="7429508" y="1731030"/>
            <a:ext cx="1081452" cy="6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4C33E-44C8-44FE-B2E0-0BE13F0DF172}"/>
              </a:ext>
            </a:extLst>
          </p:cNvPr>
          <p:cNvSpPr/>
          <p:nvPr/>
        </p:nvSpPr>
        <p:spPr>
          <a:xfrm>
            <a:off x="8510960" y="1488570"/>
            <a:ext cx="1831284" cy="1992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SKU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5FBF0-F466-4657-9D1A-EB342C96F214}"/>
              </a:ext>
            </a:extLst>
          </p:cNvPr>
          <p:cNvSpPr txBox="1"/>
          <p:nvPr/>
        </p:nvSpPr>
        <p:spPr>
          <a:xfrm>
            <a:off x="8538210" y="1987206"/>
            <a:ext cx="117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:</a:t>
            </a:r>
          </a:p>
          <a:p>
            <a:r>
              <a:rPr lang="en-US" dirty="0"/>
              <a:t>PCS  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66981-748B-4498-BA5D-F0F1FC936B4E}"/>
              </a:ext>
            </a:extLst>
          </p:cNvPr>
          <p:cNvSpPr/>
          <p:nvPr/>
        </p:nvSpPr>
        <p:spPr>
          <a:xfrm>
            <a:off x="9243060" y="2093319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30CA55-7F1F-4AC2-94FE-911256A0A70E}"/>
              </a:ext>
            </a:extLst>
          </p:cNvPr>
          <p:cNvSpPr/>
          <p:nvPr/>
        </p:nvSpPr>
        <p:spPr>
          <a:xfrm>
            <a:off x="9243060" y="2397841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7DF92A-88FD-4956-84E6-24E182E63540}"/>
              </a:ext>
            </a:extLst>
          </p:cNvPr>
          <p:cNvSpPr/>
          <p:nvPr/>
        </p:nvSpPr>
        <p:spPr>
          <a:xfrm>
            <a:off x="9708723" y="2637149"/>
            <a:ext cx="572562" cy="1736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6996-7EB9-4949-95A4-E783D8F9FCC4}"/>
              </a:ext>
            </a:extLst>
          </p:cNvPr>
          <p:cNvSpPr txBox="1"/>
          <p:nvPr/>
        </p:nvSpPr>
        <p:spPr>
          <a:xfrm>
            <a:off x="8519760" y="1705123"/>
            <a:ext cx="182248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Trade Promotion</a:t>
            </a:r>
          </a:p>
        </p:txBody>
      </p:sp>
    </p:spTree>
    <p:extLst>
      <p:ext uri="{BB962C8B-B14F-4D97-AF65-F5344CB8AC3E}">
        <p14:creationId xmlns:p14="http://schemas.microsoft.com/office/powerpoint/2010/main" val="360982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VisiCooler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09AACC1-5D60-425F-94A6-3A1CEB87FBAE}"/>
              </a:ext>
            </a:extLst>
          </p:cNvPr>
          <p:cNvSpPr/>
          <p:nvPr/>
        </p:nvSpPr>
        <p:spPr>
          <a:xfrm>
            <a:off x="5105402" y="2113817"/>
            <a:ext cx="1087120" cy="1021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6207AD-F724-4CE3-B85B-3F03B73EB4E6}"/>
              </a:ext>
            </a:extLst>
          </p:cNvPr>
          <p:cNvSpPr/>
          <p:nvPr/>
        </p:nvSpPr>
        <p:spPr>
          <a:xfrm>
            <a:off x="4963162" y="3326383"/>
            <a:ext cx="1371600" cy="4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0CBF0-C1BF-413B-B480-4E20E90E7C5F}"/>
              </a:ext>
            </a:extLst>
          </p:cNvPr>
          <p:cNvSpPr txBox="1"/>
          <p:nvPr/>
        </p:nvSpPr>
        <p:spPr>
          <a:xfrm>
            <a:off x="4686300" y="4000500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A9528-FEF7-4840-8284-B33F079CBA66}"/>
              </a:ext>
            </a:extLst>
          </p:cNvPr>
          <p:cNvSpPr txBox="1"/>
          <p:nvPr/>
        </p:nvSpPr>
        <p:spPr>
          <a:xfrm>
            <a:off x="4686300" y="4447093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Charging</a:t>
            </a:r>
          </a:p>
        </p:txBody>
      </p:sp>
    </p:spTree>
    <p:extLst>
      <p:ext uri="{BB962C8B-B14F-4D97-AF65-F5344CB8AC3E}">
        <p14:creationId xmlns:p14="http://schemas.microsoft.com/office/powerpoint/2010/main" val="26926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Summary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88603-4C74-453A-8D83-96AD9EAF3901}"/>
              </a:ext>
            </a:extLst>
          </p:cNvPr>
          <p:cNvSpPr txBox="1"/>
          <p:nvPr/>
        </p:nvSpPr>
        <p:spPr>
          <a:xfrm>
            <a:off x="4051793" y="1534169"/>
            <a:ext cx="3238500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Number Of SKU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Quantity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Amount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VisiCooler Image	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76D35A-7302-4473-ADAF-ECEA8EB13C49}"/>
              </a:ext>
            </a:extLst>
          </p:cNvPr>
          <p:cNvSpPr/>
          <p:nvPr/>
        </p:nvSpPr>
        <p:spPr>
          <a:xfrm>
            <a:off x="6279348" y="3879960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95F2A-2C76-4B06-B90C-A72E48CCBD0B}"/>
              </a:ext>
            </a:extLst>
          </p:cNvPr>
          <p:cNvSpPr/>
          <p:nvPr/>
        </p:nvSpPr>
        <p:spPr>
          <a:xfrm>
            <a:off x="5509260" y="4991100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Confirm</a:t>
            </a:r>
          </a:p>
        </p:txBody>
      </p:sp>
    </p:spTree>
    <p:extLst>
      <p:ext uri="{BB962C8B-B14F-4D97-AF65-F5344CB8AC3E}">
        <p14:creationId xmlns:p14="http://schemas.microsoft.com/office/powerpoint/2010/main" val="277203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63B492-A74F-44AA-A2BF-B9F73E594CCD}"/>
              </a:ext>
            </a:extLst>
          </p:cNvPr>
          <p:cNvGrpSpPr/>
          <p:nvPr/>
        </p:nvGrpSpPr>
        <p:grpSpPr>
          <a:xfrm>
            <a:off x="6341194" y="1741974"/>
            <a:ext cx="953202" cy="1147854"/>
            <a:chOff x="4131878" y="2854569"/>
            <a:chExt cx="953202" cy="1147854"/>
          </a:xfrm>
        </p:grpSpPr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350BC4F7-E7DE-4BA9-8924-A8C75FB2B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3C0DF06-606B-48A1-86A9-567E66F58652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Outlet List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2346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6" y="172451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</a:t>
            </a:r>
            <a:r>
              <a:rPr lang="en-US"/>
              <a:t>1 [ Code </a:t>
            </a:r>
            <a:r>
              <a:rPr lang="en-US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8A336-E37A-4335-8524-DBFBA370C73A}"/>
              </a:ext>
            </a:extLst>
          </p:cNvPr>
          <p:cNvSpPr/>
          <p:nvPr/>
        </p:nvSpPr>
        <p:spPr>
          <a:xfrm>
            <a:off x="3982916" y="211235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620E1-4A06-43B6-BFDA-F8D0F7A9011C}"/>
              </a:ext>
            </a:extLst>
          </p:cNvPr>
          <p:cNvSpPr/>
          <p:nvPr/>
        </p:nvSpPr>
        <p:spPr>
          <a:xfrm>
            <a:off x="3982916" y="250019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2A11-880A-4918-8974-5A5ED655E981}"/>
              </a:ext>
            </a:extLst>
          </p:cNvPr>
          <p:cNvSpPr/>
          <p:nvPr/>
        </p:nvSpPr>
        <p:spPr>
          <a:xfrm>
            <a:off x="3982916" y="2888029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D7E94-7B60-4BBB-8CC1-91FF590390F0}"/>
              </a:ext>
            </a:extLst>
          </p:cNvPr>
          <p:cNvSpPr/>
          <p:nvPr/>
        </p:nvSpPr>
        <p:spPr>
          <a:xfrm>
            <a:off x="3982916" y="3275868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FE73D-C054-4A69-9CB2-B7CF3C51D053}"/>
              </a:ext>
            </a:extLst>
          </p:cNvPr>
          <p:cNvSpPr/>
          <p:nvPr/>
        </p:nvSpPr>
        <p:spPr>
          <a:xfrm>
            <a:off x="3982916" y="3663707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A28C-ECC9-4C0E-9713-E93103504301}"/>
              </a:ext>
            </a:extLst>
          </p:cNvPr>
          <p:cNvSpPr/>
          <p:nvPr/>
        </p:nvSpPr>
        <p:spPr>
          <a:xfrm>
            <a:off x="3982916" y="405032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8B789-AD7C-4110-8BB2-7F05ED28BF81}"/>
              </a:ext>
            </a:extLst>
          </p:cNvPr>
          <p:cNvSpPr/>
          <p:nvPr/>
        </p:nvSpPr>
        <p:spPr>
          <a:xfrm>
            <a:off x="3982916" y="443816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5EB74-856B-4C80-8065-BABEA4A1B0A0}"/>
              </a:ext>
            </a:extLst>
          </p:cNvPr>
          <p:cNvSpPr/>
          <p:nvPr/>
        </p:nvSpPr>
        <p:spPr>
          <a:xfrm>
            <a:off x="3982916" y="482600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B15B0-3EB9-4B0A-9028-A3E540C74239}"/>
              </a:ext>
            </a:extLst>
          </p:cNvPr>
          <p:cNvSpPr/>
          <p:nvPr/>
        </p:nvSpPr>
        <p:spPr>
          <a:xfrm>
            <a:off x="3982915" y="133611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BED572-A563-4E77-B21E-FB78F8AF0142}"/>
              </a:ext>
            </a:extLst>
          </p:cNvPr>
          <p:cNvSpPr/>
          <p:nvPr/>
        </p:nvSpPr>
        <p:spPr>
          <a:xfrm>
            <a:off x="3982916" y="522053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99AF00-96E9-41D3-9DB8-ED703B4A6EB9}"/>
              </a:ext>
            </a:extLst>
          </p:cNvPr>
          <p:cNvSpPr/>
          <p:nvPr/>
        </p:nvSpPr>
        <p:spPr>
          <a:xfrm>
            <a:off x="3982916" y="560837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</p:spTree>
    <p:extLst>
      <p:ext uri="{BB962C8B-B14F-4D97-AF65-F5344CB8AC3E}">
        <p14:creationId xmlns:p14="http://schemas.microsoft.com/office/powerpoint/2010/main" val="197572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F261DE-68C3-4E51-A2BA-E08BEBD8BD15}"/>
              </a:ext>
            </a:extLst>
          </p:cNvPr>
          <p:cNvGrpSpPr/>
          <p:nvPr/>
        </p:nvGrpSpPr>
        <p:grpSpPr>
          <a:xfrm>
            <a:off x="4149174" y="3037374"/>
            <a:ext cx="953202" cy="1147854"/>
            <a:chOff x="4131878" y="2854569"/>
            <a:chExt cx="953202" cy="1147854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9FAD9E86-4F8F-4B0D-84F4-4E7E9DC5E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9783DB-6F5A-4096-A629-CA2A9D3C8136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New Outlet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140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862136" y="400051"/>
            <a:ext cx="161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New Outlet</a:t>
            </a:r>
          </a:p>
          <a:p>
            <a:pPr algn="ctr"/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209752-C551-476C-8421-418AE53D8286}"/>
              </a:ext>
            </a:extLst>
          </p:cNvPr>
          <p:cNvSpPr/>
          <p:nvPr/>
        </p:nvSpPr>
        <p:spPr>
          <a:xfrm>
            <a:off x="4932831" y="5503842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03265-13A8-49F3-8944-F5D0F21C7CBC}"/>
              </a:ext>
            </a:extLst>
          </p:cNvPr>
          <p:cNvSpPr txBox="1"/>
          <p:nvPr/>
        </p:nvSpPr>
        <p:spPr>
          <a:xfrm>
            <a:off x="4051793" y="1534169"/>
            <a:ext cx="3238500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Outlet Name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Outlet Owner Name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Owner Mobile No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Category	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Address 	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Channel	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Have VisiCooler	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Picture		: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160B1-C5FD-43A7-8EEC-24820EBAD36E}"/>
              </a:ext>
            </a:extLst>
          </p:cNvPr>
          <p:cNvSpPr/>
          <p:nvPr/>
        </p:nvSpPr>
        <p:spPr>
          <a:xfrm>
            <a:off x="6096000" y="1659401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E22529-EDA6-4C20-9C3B-279A7956561B}"/>
              </a:ext>
            </a:extLst>
          </p:cNvPr>
          <p:cNvSpPr/>
          <p:nvPr/>
        </p:nvSpPr>
        <p:spPr>
          <a:xfrm>
            <a:off x="6096000" y="1989206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95869-DA46-40F9-808E-4763403A60FF}"/>
              </a:ext>
            </a:extLst>
          </p:cNvPr>
          <p:cNvSpPr/>
          <p:nvPr/>
        </p:nvSpPr>
        <p:spPr>
          <a:xfrm>
            <a:off x="6096000" y="2307750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4CEE9-CCB6-4C19-98B1-83AAAA608676}"/>
              </a:ext>
            </a:extLst>
          </p:cNvPr>
          <p:cNvSpPr/>
          <p:nvPr/>
        </p:nvSpPr>
        <p:spPr>
          <a:xfrm>
            <a:off x="6096000" y="2640780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266301-0914-4858-AF3E-97CEB0D964F8}"/>
              </a:ext>
            </a:extLst>
          </p:cNvPr>
          <p:cNvSpPr/>
          <p:nvPr/>
        </p:nvSpPr>
        <p:spPr>
          <a:xfrm>
            <a:off x="6096000" y="2970585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F3F10-8C58-47B1-81AE-E074A25A10D6}"/>
              </a:ext>
            </a:extLst>
          </p:cNvPr>
          <p:cNvSpPr/>
          <p:nvPr/>
        </p:nvSpPr>
        <p:spPr>
          <a:xfrm>
            <a:off x="6096000" y="3289129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BD6137CA-5413-4331-84A9-72A9B7E9C8B0}"/>
              </a:ext>
            </a:extLst>
          </p:cNvPr>
          <p:cNvSpPr/>
          <p:nvPr/>
        </p:nvSpPr>
        <p:spPr>
          <a:xfrm>
            <a:off x="6095998" y="4003342"/>
            <a:ext cx="829814" cy="77940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0D8EA8-A1E0-423F-8CCD-D3E5FB218409}"/>
              </a:ext>
            </a:extLst>
          </p:cNvPr>
          <p:cNvSpPr/>
          <p:nvPr/>
        </p:nvSpPr>
        <p:spPr>
          <a:xfrm>
            <a:off x="6079531" y="4929773"/>
            <a:ext cx="923193" cy="2776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Take Picture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A15923-39EF-405C-B525-7F1AE58BB9E6}"/>
              </a:ext>
            </a:extLst>
          </p:cNvPr>
          <p:cNvSpPr/>
          <p:nvPr/>
        </p:nvSpPr>
        <p:spPr>
          <a:xfrm>
            <a:off x="6096000" y="3607673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7968" y="399976"/>
            <a:ext cx="153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92930"/>
            <a:chOff x="3982915" y="892418"/>
            <a:chExt cx="3437792" cy="559293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919817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88858A-26E6-4665-AD84-E5606BE32E5B}"/>
              </a:ext>
            </a:extLst>
          </p:cNvPr>
          <p:cNvGrpSpPr/>
          <p:nvPr/>
        </p:nvGrpSpPr>
        <p:grpSpPr>
          <a:xfrm>
            <a:off x="4150994" y="1741974"/>
            <a:ext cx="951381" cy="1147854"/>
            <a:chOff x="4133698" y="2854569"/>
            <a:chExt cx="951381" cy="1147854"/>
          </a:xfrm>
        </p:grpSpPr>
        <p:pic>
          <p:nvPicPr>
            <p:cNvPr id="95" name="Picture 2" descr="http://icons.iconarchive.com/icons/custom-icon-design/pretty-office-11/128/sale-icon.png">
              <a:extLst>
                <a:ext uri="{FF2B5EF4-FFF2-40B4-BE49-F238E27FC236}">
                  <a16:creationId xmlns:a16="http://schemas.microsoft.com/office/drawing/2014/main" id="{F16128D0-3522-4D39-AD74-FCD43E3E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BB4F32-4350-4EE0-863E-60A4D624598D}"/>
                </a:ext>
              </a:extLst>
            </p:cNvPr>
            <p:cNvSpPr txBox="1"/>
            <p:nvPr/>
          </p:nvSpPr>
          <p:spPr>
            <a:xfrm>
              <a:off x="4133698" y="3786979"/>
              <a:ext cx="951381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Order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03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0FDD16-7CAD-4318-A592-B8129B678BF8}"/>
              </a:ext>
            </a:extLst>
          </p:cNvPr>
          <p:cNvGrpSpPr/>
          <p:nvPr/>
        </p:nvGrpSpPr>
        <p:grpSpPr>
          <a:xfrm>
            <a:off x="5250126" y="3037374"/>
            <a:ext cx="953202" cy="1147854"/>
            <a:chOff x="4131878" y="2854569"/>
            <a:chExt cx="953202" cy="1147854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AB208B48-6FA4-498F-B56A-5B2ED8554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0D40AD-446C-40AF-A64C-6E6ACB726C08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Target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272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191810" y="40005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71449"/>
              </p:ext>
            </p:extLst>
          </p:nvPr>
        </p:nvGraphicFramePr>
        <p:xfrm>
          <a:off x="3999327" y="1669486"/>
          <a:ext cx="3421380" cy="113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48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51431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607828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607828">
                  <a:extLst>
                    <a:ext uri="{9D8B030D-6E8A-4147-A177-3AD203B41FA5}">
                      <a16:colId xmlns:a16="http://schemas.microsoft.com/office/drawing/2014/main" val="1275293345"/>
                    </a:ext>
                  </a:extLst>
                </a:gridCol>
                <a:gridCol w="619395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SKU 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Target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[CS]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Achievement[CS]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Achievement[CS]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Remaining [CS]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30.43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57F34F-2BAD-4FD4-9A01-10D77DD81825}"/>
              </a:ext>
            </a:extLst>
          </p:cNvPr>
          <p:cNvGrpSpPr/>
          <p:nvPr/>
        </p:nvGrpSpPr>
        <p:grpSpPr>
          <a:xfrm>
            <a:off x="6341194" y="3037374"/>
            <a:ext cx="953202" cy="1147854"/>
            <a:chOff x="4131878" y="2854569"/>
            <a:chExt cx="953202" cy="1147854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C8DF7D1D-F9C9-4877-AED9-44AD87EC4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2C2175-ECF1-4C33-838B-3BB9E1CB208E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Trade Promotion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41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897723" y="400051"/>
            <a:ext cx="1546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Promotion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Trade Promotion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9327" y="1669486"/>
          <a:ext cx="3421379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13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448406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 Promotion</a:t>
                      </a:r>
                    </a:p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 Promotion</a:t>
                      </a:r>
                    </a:p>
                    <a:p>
                      <a:pPr algn="ctr"/>
                      <a:r>
                        <a:rPr lang="en-US" sz="800" dirty="0"/>
                        <a:t>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4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1BE3C4-B1E1-47D4-A400-B1BD62D4F926}"/>
              </a:ext>
            </a:extLst>
          </p:cNvPr>
          <p:cNvGrpSpPr/>
          <p:nvPr/>
        </p:nvGrpSpPr>
        <p:grpSpPr>
          <a:xfrm>
            <a:off x="3982915" y="400051"/>
            <a:ext cx="3437792" cy="6057898"/>
            <a:chOff x="3982915" y="400051"/>
            <a:chExt cx="3437792" cy="6057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0D1E37-0C4D-494C-975C-F14B47E62CC5}"/>
                </a:ext>
              </a:extLst>
            </p:cNvPr>
            <p:cNvSpPr txBox="1"/>
            <p:nvPr/>
          </p:nvSpPr>
          <p:spPr>
            <a:xfrm>
              <a:off x="5213738" y="400051"/>
              <a:ext cx="91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Order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9A77B4-D479-491E-9B89-B5FAE42D7C5D}"/>
                </a:ext>
              </a:extLst>
            </p:cNvPr>
            <p:cNvGrpSpPr/>
            <p:nvPr/>
          </p:nvGrpSpPr>
          <p:grpSpPr>
            <a:xfrm>
              <a:off x="3982915" y="892418"/>
              <a:ext cx="3437792" cy="5565531"/>
              <a:chOff x="3982915" y="892418"/>
              <a:chExt cx="3437792" cy="55655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62ABF-B82F-4BA3-82F6-0E835E304848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55655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3AFE92-5B71-432E-ABCE-CDAFEC10D029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D45F21-6C94-48D3-AEB9-5B37B0DE8CF4}"/>
                  </a:ext>
                </a:extLst>
              </p:cNvPr>
              <p:cNvSpPr/>
              <p:nvPr/>
            </p:nvSpPr>
            <p:spPr>
              <a:xfrm>
                <a:off x="3982915" y="5996209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D8CCD7-F163-4A58-96CE-684B916E5216}"/>
                </a:ext>
              </a:extLst>
            </p:cNvPr>
            <p:cNvSpPr/>
            <p:nvPr/>
          </p:nvSpPr>
          <p:spPr>
            <a:xfrm>
              <a:off x="3982915" y="1384785"/>
              <a:ext cx="3437792" cy="3878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Sub Route Name</a:t>
              </a:r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44E84D1-3766-464A-B3BD-7F9053B9859B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4" y="250734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</a:t>
            </a:r>
            <a:r>
              <a:rPr lang="en-US"/>
              <a:t>1 [ Code </a:t>
            </a:r>
            <a:r>
              <a:rPr lang="en-US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8A336-E37A-4335-8524-DBFBA370C73A}"/>
              </a:ext>
            </a:extLst>
          </p:cNvPr>
          <p:cNvSpPr/>
          <p:nvPr/>
        </p:nvSpPr>
        <p:spPr>
          <a:xfrm>
            <a:off x="3982914" y="289518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620E1-4A06-43B6-BFDA-F8D0F7A9011C}"/>
              </a:ext>
            </a:extLst>
          </p:cNvPr>
          <p:cNvSpPr/>
          <p:nvPr/>
        </p:nvSpPr>
        <p:spPr>
          <a:xfrm>
            <a:off x="3982914" y="328302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2A11-880A-4918-8974-5A5ED655E981}"/>
              </a:ext>
            </a:extLst>
          </p:cNvPr>
          <p:cNvSpPr/>
          <p:nvPr/>
        </p:nvSpPr>
        <p:spPr>
          <a:xfrm>
            <a:off x="3982914" y="367086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D7E94-7B60-4BBB-8CC1-91FF590390F0}"/>
              </a:ext>
            </a:extLst>
          </p:cNvPr>
          <p:cNvSpPr/>
          <p:nvPr/>
        </p:nvSpPr>
        <p:spPr>
          <a:xfrm>
            <a:off x="3982914" y="405870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FE73D-C054-4A69-9CB2-B7CF3C51D053}"/>
              </a:ext>
            </a:extLst>
          </p:cNvPr>
          <p:cNvSpPr/>
          <p:nvPr/>
        </p:nvSpPr>
        <p:spPr>
          <a:xfrm>
            <a:off x="3982914" y="4446539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A28C-ECC9-4C0E-9713-E93103504301}"/>
              </a:ext>
            </a:extLst>
          </p:cNvPr>
          <p:cNvSpPr/>
          <p:nvPr/>
        </p:nvSpPr>
        <p:spPr>
          <a:xfrm>
            <a:off x="3982914" y="483315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8B789-AD7C-4110-8BB2-7F05ED28BF81}"/>
              </a:ext>
            </a:extLst>
          </p:cNvPr>
          <p:cNvSpPr/>
          <p:nvPr/>
        </p:nvSpPr>
        <p:spPr>
          <a:xfrm>
            <a:off x="3982914" y="522099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5EB74-856B-4C80-8065-BABEA4A1B0A0}"/>
              </a:ext>
            </a:extLst>
          </p:cNvPr>
          <p:cNvSpPr/>
          <p:nvPr/>
        </p:nvSpPr>
        <p:spPr>
          <a:xfrm>
            <a:off x="3982914" y="560883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86E722-4056-4249-A8C1-967506ACC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172"/>
              </p:ext>
            </p:extLst>
          </p:nvPr>
        </p:nvGraphicFramePr>
        <p:xfrm>
          <a:off x="3982915" y="1404193"/>
          <a:ext cx="3437790" cy="56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6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642036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03894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365123365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438662657"/>
                    </a:ext>
                  </a:extLst>
                </a:gridCol>
              </a:tblGrid>
              <a:tr h="24721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TLSD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3187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9DB15B0-3EB9-4B0A-9028-A3E540C74239}"/>
              </a:ext>
            </a:extLst>
          </p:cNvPr>
          <p:cNvSpPr/>
          <p:nvPr/>
        </p:nvSpPr>
        <p:spPr>
          <a:xfrm>
            <a:off x="3982913" y="2118945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3BAA148-F12C-4BBD-BFA9-5AEF96D46735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5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0F9F1E-F54F-4F93-AD26-E17CD77BA8A5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4BD8B5-B337-407D-A4D6-DE5636E71649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99327" y="5553392"/>
            <a:chExt cx="3404967" cy="412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99327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855242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711158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567073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3612C5-E8D2-42AF-B7B3-A5F702874141}"/>
              </a:ext>
            </a:extLst>
          </p:cNvPr>
          <p:cNvSpPr txBox="1"/>
          <p:nvPr/>
        </p:nvSpPr>
        <p:spPr>
          <a:xfrm>
            <a:off x="4051793" y="1534169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r>
              <a:rPr lang="en-US" sz="1400" dirty="0"/>
              <a:t>Outlet Owner Name	:</a:t>
            </a:r>
          </a:p>
          <a:p>
            <a:r>
              <a:rPr lang="en-US" sz="1400" dirty="0"/>
              <a:t>Owner Mobile No	:</a:t>
            </a:r>
          </a:p>
          <a:p>
            <a:r>
              <a:rPr lang="en-US" sz="1400" dirty="0"/>
              <a:t>Category		:</a:t>
            </a:r>
          </a:p>
          <a:p>
            <a:r>
              <a:rPr lang="en-US" sz="1400" dirty="0"/>
              <a:t>Address 		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520104-0D96-4D16-A6FD-4B4944D3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5264"/>
              </p:ext>
            </p:extLst>
          </p:nvPr>
        </p:nvGraphicFramePr>
        <p:xfrm>
          <a:off x="4031472" y="3422316"/>
          <a:ext cx="3352500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2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83812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870878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805372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Delivery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Delivery Value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A1DA1-3DA7-478E-B00A-6B43EE73077B}"/>
              </a:ext>
            </a:extLst>
          </p:cNvPr>
          <p:cNvSpPr txBox="1"/>
          <p:nvPr/>
        </p:nvSpPr>
        <p:spPr>
          <a:xfrm>
            <a:off x="4051793" y="3068493"/>
            <a:ext cx="133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Sales Summary: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FE623-6A3F-480F-8558-C53EF557B51C}"/>
              </a:ext>
            </a:extLst>
          </p:cNvPr>
          <p:cNvSpPr/>
          <p:nvPr/>
        </p:nvSpPr>
        <p:spPr>
          <a:xfrm>
            <a:off x="6286500" y="991113"/>
            <a:ext cx="1063841" cy="256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Order Reason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AAC4B6E1-A378-476F-B130-51FE314660EB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Item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1266"/>
              </p:ext>
            </p:extLst>
          </p:nvPr>
        </p:nvGraphicFramePr>
        <p:xfrm>
          <a:off x="3999328" y="1669486"/>
          <a:ext cx="3404965" cy="11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32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388629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pic>
        <p:nvPicPr>
          <p:cNvPr id="2052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EB1C69B2-2760-4C19-837A-7E97090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6" y="198711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BA51AAB7-1317-4CC9-BA82-1EED614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5" y="2277169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C0D46B9B-0DCC-48A6-A283-729BD7AC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7" y="258445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5576E-6B77-4A94-A0FA-5F66BC06DD71}"/>
              </a:ext>
            </a:extLst>
          </p:cNvPr>
          <p:cNvSpPr/>
          <p:nvPr/>
        </p:nvSpPr>
        <p:spPr>
          <a:xfrm>
            <a:off x="6657819" y="991113"/>
            <a:ext cx="692521" cy="2566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SKU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DC9C0-C89E-46F6-9E36-8A98F9A292E5}"/>
              </a:ext>
            </a:extLst>
          </p:cNvPr>
          <p:cNvSpPr txBox="1"/>
          <p:nvPr/>
        </p:nvSpPr>
        <p:spPr>
          <a:xfrm>
            <a:off x="8321389" y="1495087"/>
            <a:ext cx="387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Profit Margin  with MRP Calculation </a:t>
            </a:r>
          </a:p>
          <a:p>
            <a:r>
              <a:rPr lang="en-US" dirty="0"/>
              <a:t>## Delivery Instruction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26B7DD-F1E6-44F2-9647-6D936D7B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57444"/>
              </p:ext>
            </p:extLst>
          </p:nvPr>
        </p:nvGraphicFramePr>
        <p:xfrm>
          <a:off x="5575956" y="2784797"/>
          <a:ext cx="1821373" cy="1447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6949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Order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289766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Net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75351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MRP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4893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Profit 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99617"/>
                  </a:ext>
                </a:extLst>
              </a:tr>
              <a:tr h="1756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6192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48FCF3-DD2E-4A5D-8F1A-AD22B3823FA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85684" y="3545625"/>
            <a:ext cx="823292" cy="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47EFCA-23F5-48BC-A674-DB65FDE6E4AA}"/>
              </a:ext>
            </a:extLst>
          </p:cNvPr>
          <p:cNvSpPr txBox="1"/>
          <p:nvPr/>
        </p:nvSpPr>
        <p:spPr>
          <a:xfrm>
            <a:off x="7808976" y="3445597"/>
            <a:ext cx="7521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MRP With FREE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8D24D971-3E67-462E-807A-9817E5424406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 SKU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5" y="173110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1567B-2C3C-4241-9318-98F5CCEE6410}"/>
              </a:ext>
            </a:extLst>
          </p:cNvPr>
          <p:cNvSpPr/>
          <p:nvPr/>
        </p:nvSpPr>
        <p:spPr>
          <a:xfrm>
            <a:off x="3982915" y="2336358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69692-4525-4777-9C1B-B957A9280592}"/>
              </a:ext>
            </a:extLst>
          </p:cNvPr>
          <p:cNvSpPr/>
          <p:nvPr/>
        </p:nvSpPr>
        <p:spPr>
          <a:xfrm>
            <a:off x="3982915" y="2941610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E5F09-0F80-4EE9-8E52-501BD6AAA061}"/>
              </a:ext>
            </a:extLst>
          </p:cNvPr>
          <p:cNvSpPr/>
          <p:nvPr/>
        </p:nvSpPr>
        <p:spPr>
          <a:xfrm>
            <a:off x="3982915" y="3546862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7A89F-C403-439A-8653-BFC5C90E2715}"/>
              </a:ext>
            </a:extLst>
          </p:cNvPr>
          <p:cNvSpPr/>
          <p:nvPr/>
        </p:nvSpPr>
        <p:spPr>
          <a:xfrm>
            <a:off x="3982915" y="4152114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970AA-2750-4CA8-B061-849DA6212FA4}"/>
              </a:ext>
            </a:extLst>
          </p:cNvPr>
          <p:cNvSpPr/>
          <p:nvPr/>
        </p:nvSpPr>
        <p:spPr>
          <a:xfrm>
            <a:off x="3982915" y="475736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6BC8DD-F5EB-426C-BDFA-0B576E317CB3}"/>
              </a:ext>
            </a:extLst>
          </p:cNvPr>
          <p:cNvSpPr/>
          <p:nvPr/>
        </p:nvSpPr>
        <p:spPr>
          <a:xfrm>
            <a:off x="3982915" y="5376131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88924-40D2-4768-9ACB-79972BD023F0}"/>
              </a:ext>
            </a:extLst>
          </p:cNvPr>
          <p:cNvSpPr/>
          <p:nvPr/>
        </p:nvSpPr>
        <p:spPr>
          <a:xfrm>
            <a:off x="3982916" y="135408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C5C75-A859-4A37-AE96-0C4D2E6D25D0}"/>
              </a:ext>
            </a:extLst>
          </p:cNvPr>
          <p:cNvSpPr/>
          <p:nvPr/>
        </p:nvSpPr>
        <p:spPr>
          <a:xfrm>
            <a:off x="8510959" y="1487806"/>
            <a:ext cx="1831285" cy="1384934"/>
          </a:xfrm>
          <a:prstGeom prst="roundRect">
            <a:avLst>
              <a:gd name="adj" fmla="val 38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AD8D45-2B0F-4C0B-B19A-32EDD90E5E29}"/>
              </a:ext>
            </a:extLst>
          </p:cNvPr>
          <p:cNvSpPr/>
          <p:nvPr/>
        </p:nvSpPr>
        <p:spPr>
          <a:xfrm>
            <a:off x="7429508" y="1731030"/>
            <a:ext cx="1081452" cy="6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4C33E-44C8-44FE-B2E0-0BE13F0DF172}"/>
              </a:ext>
            </a:extLst>
          </p:cNvPr>
          <p:cNvSpPr/>
          <p:nvPr/>
        </p:nvSpPr>
        <p:spPr>
          <a:xfrm>
            <a:off x="8510960" y="1488570"/>
            <a:ext cx="1831284" cy="1992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SKU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5FBF0-F466-4657-9D1A-EB342C96F214}"/>
              </a:ext>
            </a:extLst>
          </p:cNvPr>
          <p:cNvSpPr txBox="1"/>
          <p:nvPr/>
        </p:nvSpPr>
        <p:spPr>
          <a:xfrm>
            <a:off x="8538210" y="1987206"/>
            <a:ext cx="117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:</a:t>
            </a:r>
          </a:p>
          <a:p>
            <a:r>
              <a:rPr lang="en-US" dirty="0"/>
              <a:t>PCS  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66981-748B-4498-BA5D-F0F1FC936B4E}"/>
              </a:ext>
            </a:extLst>
          </p:cNvPr>
          <p:cNvSpPr/>
          <p:nvPr/>
        </p:nvSpPr>
        <p:spPr>
          <a:xfrm>
            <a:off x="9243060" y="2093319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30CA55-7F1F-4AC2-94FE-911256A0A70E}"/>
              </a:ext>
            </a:extLst>
          </p:cNvPr>
          <p:cNvSpPr/>
          <p:nvPr/>
        </p:nvSpPr>
        <p:spPr>
          <a:xfrm>
            <a:off x="9243060" y="2397841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7DF92A-88FD-4956-84E6-24E182E63540}"/>
              </a:ext>
            </a:extLst>
          </p:cNvPr>
          <p:cNvSpPr/>
          <p:nvPr/>
        </p:nvSpPr>
        <p:spPr>
          <a:xfrm>
            <a:off x="9708723" y="2637149"/>
            <a:ext cx="572562" cy="1736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6996-7EB9-4949-95A4-E783D8F9FCC4}"/>
              </a:ext>
            </a:extLst>
          </p:cNvPr>
          <p:cNvSpPr txBox="1"/>
          <p:nvPr/>
        </p:nvSpPr>
        <p:spPr>
          <a:xfrm>
            <a:off x="8519760" y="1705123"/>
            <a:ext cx="182248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Trade Promotion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AAD2738F-8413-4C11-8002-FA9ED22F9B45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329578-7902-47B0-8387-B2069C76B78B}"/>
              </a:ext>
            </a:extLst>
          </p:cNvPr>
          <p:cNvSpPr/>
          <p:nvPr/>
        </p:nvSpPr>
        <p:spPr>
          <a:xfrm>
            <a:off x="6673362" y="1009847"/>
            <a:ext cx="650630" cy="243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54070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VisiCooler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09AACC1-5D60-425F-94A6-3A1CEB87FBAE}"/>
              </a:ext>
            </a:extLst>
          </p:cNvPr>
          <p:cNvSpPr/>
          <p:nvPr/>
        </p:nvSpPr>
        <p:spPr>
          <a:xfrm>
            <a:off x="5105402" y="2113817"/>
            <a:ext cx="1087120" cy="1021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6207AD-F724-4CE3-B85B-3F03B73EB4E6}"/>
              </a:ext>
            </a:extLst>
          </p:cNvPr>
          <p:cNvSpPr/>
          <p:nvPr/>
        </p:nvSpPr>
        <p:spPr>
          <a:xfrm>
            <a:off x="4963162" y="3326383"/>
            <a:ext cx="1371600" cy="4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0CBF0-C1BF-413B-B480-4E20E90E7C5F}"/>
              </a:ext>
            </a:extLst>
          </p:cNvPr>
          <p:cNvSpPr txBox="1"/>
          <p:nvPr/>
        </p:nvSpPr>
        <p:spPr>
          <a:xfrm>
            <a:off x="4686300" y="4000500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A9528-FEF7-4840-8284-B33F079CBA66}"/>
              </a:ext>
            </a:extLst>
          </p:cNvPr>
          <p:cNvSpPr txBox="1"/>
          <p:nvPr/>
        </p:nvSpPr>
        <p:spPr>
          <a:xfrm>
            <a:off x="4686300" y="4447093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Charging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E720D77-7C43-460A-8C61-014877A4A27E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621</Words>
  <Application>Microsoft Office PowerPoint</Application>
  <PresentationFormat>Widescreen</PresentationFormat>
  <Paragraphs>467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</dc:creator>
  <cp:lastModifiedBy>Mahtab</cp:lastModifiedBy>
  <cp:revision>49</cp:revision>
  <dcterms:created xsi:type="dcterms:W3CDTF">2018-06-27T05:36:17Z</dcterms:created>
  <dcterms:modified xsi:type="dcterms:W3CDTF">2018-07-26T17:38:05Z</dcterms:modified>
</cp:coreProperties>
</file>