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0"/>
  </p:notesMasterIdLst>
  <p:sldIdLst>
    <p:sldId id="257" r:id="rId2"/>
    <p:sldId id="264" r:id="rId3"/>
    <p:sldId id="259" r:id="rId4"/>
    <p:sldId id="260" r:id="rId5"/>
    <p:sldId id="258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60"/>
  </p:normalViewPr>
  <p:slideViewPr>
    <p:cSldViewPr>
      <p:cViewPr varScale="1">
        <p:scale>
          <a:sx n="82" d="100"/>
          <a:sy n="82" d="100"/>
        </p:scale>
        <p:origin x="137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C8B0E-4C3C-4F12-BBC2-15AF1E8BC1B0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22D5E-6980-4D6C-8ABC-423BCA7BEE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1404-193F-4042-9077-6D4A02B7F62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CF41-66CB-47FB-9429-5A2B6526B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95B3E-32E2-4E2F-A583-EA9A51D7E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F8C8-74A7-459B-BCD9-8E26A49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809-838E-4C9A-BCB6-FCB287F7D2B2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DD54F-0239-4630-BD4D-138CA3D4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47423-7B95-4F96-BD54-AAC34C8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ED3-FE81-4A1D-BF4C-566E7A99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4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A514-7F6E-4E50-B85A-8376F67F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57F95-63C3-4525-8649-232AA862B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176DC-EE24-486F-911E-7994B04B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809-838E-4C9A-BCB6-FCB287F7D2B2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187BE-66DA-4409-8861-11ED224F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85399-FE22-4E76-B92A-1E8438C1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ED3-FE81-4A1D-BF4C-566E7A99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0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CFB82-243C-44CD-90EF-2421F21BC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73EC3-931E-468E-9063-179007FB8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C00C-AF31-489D-9B65-1C49755B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809-838E-4C9A-BCB6-FCB287F7D2B2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8A232-3E11-4CF7-8825-A4EAEA1C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B620-2253-4E91-9B52-A512B361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ED3-FE81-4A1D-BF4C-566E7A99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67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EF9C-64E9-41CF-A046-FE9E2E6A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40EE1-7B9F-4E05-9052-CF4C8F83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1B2E3-9D43-4966-AD2B-ADDFBF61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809-838E-4C9A-BCB6-FCB287F7D2B2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7CBC-E0ED-4EC4-93A2-25E1F4AA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0C8F-4A21-44DE-8240-7ED02C81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ED3-FE81-4A1D-BF4C-566E7A99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3C53-0238-4318-828E-607902E5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A3651-13DD-4B74-9B30-1260E3DAA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A24C-08A8-49C2-B189-BF01F58E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809-838E-4C9A-BCB6-FCB287F7D2B2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D878B-C998-4F06-A7C3-6F8617F7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BE3E0-E0FB-4B80-BC39-F9BCAD08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ED3-FE81-4A1D-BF4C-566E7A99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63FA-4CB3-4CC7-A414-3AFD39C3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BDC2-5B20-401F-957A-D1C728ECA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28512-B82B-485F-9512-88F669DE8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8A26F-C681-400E-B5D2-79A215A7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809-838E-4C9A-BCB6-FCB287F7D2B2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A4D36-15FF-4860-B6EE-5A1880E3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A81A3-E404-4094-B907-191E6D59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ED3-FE81-4A1D-BF4C-566E7A99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594B-FC67-42A0-9C63-A28383AE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61DF-F679-4D9D-BA01-78E640148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90675-9FED-4B6E-B1BF-0C9C33E9A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8221D-3C19-4AD1-926C-3BDD9E36E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930DE-2CD2-494E-8D29-A5042D607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05FD5-2C5E-4FA9-A8AE-CB5F8084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809-838E-4C9A-BCB6-FCB287F7D2B2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61BD1-E436-458B-ADB0-EEFFC8B4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A8CFF-DB38-4179-8496-49B24D64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ED3-FE81-4A1D-BF4C-566E7A99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4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895D-57A5-42DF-94EA-391D655B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22592-D327-413C-8A1F-31B7E819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809-838E-4C9A-BCB6-FCB287F7D2B2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9EE15-B5D0-4744-8BB5-7272C797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CEFB3-B9D5-4ED0-9DF3-1A9E10D4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ED3-FE81-4A1D-BF4C-566E7A99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6D30A-72F4-457B-9C67-EA041C28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809-838E-4C9A-BCB6-FCB287F7D2B2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18A53-576B-4649-95E3-DE004F42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2C3F4-23B8-4651-853A-8EB2B04B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ED3-FE81-4A1D-BF4C-566E7A99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6B9F-0D4E-433A-BEB8-48AC0A47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248F-743F-4D06-B436-C0BA50E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090A0-D568-4AE6-90BD-198F2C3B7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AD44B-9F20-45D7-AEDA-156FCDD5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809-838E-4C9A-BCB6-FCB287F7D2B2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20E2D-3AE1-4739-BA42-884EA7BB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B2FA2-6C41-43AD-86A1-23E2C8DF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ED3-FE81-4A1D-BF4C-566E7A99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02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9F6C-16E9-44F4-AD9E-97D5E97A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CBBFB-AB07-42E9-945A-FB169F387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426C1-3544-4BB8-BDC0-56C743C9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D7314-F025-44AB-975E-FC03B499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809-838E-4C9A-BCB6-FCB287F7D2B2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41D83-8BCD-43B0-A7A0-FDC389D7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0D438-2820-4236-8C8E-5A09CCCD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ED3-FE81-4A1D-BF4C-566E7A99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FFC10-DD75-402C-9FEB-263EAC64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FBAF5-9FF7-41BE-B594-B9004E279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A599-00F3-4379-BDEC-422D96302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C809-838E-4C9A-BCB6-FCB287F7D2B2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0FBEE-4986-4D25-904C-49CA3C800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87B6-15BC-4412-A56B-E612E2669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2ED3-FE81-4A1D-BF4C-566E7A99C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1A37A-6589-474C-8E3D-7A61C7CB931E}"/>
              </a:ext>
            </a:extLst>
          </p:cNvPr>
          <p:cNvGrpSpPr/>
          <p:nvPr/>
        </p:nvGrpSpPr>
        <p:grpSpPr>
          <a:xfrm>
            <a:off x="76200" y="228600"/>
            <a:ext cx="8915400" cy="6400800"/>
            <a:chOff x="76200" y="228600"/>
            <a:chExt cx="8915400" cy="640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C1C6F3-252F-465F-B435-95B7DA69BB21}"/>
                </a:ext>
              </a:extLst>
            </p:cNvPr>
            <p:cNvSpPr/>
            <p:nvPr/>
          </p:nvSpPr>
          <p:spPr>
            <a:xfrm>
              <a:off x="4648200" y="443345"/>
              <a:ext cx="1295400" cy="381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Module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700CFF5-FD1D-40A4-A2E5-7157B8C2A4E3}"/>
                </a:ext>
              </a:extLst>
            </p:cNvPr>
            <p:cNvGrpSpPr/>
            <p:nvPr/>
          </p:nvGrpSpPr>
          <p:grpSpPr>
            <a:xfrm>
              <a:off x="76200" y="228600"/>
              <a:ext cx="8915400" cy="6400800"/>
              <a:chOff x="76200" y="228600"/>
              <a:chExt cx="8915400" cy="6400800"/>
            </a:xfrm>
            <a:noFill/>
          </p:grpSpPr>
          <p:cxnSp>
            <p:nvCxnSpPr>
              <p:cNvPr id="38" name="Elbow Connector 191">
                <a:extLst>
                  <a:ext uri="{FF2B5EF4-FFF2-40B4-BE49-F238E27FC236}">
                    <a16:creationId xmlns:a16="http://schemas.microsoft.com/office/drawing/2014/main" id="{B613C8F5-9C33-47E8-92B1-D241EC5BABB7}"/>
                  </a:ext>
                </a:extLst>
              </p:cNvPr>
              <p:cNvCxnSpPr>
                <a:stCxn id="57" idx="2"/>
                <a:endCxn id="69" idx="0"/>
              </p:cNvCxnSpPr>
              <p:nvPr/>
            </p:nvCxnSpPr>
            <p:spPr>
              <a:xfrm rot="16200000" flipH="1">
                <a:off x="5029200" y="2171700"/>
                <a:ext cx="381000" cy="4267200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3ECF2AB-4EFC-4CE5-9062-2EB091EF1269}"/>
                  </a:ext>
                </a:extLst>
              </p:cNvPr>
              <p:cNvGrpSpPr/>
              <p:nvPr/>
            </p:nvGrpSpPr>
            <p:grpSpPr>
              <a:xfrm>
                <a:off x="76200" y="228600"/>
                <a:ext cx="8915400" cy="6400800"/>
                <a:chOff x="76200" y="228600"/>
                <a:chExt cx="8915400" cy="6400800"/>
              </a:xfrm>
              <a:grpFill/>
            </p:grpSpPr>
            <p:cxnSp>
              <p:nvCxnSpPr>
                <p:cNvPr id="40" name="Elbow Connector 175">
                  <a:extLst>
                    <a:ext uri="{FF2B5EF4-FFF2-40B4-BE49-F238E27FC236}">
                      <a16:creationId xmlns:a16="http://schemas.microsoft.com/office/drawing/2014/main" id="{5D243BD4-61B8-43E6-9BB9-DD06D19D8990}"/>
                    </a:ext>
                  </a:extLst>
                </p:cNvPr>
                <p:cNvCxnSpPr>
                  <a:stCxn id="36" idx="3"/>
                  <a:endCxn id="54" idx="1"/>
                </p:cNvCxnSpPr>
                <p:nvPr/>
              </p:nvCxnSpPr>
              <p:spPr>
                <a:xfrm>
                  <a:off x="5943600" y="633845"/>
                  <a:ext cx="609600" cy="1188028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</p:cxn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5462E5A-CF24-4EEC-B790-64874D3D90A4}"/>
                    </a:ext>
                  </a:extLst>
                </p:cNvPr>
                <p:cNvGrpSpPr/>
                <p:nvPr/>
              </p:nvGrpSpPr>
              <p:grpSpPr>
                <a:xfrm>
                  <a:off x="76200" y="228600"/>
                  <a:ext cx="8915400" cy="6400800"/>
                  <a:chOff x="76200" y="228600"/>
                  <a:chExt cx="8915400" cy="6400800"/>
                </a:xfrm>
                <a:grpFill/>
              </p:grpSpPr>
              <p:cxnSp>
                <p:nvCxnSpPr>
                  <p:cNvPr id="44" name="Elbow Connector 173">
                    <a:extLst>
                      <a:ext uri="{FF2B5EF4-FFF2-40B4-BE49-F238E27FC236}">
                        <a16:creationId xmlns:a16="http://schemas.microsoft.com/office/drawing/2014/main" id="{066DF325-7931-454A-9D9B-052B653D6577}"/>
                      </a:ext>
                    </a:extLst>
                  </p:cNvPr>
                  <p:cNvCxnSpPr>
                    <a:stCxn id="36" idx="3"/>
                    <a:endCxn id="53" idx="1"/>
                  </p:cNvCxnSpPr>
                  <p:nvPr/>
                </p:nvCxnSpPr>
                <p:spPr>
                  <a:xfrm>
                    <a:off x="5943600" y="633845"/>
                    <a:ext cx="609600" cy="730828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</p:cxn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9B6604F3-435E-42E5-9E18-19674DE4025B}"/>
                      </a:ext>
                    </a:extLst>
                  </p:cNvPr>
                  <p:cNvGrpSpPr/>
                  <p:nvPr/>
                </p:nvGrpSpPr>
                <p:grpSpPr>
                  <a:xfrm>
                    <a:off x="76200" y="228600"/>
                    <a:ext cx="8915400" cy="6400800"/>
                    <a:chOff x="76200" y="228600"/>
                    <a:chExt cx="8915400" cy="6400800"/>
                  </a:xfrm>
                  <a:grpFill/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3B6FB9EC-0D7D-4B85-8BF2-209F372A9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3200" y="2098965"/>
                      <a:ext cx="1524000" cy="3810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Buffer Stock</a:t>
                      </a:r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BC9C3E5D-7EEC-411A-B4AF-11081E4BC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9800" y="838200"/>
                      <a:ext cx="1828800" cy="1752600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Product &amp; Price Management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[4.1.7]</a:t>
                      </a: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A748328F-655F-4A4A-9ADF-8B39F1464C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8200" y="2362200"/>
                      <a:ext cx="1295400" cy="3810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Central Module</a:t>
                      </a:r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FEAAEDC3-385B-406E-B026-CC5E925DC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3200" y="228600"/>
                      <a:ext cx="1295400" cy="367145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Order</a:t>
                      </a:r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BA93D7FC-FB3A-4C28-BCA2-4128332CB3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3200" y="685800"/>
                      <a:ext cx="1295400" cy="367145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Promotion</a:t>
                      </a:r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91925418-8406-4152-89B7-8D2FC1CDCA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3200" y="1219200"/>
                      <a:ext cx="1371600" cy="290945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47067A4D-6B6B-45AB-A35E-138DEBAD9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3200" y="1676400"/>
                      <a:ext cx="1295400" cy="290945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Product list</a:t>
                      </a:r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B53AB8F7-0A8C-49A6-B6EC-310930DE7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3200" y="2667000"/>
                      <a:ext cx="1524000" cy="5334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Promotion Builder</a:t>
                      </a:r>
                    </a:p>
                  </p:txBody>
                </p:sp>
                <p:cxnSp>
                  <p:nvCxnSpPr>
                    <p:cNvPr id="56" name="Straight Arrow Connector 55">
                      <a:extLst>
                        <a:ext uri="{FF2B5EF4-FFF2-40B4-BE49-F238E27FC236}">
                          <a16:creationId xmlns:a16="http://schemas.microsoft.com/office/drawing/2014/main" id="{0719D9F9-7B88-4D34-8629-B8FE3247B0B5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2554685" y="3161903"/>
                      <a:ext cx="1143000" cy="79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B696DB68-4AC6-4F3A-8A03-35190304AA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38400" y="3733800"/>
                      <a:ext cx="1295400" cy="3810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DB End</a:t>
                      </a:r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6B28343D-F2AC-4ACE-BD10-1B19580F28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" y="4495800"/>
                      <a:ext cx="1066800" cy="8382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Mobile sales Order</a:t>
                      </a: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08E2FB5E-A9F5-4E98-B933-1E8C9010A5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7800" y="4495800"/>
                      <a:ext cx="990600" cy="8382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Other sales order</a:t>
                      </a: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9F48F87A-5157-4168-93CD-17C7418CC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43200" y="4495800"/>
                      <a:ext cx="1066800" cy="6858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SKU stock</a:t>
                      </a:r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075944E6-92AC-4572-AE6C-CA30F67E47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0" y="4495800"/>
                      <a:ext cx="1066800" cy="6858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1B4A3295-A034-4A13-A707-FF9BB2D143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800" y="4495800"/>
                      <a:ext cx="914400" cy="7620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Product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BAA9BA8F-B077-4C32-BE1A-EFB6A5251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7200" y="4495800"/>
                      <a:ext cx="914400" cy="7620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Reports</a:t>
                      </a: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D31F9A8C-57B5-4FFB-8644-1B755AF19E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8000" y="4495800"/>
                      <a:ext cx="990600" cy="9144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Mobile sales Order</a:t>
                      </a: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1494849A-8B1D-4071-8B77-1B275D55C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0600" y="6019800"/>
                      <a:ext cx="1295400" cy="6096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SKU current stock</a:t>
                      </a: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710A7330-9C12-4FCA-9B39-0FAA55A92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4600" y="6019800"/>
                      <a:ext cx="1447800" cy="6096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SKU stock Adjustment</a:t>
                      </a:r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F142AB50-D909-42B7-863E-8B7567CE2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0" y="6019800"/>
                      <a:ext cx="1295400" cy="6096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Buffer stock</a:t>
                      </a:r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A0A96DE8-EED1-49A8-98AC-A183E87ACB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5000" y="6019800"/>
                      <a:ext cx="1295400" cy="60960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Critical stock</a:t>
                      </a:r>
                    </a:p>
                  </p:txBody>
                </p:sp>
                <p:cxnSp>
                  <p:nvCxnSpPr>
                    <p:cNvPr id="78" name="Elbow Connector 165">
                      <a:extLst>
                        <a:ext uri="{FF2B5EF4-FFF2-40B4-BE49-F238E27FC236}">
                          <a16:creationId xmlns:a16="http://schemas.microsoft.com/office/drawing/2014/main" id="{5010E895-4923-4EC4-8D46-0D819A9797FF}"/>
                        </a:ext>
                      </a:extLst>
                    </p:cNvPr>
                    <p:cNvCxnSpPr>
                      <a:stCxn id="47" idx="6"/>
                      <a:endCxn id="36" idx="1"/>
                    </p:cNvCxnSpPr>
                    <p:nvPr/>
                  </p:nvCxnSpPr>
                  <p:spPr>
                    <a:xfrm flipV="1">
                      <a:off x="4038600" y="633845"/>
                      <a:ext cx="609600" cy="1080655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81" name="Elbow Connector 167">
                      <a:extLst>
                        <a:ext uri="{FF2B5EF4-FFF2-40B4-BE49-F238E27FC236}">
                          <a16:creationId xmlns:a16="http://schemas.microsoft.com/office/drawing/2014/main" id="{06688B96-C37A-4D3A-BF3D-6BA13D07540F}"/>
                        </a:ext>
                      </a:extLst>
                    </p:cNvPr>
                    <p:cNvCxnSpPr>
                      <a:stCxn id="47" idx="6"/>
                      <a:endCxn id="48" idx="1"/>
                    </p:cNvCxnSpPr>
                    <p:nvPr/>
                  </p:nvCxnSpPr>
                  <p:spPr>
                    <a:xfrm>
                      <a:off x="4038600" y="1714500"/>
                      <a:ext cx="609600" cy="838200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82" name="Elbow Connector 169">
                      <a:extLst>
                        <a:ext uri="{FF2B5EF4-FFF2-40B4-BE49-F238E27FC236}">
                          <a16:creationId xmlns:a16="http://schemas.microsoft.com/office/drawing/2014/main" id="{905F6B03-459D-443A-ABD8-6A23A6006FBC}"/>
                        </a:ext>
                      </a:extLst>
                    </p:cNvPr>
                    <p:cNvCxnSpPr>
                      <a:stCxn id="36" idx="3"/>
                      <a:endCxn id="51" idx="1"/>
                    </p:cNvCxnSpPr>
                    <p:nvPr/>
                  </p:nvCxnSpPr>
                  <p:spPr>
                    <a:xfrm flipV="1">
                      <a:off x="5943600" y="412173"/>
                      <a:ext cx="609600" cy="221672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83" name="Elbow Connector 171">
                      <a:extLst>
                        <a:ext uri="{FF2B5EF4-FFF2-40B4-BE49-F238E27FC236}">
                          <a16:creationId xmlns:a16="http://schemas.microsoft.com/office/drawing/2014/main" id="{4D2CD61A-E015-4D44-99F0-FB94F58A6EE8}"/>
                        </a:ext>
                      </a:extLst>
                    </p:cNvPr>
                    <p:cNvCxnSpPr>
                      <a:stCxn id="36" idx="3"/>
                      <a:endCxn id="52" idx="1"/>
                    </p:cNvCxnSpPr>
                    <p:nvPr/>
                  </p:nvCxnSpPr>
                  <p:spPr>
                    <a:xfrm>
                      <a:off x="5943600" y="633845"/>
                      <a:ext cx="609600" cy="235528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84" name="Elbow Connector 177">
                      <a:extLst>
                        <a:ext uri="{FF2B5EF4-FFF2-40B4-BE49-F238E27FC236}">
                          <a16:creationId xmlns:a16="http://schemas.microsoft.com/office/drawing/2014/main" id="{235D322E-075F-44A0-A5C8-A5ACDECF22DC}"/>
                        </a:ext>
                      </a:extLst>
                    </p:cNvPr>
                    <p:cNvCxnSpPr>
                      <a:stCxn id="48" idx="3"/>
                      <a:endCxn id="46" idx="1"/>
                    </p:cNvCxnSpPr>
                    <p:nvPr/>
                  </p:nvCxnSpPr>
                  <p:spPr>
                    <a:xfrm flipV="1">
                      <a:off x="5943600" y="2289465"/>
                      <a:ext cx="609600" cy="263235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85" name="Elbow Connector 179">
                      <a:extLst>
                        <a:ext uri="{FF2B5EF4-FFF2-40B4-BE49-F238E27FC236}">
                          <a16:creationId xmlns:a16="http://schemas.microsoft.com/office/drawing/2014/main" id="{C243573F-22DC-4255-8D4B-59E7786BF1E4}"/>
                        </a:ext>
                      </a:extLst>
                    </p:cNvPr>
                    <p:cNvCxnSpPr>
                      <a:stCxn id="48" idx="3"/>
                      <a:endCxn id="55" idx="1"/>
                    </p:cNvCxnSpPr>
                    <p:nvPr/>
                  </p:nvCxnSpPr>
                  <p:spPr>
                    <a:xfrm>
                      <a:off x="5943600" y="2552700"/>
                      <a:ext cx="609600" cy="381000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86" name="Elbow Connector 181">
                      <a:extLst>
                        <a:ext uri="{FF2B5EF4-FFF2-40B4-BE49-F238E27FC236}">
                          <a16:creationId xmlns:a16="http://schemas.microsoft.com/office/drawing/2014/main" id="{C9E4347B-A2E4-4E73-9224-6B917B42C59E}"/>
                        </a:ext>
                      </a:extLst>
                    </p:cNvPr>
                    <p:cNvCxnSpPr>
                      <a:stCxn id="57" idx="2"/>
                      <a:endCxn id="59" idx="0"/>
                    </p:cNvCxnSpPr>
                    <p:nvPr/>
                  </p:nvCxnSpPr>
                  <p:spPr>
                    <a:xfrm rot="5400000">
                      <a:off x="1657350" y="3067050"/>
                      <a:ext cx="381000" cy="2476500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87" name="Elbow Connector 183">
                      <a:extLst>
                        <a:ext uri="{FF2B5EF4-FFF2-40B4-BE49-F238E27FC236}">
                          <a16:creationId xmlns:a16="http://schemas.microsoft.com/office/drawing/2014/main" id="{15645F94-178E-4D86-9AA5-D3DF0ADC9E76}"/>
                        </a:ext>
                      </a:extLst>
                    </p:cNvPr>
                    <p:cNvCxnSpPr>
                      <a:stCxn id="57" idx="2"/>
                      <a:endCxn id="61" idx="0"/>
                    </p:cNvCxnSpPr>
                    <p:nvPr/>
                  </p:nvCxnSpPr>
                  <p:spPr>
                    <a:xfrm rot="5400000">
                      <a:off x="2324100" y="3733800"/>
                      <a:ext cx="381000" cy="1143000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88" name="Elbow Connector 185">
                      <a:extLst>
                        <a:ext uri="{FF2B5EF4-FFF2-40B4-BE49-F238E27FC236}">
                          <a16:creationId xmlns:a16="http://schemas.microsoft.com/office/drawing/2014/main" id="{05950557-BDEE-4A22-9293-E2D92A13E958}"/>
                        </a:ext>
                      </a:extLst>
                    </p:cNvPr>
                    <p:cNvCxnSpPr>
                      <a:stCxn id="57" idx="2"/>
                      <a:endCxn id="63" idx="0"/>
                    </p:cNvCxnSpPr>
                    <p:nvPr/>
                  </p:nvCxnSpPr>
                  <p:spPr>
                    <a:xfrm rot="16200000" flipH="1">
                      <a:off x="2990850" y="4210050"/>
                      <a:ext cx="381000" cy="190500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89" name="Elbow Connector 187">
                      <a:extLst>
                        <a:ext uri="{FF2B5EF4-FFF2-40B4-BE49-F238E27FC236}">
                          <a16:creationId xmlns:a16="http://schemas.microsoft.com/office/drawing/2014/main" id="{EEC551E9-EE29-4CC4-9398-F4D47226106D}"/>
                        </a:ext>
                      </a:extLst>
                    </p:cNvPr>
                    <p:cNvCxnSpPr>
                      <a:stCxn id="57" idx="2"/>
                      <a:endCxn id="65" idx="0"/>
                    </p:cNvCxnSpPr>
                    <p:nvPr/>
                  </p:nvCxnSpPr>
                  <p:spPr>
                    <a:xfrm rot="16200000" flipH="1">
                      <a:off x="3714750" y="3486150"/>
                      <a:ext cx="381000" cy="1638300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90" name="Elbow Connector 189">
                      <a:extLst>
                        <a:ext uri="{FF2B5EF4-FFF2-40B4-BE49-F238E27FC236}">
                          <a16:creationId xmlns:a16="http://schemas.microsoft.com/office/drawing/2014/main" id="{1AAF3343-7409-42EE-A74E-1B8F44FF219E}"/>
                        </a:ext>
                      </a:extLst>
                    </p:cNvPr>
                    <p:cNvCxnSpPr>
                      <a:stCxn id="57" idx="2"/>
                      <a:endCxn id="67" idx="0"/>
                    </p:cNvCxnSpPr>
                    <p:nvPr/>
                  </p:nvCxnSpPr>
                  <p:spPr>
                    <a:xfrm rot="16200000" flipH="1">
                      <a:off x="4400550" y="2800350"/>
                      <a:ext cx="381000" cy="3009900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91" name="Elbow Connector 193">
                      <a:extLst>
                        <a:ext uri="{FF2B5EF4-FFF2-40B4-BE49-F238E27FC236}">
                          <a16:creationId xmlns:a16="http://schemas.microsoft.com/office/drawing/2014/main" id="{E29873FB-293B-48E5-B841-F26B0CC63332}"/>
                        </a:ext>
                      </a:extLst>
                    </p:cNvPr>
                    <p:cNvCxnSpPr>
                      <a:stCxn id="57" idx="2"/>
                      <a:endCxn id="68" idx="0"/>
                    </p:cNvCxnSpPr>
                    <p:nvPr/>
                  </p:nvCxnSpPr>
                  <p:spPr>
                    <a:xfrm rot="16200000" flipH="1">
                      <a:off x="5619750" y="1581150"/>
                      <a:ext cx="381000" cy="5448300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92" name="Elbow Connector 195">
                      <a:extLst>
                        <a:ext uri="{FF2B5EF4-FFF2-40B4-BE49-F238E27FC236}">
                          <a16:creationId xmlns:a16="http://schemas.microsoft.com/office/drawing/2014/main" id="{F48B6CA5-279E-4624-9971-10162EB91AE5}"/>
                        </a:ext>
                      </a:extLst>
                    </p:cNvPr>
                    <p:cNvCxnSpPr>
                      <a:stCxn id="63" idx="2"/>
                    </p:cNvCxnSpPr>
                    <p:nvPr/>
                  </p:nvCxnSpPr>
                  <p:spPr>
                    <a:xfrm rot="16200000" flipH="1">
                      <a:off x="2933700" y="5524500"/>
                      <a:ext cx="838200" cy="152400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93" name="Elbow Connector 200">
                      <a:extLst>
                        <a:ext uri="{FF2B5EF4-FFF2-40B4-BE49-F238E27FC236}">
                          <a16:creationId xmlns:a16="http://schemas.microsoft.com/office/drawing/2014/main" id="{19A65885-7234-4B00-A436-E3B1A0F923DD}"/>
                        </a:ext>
                      </a:extLst>
                    </p:cNvPr>
                    <p:cNvCxnSpPr>
                      <a:stCxn id="63" idx="2"/>
                      <a:endCxn id="71" idx="0"/>
                    </p:cNvCxnSpPr>
                    <p:nvPr/>
                  </p:nvCxnSpPr>
                  <p:spPr>
                    <a:xfrm rot="5400000">
                      <a:off x="2038350" y="4781550"/>
                      <a:ext cx="838200" cy="1638300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94" name="Elbow Connector 202">
                      <a:extLst>
                        <a:ext uri="{FF2B5EF4-FFF2-40B4-BE49-F238E27FC236}">
                          <a16:creationId xmlns:a16="http://schemas.microsoft.com/office/drawing/2014/main" id="{459AAC65-95D8-4986-A6A2-C805BA388542}"/>
                        </a:ext>
                      </a:extLst>
                    </p:cNvPr>
                    <p:cNvCxnSpPr>
                      <a:stCxn id="63" idx="2"/>
                      <a:endCxn id="74" idx="0"/>
                    </p:cNvCxnSpPr>
                    <p:nvPr/>
                  </p:nvCxnSpPr>
                  <p:spPr>
                    <a:xfrm rot="16200000" flipH="1">
                      <a:off x="3600450" y="4857750"/>
                      <a:ext cx="838200" cy="1485900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95" name="Elbow Connector 204">
                      <a:extLst>
                        <a:ext uri="{FF2B5EF4-FFF2-40B4-BE49-F238E27FC236}">
                          <a16:creationId xmlns:a16="http://schemas.microsoft.com/office/drawing/2014/main" id="{F585F3E1-5523-491D-B971-1399FFDA3A3A}"/>
                        </a:ext>
                      </a:extLst>
                    </p:cNvPr>
                    <p:cNvCxnSpPr>
                      <a:stCxn id="63" idx="2"/>
                      <a:endCxn id="76" idx="0"/>
                    </p:cNvCxnSpPr>
                    <p:nvPr/>
                  </p:nvCxnSpPr>
                  <p:spPr>
                    <a:xfrm rot="16200000" flipH="1">
                      <a:off x="4400550" y="4057650"/>
                      <a:ext cx="838200" cy="3086100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</p:cxnSp>
              </p:grpSp>
            </p:grp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28600" y="533400"/>
            <a:ext cx="8686800" cy="5867400"/>
            <a:chOff x="228600" y="533400"/>
            <a:chExt cx="8686800" cy="5867400"/>
          </a:xfrm>
          <a:noFill/>
        </p:grpSpPr>
        <p:sp>
          <p:nvSpPr>
            <p:cNvPr id="3" name="Oval 2"/>
            <p:cNvSpPr/>
            <p:nvPr/>
          </p:nvSpPr>
          <p:spPr>
            <a:xfrm>
              <a:off x="2831254" y="2234095"/>
              <a:ext cx="1482722" cy="1615662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Target Management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[ 4.1.10 ]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668520" y="3764722"/>
              <a:ext cx="1093893" cy="42517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Central Module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68520" y="1623391"/>
              <a:ext cx="1093893" cy="42517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Module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77187" y="1298713"/>
              <a:ext cx="1415627" cy="59524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Target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77187" y="533400"/>
              <a:ext cx="1415627" cy="59524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Route wise sales order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77187" y="2149061"/>
              <a:ext cx="1415627" cy="59524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Reports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77187" y="3764722"/>
              <a:ext cx="1415627" cy="59524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Dashboard 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77187" y="2999409"/>
              <a:ext cx="1415627" cy="59524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Target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77187" y="4615070"/>
              <a:ext cx="1415627" cy="59524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50200" y="1981199"/>
              <a:ext cx="965200" cy="76200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KPI Reports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7692813" y="2404165"/>
              <a:ext cx="257387" cy="11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579880" y="2829339"/>
              <a:ext cx="1093893" cy="42517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8600" y="2829339"/>
              <a:ext cx="1093893" cy="42517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Edit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10800000">
              <a:off x="2702560" y="2999409"/>
              <a:ext cx="257387" cy="1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0800000">
              <a:off x="1351280" y="2999409"/>
              <a:ext cx="257387" cy="1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3070476" y="4359295"/>
              <a:ext cx="1020417" cy="1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931160" y="4870174"/>
              <a:ext cx="1093893" cy="42517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7267" y="5975626"/>
              <a:ext cx="1093893" cy="42517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Reports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96360" y="5975626"/>
              <a:ext cx="1286933" cy="42517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Target View</a:t>
              </a:r>
            </a:p>
          </p:txBody>
        </p:sp>
        <p:cxnSp>
          <p:nvCxnSpPr>
            <p:cNvPr id="58" name="Elbow Connector 57"/>
            <p:cNvCxnSpPr>
              <a:cxnSpLocks/>
              <a:stCxn id="3" idx="6"/>
              <a:endCxn id="7" idx="1"/>
            </p:cNvCxnSpPr>
            <p:nvPr/>
          </p:nvCxnSpPr>
          <p:spPr>
            <a:xfrm flipV="1">
              <a:off x="4313976" y="1835978"/>
              <a:ext cx="354544" cy="12059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Elbow Connector 59"/>
            <p:cNvCxnSpPr/>
            <p:nvPr/>
          </p:nvCxnSpPr>
          <p:spPr>
            <a:xfrm>
              <a:off x="4182534" y="3041926"/>
              <a:ext cx="514773" cy="935383"/>
            </a:xfrm>
            <a:prstGeom prst="bentConnector3">
              <a:avLst>
                <a:gd name="adj1" fmla="val 59063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2" name="Elbow Connector 61"/>
            <p:cNvCxnSpPr/>
            <p:nvPr/>
          </p:nvCxnSpPr>
          <p:spPr>
            <a:xfrm flipV="1">
              <a:off x="5791200" y="831022"/>
              <a:ext cx="514774" cy="100495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4" name="Elbow Connector 63"/>
            <p:cNvCxnSpPr/>
            <p:nvPr/>
          </p:nvCxnSpPr>
          <p:spPr>
            <a:xfrm flipV="1">
              <a:off x="5791200" y="1596335"/>
              <a:ext cx="514774" cy="23964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>
              <a:off x="5791200" y="1835978"/>
              <a:ext cx="514774" cy="61070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0" name="Elbow Connector 69"/>
            <p:cNvCxnSpPr>
              <a:stCxn id="6" idx="3"/>
              <a:endCxn id="26" idx="1"/>
            </p:cNvCxnSpPr>
            <p:nvPr/>
          </p:nvCxnSpPr>
          <p:spPr>
            <a:xfrm flipV="1">
              <a:off x="5762413" y="3297031"/>
              <a:ext cx="514774" cy="68027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Elbow Connector 71"/>
            <p:cNvCxnSpPr>
              <a:stCxn id="6" idx="3"/>
            </p:cNvCxnSpPr>
            <p:nvPr/>
          </p:nvCxnSpPr>
          <p:spPr>
            <a:xfrm>
              <a:off x="5762413" y="3977309"/>
              <a:ext cx="485987" cy="21369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5" name="Elbow Connector 74"/>
            <p:cNvCxnSpPr>
              <a:stCxn id="6" idx="3"/>
              <a:endCxn id="27" idx="1"/>
            </p:cNvCxnSpPr>
            <p:nvPr/>
          </p:nvCxnSpPr>
          <p:spPr>
            <a:xfrm>
              <a:off x="5762413" y="3977309"/>
              <a:ext cx="514774" cy="93538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7" name="Elbow Connector 76"/>
            <p:cNvCxnSpPr>
              <a:stCxn id="42" idx="2"/>
              <a:endCxn id="49" idx="0"/>
            </p:cNvCxnSpPr>
            <p:nvPr/>
          </p:nvCxnSpPr>
          <p:spPr>
            <a:xfrm rot="5400000">
              <a:off x="2591022" y="5088541"/>
              <a:ext cx="680278" cy="109389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9" name="Elbow Connector 78"/>
            <p:cNvCxnSpPr>
              <a:stCxn id="42" idx="2"/>
              <a:endCxn id="50" idx="0"/>
            </p:cNvCxnSpPr>
            <p:nvPr/>
          </p:nvCxnSpPr>
          <p:spPr>
            <a:xfrm rot="16200000" flipH="1">
              <a:off x="3668828" y="5104627"/>
              <a:ext cx="680278" cy="106172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707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533400" y="685800"/>
            <a:ext cx="8382000" cy="5334000"/>
            <a:chOff x="-2057400" y="228600"/>
            <a:chExt cx="10363200" cy="6172200"/>
          </a:xfrm>
        </p:grpSpPr>
        <p:sp>
          <p:nvSpPr>
            <p:cNvPr id="22" name="Rectangle 21"/>
            <p:cNvSpPr/>
            <p:nvPr/>
          </p:nvSpPr>
          <p:spPr>
            <a:xfrm>
              <a:off x="6477000" y="228600"/>
              <a:ext cx="1828800" cy="4572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Sales Order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-2057400" y="457200"/>
              <a:ext cx="10287000" cy="5943600"/>
              <a:chOff x="-2057400" y="457200"/>
              <a:chExt cx="10287000" cy="59436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562103" y="1295400"/>
                <a:ext cx="2324098" cy="18288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Trade promotion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[4.1.9]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724400" y="732680"/>
                <a:ext cx="1066800" cy="6096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Mobile Module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724400" y="2942480"/>
                <a:ext cx="1066800" cy="6096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Central Module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5791200" y="1032165"/>
                <a:ext cx="6858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6477000" y="914400"/>
                <a:ext cx="1676400" cy="5334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Promotion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Sub Module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553200" y="3581400"/>
                <a:ext cx="1676400" cy="5334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Dashboard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553200" y="2438400"/>
                <a:ext cx="1676400" cy="6096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Promotion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Builder</a:t>
                </a: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rot="5400000">
                <a:off x="2780506" y="3313906"/>
                <a:ext cx="381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2514601" y="3503611"/>
                <a:ext cx="914400" cy="3810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DB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438400" y="4572000"/>
                <a:ext cx="1524000" cy="6096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Mobile Sales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495800" y="4572000"/>
                <a:ext cx="1600200" cy="6096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Promotion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View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-2057400" y="4590757"/>
                <a:ext cx="1447800" cy="6096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DB Sales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667000" y="5867400"/>
                <a:ext cx="1295400" cy="5334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Invoice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33400" y="5867400"/>
                <a:ext cx="1295400" cy="5334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Challan</a:t>
                </a:r>
              </a:p>
            </p:txBody>
          </p:sp>
          <p:cxnSp>
            <p:nvCxnSpPr>
              <p:cNvPr id="40" name="Elbow Connector 39"/>
              <p:cNvCxnSpPr>
                <a:cxnSpLocks/>
                <a:stCxn id="2" idx="6"/>
                <a:endCxn id="13" idx="1"/>
              </p:cNvCxnSpPr>
              <p:nvPr/>
            </p:nvCxnSpPr>
            <p:spPr>
              <a:xfrm flipV="1">
                <a:off x="3886200" y="1037481"/>
                <a:ext cx="838200" cy="1172319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43" name="Elbow Connector 42"/>
              <p:cNvCxnSpPr>
                <a:cxnSpLocks/>
                <a:stCxn id="2" idx="6"/>
                <a:endCxn id="14" idx="1"/>
              </p:cNvCxnSpPr>
              <p:nvPr/>
            </p:nvCxnSpPr>
            <p:spPr>
              <a:xfrm>
                <a:off x="3886200" y="2209799"/>
                <a:ext cx="838200" cy="103748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45" name="Elbow Connector 44"/>
              <p:cNvCxnSpPr>
                <a:stCxn id="13" idx="3"/>
                <a:endCxn id="22" idx="1"/>
              </p:cNvCxnSpPr>
              <p:nvPr/>
            </p:nvCxnSpPr>
            <p:spPr>
              <a:xfrm flipV="1">
                <a:off x="5791200" y="457200"/>
                <a:ext cx="685800" cy="580280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47" name="Elbow Connector 46"/>
              <p:cNvCxnSpPr>
                <a:stCxn id="14" idx="3"/>
                <a:endCxn id="24" idx="1"/>
              </p:cNvCxnSpPr>
              <p:nvPr/>
            </p:nvCxnSpPr>
            <p:spPr>
              <a:xfrm flipV="1">
                <a:off x="5791200" y="2743200"/>
                <a:ext cx="762000" cy="504080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49" name="Elbow Connector 48"/>
              <p:cNvCxnSpPr>
                <a:stCxn id="14" idx="3"/>
                <a:endCxn id="23" idx="1"/>
              </p:cNvCxnSpPr>
              <p:nvPr/>
            </p:nvCxnSpPr>
            <p:spPr>
              <a:xfrm>
                <a:off x="5791200" y="3247280"/>
                <a:ext cx="762000" cy="600820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51" name="Elbow Connector 50"/>
              <p:cNvCxnSpPr>
                <a:stCxn id="37" idx="2"/>
                <a:endCxn id="68" idx="0"/>
              </p:cNvCxnSpPr>
              <p:nvPr/>
            </p:nvCxnSpPr>
            <p:spPr>
              <a:xfrm rot="5400000">
                <a:off x="466078" y="2085034"/>
                <a:ext cx="706146" cy="430530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53" name="Elbow Connector 52"/>
              <p:cNvCxnSpPr>
                <a:stCxn id="37" idx="2"/>
              </p:cNvCxnSpPr>
              <p:nvPr/>
            </p:nvCxnSpPr>
            <p:spPr>
              <a:xfrm rot="5400000">
                <a:off x="2628107" y="4228305"/>
                <a:ext cx="687389" cy="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55" name="Elbow Connector 54"/>
              <p:cNvCxnSpPr>
                <a:stCxn id="37" idx="2"/>
                <a:endCxn id="67" idx="0"/>
              </p:cNvCxnSpPr>
              <p:nvPr/>
            </p:nvCxnSpPr>
            <p:spPr>
              <a:xfrm rot="16200000" flipH="1">
                <a:off x="3790156" y="3066255"/>
                <a:ext cx="687389" cy="2324099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rot="5400000">
                <a:off x="889361" y="5524500"/>
                <a:ext cx="6858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rot="5400000">
                <a:off x="2934494" y="5523706"/>
                <a:ext cx="6858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219200" y="5484812"/>
                <a:ext cx="2057400" cy="1588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219200" y="5637212"/>
                <a:ext cx="2057400" cy="1588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304800" y="457200"/>
            <a:ext cx="8610600" cy="5943600"/>
            <a:chOff x="304800" y="457200"/>
            <a:chExt cx="8610600" cy="5943600"/>
          </a:xfrm>
        </p:grpSpPr>
        <p:grpSp>
          <p:nvGrpSpPr>
            <p:cNvPr id="59" name="Group 58"/>
            <p:cNvGrpSpPr/>
            <p:nvPr/>
          </p:nvGrpSpPr>
          <p:grpSpPr>
            <a:xfrm>
              <a:off x="304800" y="457200"/>
              <a:ext cx="8610600" cy="5943600"/>
              <a:chOff x="304800" y="304800"/>
              <a:chExt cx="8610600" cy="59436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2590800" y="2209800"/>
                <a:ext cx="2133600" cy="20574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Inventory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Management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[4.3.3]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743200" y="304800"/>
                <a:ext cx="1828800" cy="6096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Challan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Reconfirmation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667000" y="5715000"/>
                <a:ext cx="1981200" cy="5334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Goods Receive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Manually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81000" y="1295400"/>
                <a:ext cx="1676400" cy="6096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Sales Order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Delivery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81000" y="2819400"/>
                <a:ext cx="1600200" cy="6858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Booked Stock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4800" y="4267200"/>
                <a:ext cx="1676400" cy="6858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Challan Creation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105400" y="1447800"/>
                <a:ext cx="1676400" cy="6096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Buffer Stock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562600" y="2971800"/>
                <a:ext cx="1600200" cy="6858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Batch Maintaining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29200" y="4419600"/>
                <a:ext cx="1676400" cy="6858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Inventory Adjustment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467600" y="990600"/>
                <a:ext cx="1447800" cy="60960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Critical Stock</a:t>
                </a: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rot="5400000">
                <a:off x="2932906" y="4990306"/>
                <a:ext cx="1448594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rot="5400000" flipH="1" flipV="1">
                <a:off x="2933700" y="1562100"/>
                <a:ext cx="1295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10800000">
                <a:off x="1981200" y="3124200"/>
                <a:ext cx="61039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4724400" y="32766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1" name="Elbow Connector 30"/>
              <p:cNvCxnSpPr>
                <a:stCxn id="2" idx="2"/>
                <a:endCxn id="7" idx="3"/>
              </p:cNvCxnSpPr>
              <p:nvPr/>
            </p:nvCxnSpPr>
            <p:spPr>
              <a:xfrm rot="10800000">
                <a:off x="2057400" y="1600200"/>
                <a:ext cx="533400" cy="1638300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3" name="Elbow Connector 32"/>
              <p:cNvCxnSpPr>
                <a:stCxn id="2" idx="2"/>
                <a:endCxn id="9" idx="3"/>
              </p:cNvCxnSpPr>
              <p:nvPr/>
            </p:nvCxnSpPr>
            <p:spPr>
              <a:xfrm rot="10800000" flipV="1">
                <a:off x="1981200" y="3238500"/>
                <a:ext cx="609600" cy="1371600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54" name="Elbow Connector 53"/>
              <p:cNvCxnSpPr>
                <a:stCxn id="2" idx="6"/>
                <a:endCxn id="14" idx="1"/>
              </p:cNvCxnSpPr>
              <p:nvPr/>
            </p:nvCxnSpPr>
            <p:spPr>
              <a:xfrm flipV="1">
                <a:off x="4724400" y="1752600"/>
                <a:ext cx="381000" cy="1485900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58" name="Elbow Connector 57"/>
              <p:cNvCxnSpPr>
                <a:stCxn id="14" idx="3"/>
                <a:endCxn id="28" idx="1"/>
              </p:cNvCxnSpPr>
              <p:nvPr/>
            </p:nvCxnSpPr>
            <p:spPr>
              <a:xfrm flipV="1">
                <a:off x="6781800" y="1295400"/>
                <a:ext cx="685800" cy="457200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cxnSp>
          <p:nvCxnSpPr>
            <p:cNvPr id="62" name="Elbow Connector 61"/>
            <p:cNvCxnSpPr/>
            <p:nvPr/>
          </p:nvCxnSpPr>
          <p:spPr>
            <a:xfrm rot="16200000" flipH="1">
              <a:off x="4686300" y="3543300"/>
              <a:ext cx="1066800" cy="990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762000" y="381000"/>
            <a:ext cx="7904020" cy="6275608"/>
            <a:chOff x="762000" y="381000"/>
            <a:chExt cx="7904020" cy="6275608"/>
          </a:xfrm>
        </p:grpSpPr>
        <p:cxnSp>
          <p:nvCxnSpPr>
            <p:cNvPr id="13" name="Straight Connector 12"/>
            <p:cNvCxnSpPr/>
            <p:nvPr/>
          </p:nvCxnSpPr>
          <p:spPr>
            <a:xfrm rot="5400000">
              <a:off x="5656914" y="1180306"/>
              <a:ext cx="381000" cy="1588"/>
            </a:xfrm>
            <a:prstGeom prst="lin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762000" y="381000"/>
              <a:ext cx="7904020" cy="6275608"/>
              <a:chOff x="762000" y="381000"/>
              <a:chExt cx="7904020" cy="6275608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rot="5400000">
                <a:off x="1694514" y="1180306"/>
                <a:ext cx="381000" cy="1588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2860970" y="2057400"/>
                <a:ext cx="1828800" cy="17526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Route wise Sales Order</a:t>
                </a:r>
              </a:p>
              <a:p>
                <a:pPr algn="ctr"/>
                <a:r>
                  <a:rPr lang="en-US" sz="1200" dirty="0"/>
                  <a:t>[4.2.1]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198420" y="381000"/>
                <a:ext cx="1415627" cy="59524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dk1"/>
                    </a:solidFill>
                  </a:rPr>
                  <a:t>PSR User Id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884220" y="1371600"/>
                <a:ext cx="3962400" cy="1588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027220" y="381000"/>
                <a:ext cx="1415627" cy="59524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dk1"/>
                    </a:solidFill>
                  </a:rPr>
                  <a:t>Route plan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932220" y="381000"/>
                <a:ext cx="1415627" cy="59524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dk1"/>
                    </a:solidFill>
                  </a:rPr>
                  <a:t>Outlet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5400000">
                <a:off x="3256614" y="1523206"/>
                <a:ext cx="10668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789710" y="1600200"/>
                <a:ext cx="1415627" cy="59524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dk1"/>
                    </a:solidFill>
                  </a:rPr>
                  <a:t>Promotion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62000" y="2681357"/>
                <a:ext cx="1415627" cy="59524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dk1"/>
                    </a:solidFill>
                  </a:rPr>
                  <a:t>Target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89710" y="3748157"/>
                <a:ext cx="1415627" cy="59524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dk1"/>
                    </a:solidFill>
                  </a:rPr>
                  <a:t>Product list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070765" y="2653145"/>
                <a:ext cx="1415627" cy="59524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dk1"/>
                    </a:solidFill>
                  </a:rPr>
                  <a:t>Sales Order Creation</a:t>
                </a: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4689765" y="2895600"/>
                <a:ext cx="381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7065820" y="1066800"/>
                <a:ext cx="1415627" cy="59524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dk1"/>
                    </a:solidFill>
                  </a:rPr>
                  <a:t>Regular Sales Order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065820" y="2147957"/>
                <a:ext cx="1415627" cy="59524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dk1"/>
                    </a:solidFill>
                  </a:rPr>
                  <a:t>Damage Order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065820" y="3214757"/>
                <a:ext cx="1415627" cy="59524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dk1"/>
                    </a:solidFill>
                  </a:rPr>
                  <a:t>VisiCooler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27220" y="4876800"/>
                <a:ext cx="1415627" cy="59524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dk1"/>
                    </a:solidFill>
                  </a:rPr>
                  <a:t>Daily Route Summary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856020" y="4876800"/>
                <a:ext cx="1676400" cy="59524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dk1"/>
                    </a:solidFill>
                  </a:rPr>
                  <a:t>Mobile Module Sales Order Delivery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021793" y="4876800"/>
                <a:ext cx="1644227" cy="59524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dk1"/>
                    </a:solidFill>
                  </a:rPr>
                  <a:t>Mobile Module DB &amp; Central Module Reports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789220" y="6047510"/>
                <a:ext cx="1415627" cy="59524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dk1"/>
                    </a:solidFill>
                  </a:rPr>
                  <a:t>DB Inventory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227620" y="6061365"/>
                <a:ext cx="1415627" cy="595243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dk1"/>
                    </a:solidFill>
                  </a:rPr>
                  <a:t>Mobile Module Sales Order</a:t>
                </a:r>
              </a:p>
            </p:txBody>
          </p:sp>
          <p:cxnSp>
            <p:nvCxnSpPr>
              <p:cNvPr id="73" name="Elbow Connector 72"/>
              <p:cNvCxnSpPr>
                <a:stCxn id="16" idx="3"/>
                <a:endCxn id="2" idx="2"/>
              </p:cNvCxnSpPr>
              <p:nvPr/>
            </p:nvCxnSpPr>
            <p:spPr>
              <a:xfrm>
                <a:off x="2205337" y="1897822"/>
                <a:ext cx="655633" cy="103587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75" name="Elbow Connector 74"/>
              <p:cNvCxnSpPr>
                <a:stCxn id="17" idx="3"/>
                <a:endCxn id="2" idx="2"/>
              </p:cNvCxnSpPr>
              <p:nvPr/>
            </p:nvCxnSpPr>
            <p:spPr>
              <a:xfrm flipV="1">
                <a:off x="2177627" y="2933700"/>
                <a:ext cx="683343" cy="45279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77" name="Elbow Connector 76"/>
              <p:cNvCxnSpPr>
                <a:stCxn id="18" idx="3"/>
                <a:endCxn id="2" idx="2"/>
              </p:cNvCxnSpPr>
              <p:nvPr/>
            </p:nvCxnSpPr>
            <p:spPr>
              <a:xfrm flipV="1">
                <a:off x="2205337" y="2933700"/>
                <a:ext cx="655633" cy="1112079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1" name="Elbow Connector 80"/>
              <p:cNvCxnSpPr>
                <a:stCxn id="38" idx="1"/>
                <a:endCxn id="33" idx="3"/>
              </p:cNvCxnSpPr>
              <p:nvPr/>
            </p:nvCxnSpPr>
            <p:spPr>
              <a:xfrm rot="10800000" flipV="1">
                <a:off x="6486392" y="1364421"/>
                <a:ext cx="579428" cy="158634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3" name="Elbow Connector 82"/>
              <p:cNvCxnSpPr>
                <a:stCxn id="39" idx="1"/>
                <a:endCxn id="33" idx="3"/>
              </p:cNvCxnSpPr>
              <p:nvPr/>
            </p:nvCxnSpPr>
            <p:spPr>
              <a:xfrm rot="10800000" flipV="1">
                <a:off x="6486392" y="2445579"/>
                <a:ext cx="579428" cy="5051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5" name="Elbow Connector 84"/>
              <p:cNvCxnSpPr>
                <a:stCxn id="40" idx="1"/>
                <a:endCxn id="33" idx="3"/>
              </p:cNvCxnSpPr>
              <p:nvPr/>
            </p:nvCxnSpPr>
            <p:spPr>
              <a:xfrm rot="10800000">
                <a:off x="6486392" y="2950767"/>
                <a:ext cx="579428" cy="56161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7" name="Elbow Connector 86"/>
              <p:cNvCxnSpPr>
                <a:stCxn id="33" idx="2"/>
                <a:endCxn id="53" idx="0"/>
              </p:cNvCxnSpPr>
              <p:nvPr/>
            </p:nvCxnSpPr>
            <p:spPr>
              <a:xfrm rot="5400000">
                <a:off x="4922194" y="4020415"/>
                <a:ext cx="1628412" cy="84359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89" name="Elbow Connector 88"/>
              <p:cNvCxnSpPr>
                <a:stCxn id="33" idx="2"/>
                <a:endCxn id="52" idx="0"/>
              </p:cNvCxnSpPr>
              <p:nvPr/>
            </p:nvCxnSpPr>
            <p:spPr>
              <a:xfrm rot="5400000">
                <a:off x="3942601" y="3040822"/>
                <a:ext cx="1628412" cy="204354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1" name="Elbow Connector 90"/>
              <p:cNvCxnSpPr>
                <a:stCxn id="33" idx="2"/>
                <a:endCxn id="54" idx="0"/>
              </p:cNvCxnSpPr>
              <p:nvPr/>
            </p:nvCxnSpPr>
            <p:spPr>
              <a:xfrm rot="16200000" flipH="1">
                <a:off x="5997037" y="3029930"/>
                <a:ext cx="1628412" cy="206532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3" name="Elbow Connector 92"/>
              <p:cNvCxnSpPr>
                <a:stCxn id="53" idx="2"/>
                <a:endCxn id="58" idx="0"/>
              </p:cNvCxnSpPr>
              <p:nvPr/>
            </p:nvCxnSpPr>
            <p:spPr>
              <a:xfrm rot="5400000">
                <a:off x="4807894" y="5161183"/>
                <a:ext cx="575467" cy="119718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95" name="Elbow Connector 94"/>
              <p:cNvCxnSpPr>
                <a:stCxn id="53" idx="2"/>
                <a:endCxn id="59" idx="0"/>
              </p:cNvCxnSpPr>
              <p:nvPr/>
            </p:nvCxnSpPr>
            <p:spPr>
              <a:xfrm rot="16200000" flipH="1">
                <a:off x="6020166" y="5146097"/>
                <a:ext cx="589322" cy="1241214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7"/>
          <p:cNvGrpSpPr/>
          <p:nvPr/>
        </p:nvGrpSpPr>
        <p:grpSpPr>
          <a:xfrm>
            <a:off x="152400" y="214740"/>
            <a:ext cx="8763000" cy="6338460"/>
            <a:chOff x="533400" y="216176"/>
            <a:chExt cx="9144000" cy="6174088"/>
          </a:xfrm>
        </p:grpSpPr>
        <p:sp>
          <p:nvSpPr>
            <p:cNvPr id="4" name="Rectangle 3"/>
            <p:cNvSpPr/>
            <p:nvPr/>
          </p:nvSpPr>
          <p:spPr>
            <a:xfrm>
              <a:off x="1655402" y="216176"/>
              <a:ext cx="2286000" cy="762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Order Delivery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70002" y="229672"/>
              <a:ext cx="2286000" cy="762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Mobile Sales</a:t>
              </a:r>
            </a:p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 Order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310690" y="1717960"/>
              <a:ext cx="1532452" cy="130829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Mobile Sales/ DBH Order Management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3400" y="1371600"/>
              <a:ext cx="1898070" cy="762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DB User ID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3400" y="2438400"/>
              <a:ext cx="1898070" cy="762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PSR Assigning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38200" y="3657600"/>
              <a:ext cx="17526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Promotion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38200" y="4416088"/>
              <a:ext cx="17526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Target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52268" y="5933064"/>
              <a:ext cx="17526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Inventory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029200" y="1417261"/>
              <a:ext cx="1761980" cy="8341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Other Sales Order Collection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019800" y="3505200"/>
              <a:ext cx="9144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Challan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981214" y="4611475"/>
              <a:ext cx="9144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Invoice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981214" y="5717749"/>
              <a:ext cx="1072255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Reports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964680" y="2423160"/>
              <a:ext cx="1219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Inventory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8488680" y="2727960"/>
              <a:ext cx="1188720" cy="5486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Sound Stock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8488680" y="1889760"/>
              <a:ext cx="1188720" cy="5486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Blocked  Stock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276600" y="1295400"/>
              <a:ext cx="1600200" cy="1588"/>
            </a:xfrm>
            <a:prstGeom prst="lin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3123406" y="1142206"/>
              <a:ext cx="304800" cy="1588"/>
            </a:xfrm>
            <a:prstGeom prst="lin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4725194" y="1142206"/>
              <a:ext cx="304800" cy="1588"/>
            </a:xfrm>
            <a:prstGeom prst="lin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3" name="Straight Arrow Connector 82"/>
            <p:cNvCxnSpPr>
              <a:cxnSpLocks/>
              <a:endCxn id="31" idx="0"/>
            </p:cNvCxnSpPr>
            <p:nvPr/>
          </p:nvCxnSpPr>
          <p:spPr>
            <a:xfrm>
              <a:off x="4055645" y="1371600"/>
              <a:ext cx="21271" cy="346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859198" y="5150596"/>
              <a:ext cx="17526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Product list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2096294" y="2194620"/>
              <a:ext cx="1143000" cy="1588"/>
            </a:xfrm>
            <a:prstGeom prst="lin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2438400" y="1623120"/>
              <a:ext cx="228600" cy="1588"/>
            </a:xfrm>
            <a:prstGeom prst="lin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0800000">
              <a:off x="2438400" y="2766120"/>
              <a:ext cx="228600" cy="1588"/>
            </a:xfrm>
            <a:prstGeom prst="lin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2667000" y="24384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9" name="Elbow Connector 118"/>
            <p:cNvCxnSpPr>
              <a:cxnSpLocks/>
              <a:stCxn id="31" idx="6"/>
              <a:endCxn id="102" idx="1"/>
            </p:cNvCxnSpPr>
            <p:nvPr/>
          </p:nvCxnSpPr>
          <p:spPr>
            <a:xfrm flipV="1">
              <a:off x="4843143" y="1834311"/>
              <a:ext cx="186057" cy="53779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Elbow Connector 121"/>
            <p:cNvCxnSpPr>
              <a:cxnSpLocks/>
              <a:stCxn id="31" idx="6"/>
              <a:endCxn id="113" idx="1"/>
            </p:cNvCxnSpPr>
            <p:nvPr/>
          </p:nvCxnSpPr>
          <p:spPr>
            <a:xfrm>
              <a:off x="4843143" y="2372108"/>
              <a:ext cx="1138072" cy="357424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4" name="Shape 123"/>
            <p:cNvCxnSpPr>
              <a:endCxn id="111" idx="1"/>
            </p:cNvCxnSpPr>
            <p:nvPr/>
          </p:nvCxnSpPr>
          <p:spPr>
            <a:xfrm rot="16200000" flipH="1">
              <a:off x="5105400" y="2819400"/>
              <a:ext cx="1524000" cy="3048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8" name="Shape 127"/>
            <p:cNvCxnSpPr>
              <a:endCxn id="112" idx="1"/>
            </p:cNvCxnSpPr>
            <p:nvPr/>
          </p:nvCxnSpPr>
          <p:spPr>
            <a:xfrm rot="16200000" flipH="1">
              <a:off x="4532970" y="3391830"/>
              <a:ext cx="2630275" cy="26621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4" name="Shape 133"/>
            <p:cNvCxnSpPr>
              <a:stCxn id="111" idx="3"/>
            </p:cNvCxnSpPr>
            <p:nvPr/>
          </p:nvCxnSpPr>
          <p:spPr>
            <a:xfrm flipV="1">
              <a:off x="6934200" y="2895600"/>
              <a:ext cx="457200" cy="8382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7" name="Shape 136"/>
            <p:cNvCxnSpPr>
              <a:stCxn id="102" idx="3"/>
            </p:cNvCxnSpPr>
            <p:nvPr/>
          </p:nvCxnSpPr>
          <p:spPr>
            <a:xfrm>
              <a:off x="6791180" y="1834311"/>
              <a:ext cx="524020" cy="60409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2" name="Elbow Connector 141"/>
            <p:cNvCxnSpPr>
              <a:stCxn id="136" idx="3"/>
              <a:endCxn id="139" idx="1"/>
            </p:cNvCxnSpPr>
            <p:nvPr/>
          </p:nvCxnSpPr>
          <p:spPr>
            <a:xfrm flipV="1">
              <a:off x="8183880" y="2164080"/>
              <a:ext cx="304800" cy="48768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7" name="Elbow Connector 146"/>
            <p:cNvCxnSpPr>
              <a:stCxn id="136" idx="3"/>
              <a:endCxn id="138" idx="1"/>
            </p:cNvCxnSpPr>
            <p:nvPr/>
          </p:nvCxnSpPr>
          <p:spPr>
            <a:xfrm>
              <a:off x="8183880" y="2651760"/>
              <a:ext cx="304800" cy="35052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1" name="Shape 150"/>
            <p:cNvCxnSpPr>
              <a:stCxn id="5" idx="3"/>
            </p:cNvCxnSpPr>
            <p:nvPr/>
          </p:nvCxnSpPr>
          <p:spPr>
            <a:xfrm>
              <a:off x="6456002" y="610671"/>
              <a:ext cx="401998" cy="285404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5" name="Shape 154"/>
            <p:cNvCxnSpPr>
              <a:endCxn id="41" idx="3"/>
            </p:cNvCxnSpPr>
            <p:nvPr/>
          </p:nvCxnSpPr>
          <p:spPr>
            <a:xfrm rot="5400000">
              <a:off x="1716256" y="3312944"/>
              <a:ext cx="2206288" cy="4572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0" name="Shape 159"/>
            <p:cNvCxnSpPr>
              <a:endCxn id="85" idx="3"/>
            </p:cNvCxnSpPr>
            <p:nvPr/>
          </p:nvCxnSpPr>
          <p:spPr>
            <a:xfrm rot="5400000">
              <a:off x="1359501" y="3690697"/>
              <a:ext cx="2940796" cy="4362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5" name="Shape 164"/>
            <p:cNvCxnSpPr>
              <a:endCxn id="40" idx="3"/>
            </p:cNvCxnSpPr>
            <p:nvPr/>
          </p:nvCxnSpPr>
          <p:spPr>
            <a:xfrm rot="5400000">
              <a:off x="2171700" y="2857500"/>
              <a:ext cx="1447800" cy="6096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7" name="Shape 166"/>
            <p:cNvCxnSpPr>
              <a:endCxn id="43" idx="3"/>
            </p:cNvCxnSpPr>
            <p:nvPr/>
          </p:nvCxnSpPr>
          <p:spPr>
            <a:xfrm rot="5400000">
              <a:off x="1041002" y="4002266"/>
              <a:ext cx="3723264" cy="5955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66255" y="318660"/>
            <a:ext cx="8763000" cy="6019800"/>
            <a:chOff x="76200" y="152400"/>
            <a:chExt cx="10515600" cy="5334000"/>
          </a:xfrm>
        </p:grpSpPr>
        <p:sp>
          <p:nvSpPr>
            <p:cNvPr id="4" name="Oval 3"/>
            <p:cNvSpPr/>
            <p:nvPr/>
          </p:nvSpPr>
          <p:spPr>
            <a:xfrm>
              <a:off x="4997334" y="2667000"/>
              <a:ext cx="2103119" cy="16764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Outlet Management</a:t>
              </a:r>
            </a:p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[4.1.3]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2565" y="152400"/>
              <a:ext cx="2743200" cy="4572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User Login ID Creation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" y="914400"/>
              <a:ext cx="2667000" cy="6858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DB Employee Creation (DB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Operator, PSR)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7200" y="152400"/>
              <a:ext cx="3200400" cy="53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User Login ID Creation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" y="4953000"/>
              <a:ext cx="2057400" cy="53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Outlet Creation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48600" y="2286000"/>
              <a:ext cx="2743200" cy="6096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Mobile Module Sales order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48600" y="4724400"/>
              <a:ext cx="2743200" cy="762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Market Projected</a:t>
              </a:r>
            </a:p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Journey plan Report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4038600"/>
              <a:ext cx="1905000" cy="53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Sub-Route Creation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" y="3124200"/>
              <a:ext cx="1981200" cy="53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Route Creation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48600" y="3505200"/>
              <a:ext cx="2743200" cy="6858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DB Other sales</a:t>
              </a:r>
            </a:p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order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7200" y="1066800"/>
              <a:ext cx="3200400" cy="6858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HO employee creation except DB operator and PSR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" y="1905000"/>
              <a:ext cx="2667000" cy="6096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DB House Creation &amp;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Employee Tag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0800" y="3124200"/>
              <a:ext cx="1981200" cy="6096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Route Creation for</a:t>
              </a:r>
            </a:p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Route Plan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>
              <a:off x="1524794" y="1751806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1524794" y="761206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Elbow Connector 21"/>
            <p:cNvCxnSpPr>
              <a:cxnSpLocks/>
              <a:stCxn id="16" idx="2"/>
              <a:endCxn id="13" idx="0"/>
            </p:cNvCxnSpPr>
            <p:nvPr/>
          </p:nvCxnSpPr>
          <p:spPr>
            <a:xfrm rot="5400000">
              <a:off x="1123950" y="2457450"/>
              <a:ext cx="609600" cy="7239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877491" y="3847703"/>
              <a:ext cx="3802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877491" y="4761309"/>
              <a:ext cx="3802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057400" y="34290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495800" y="34290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Elbow Connector 37"/>
            <p:cNvCxnSpPr>
              <a:cxnSpLocks/>
              <a:stCxn id="4" idx="6"/>
              <a:endCxn id="11" idx="1"/>
            </p:cNvCxnSpPr>
            <p:nvPr/>
          </p:nvCxnSpPr>
          <p:spPr>
            <a:xfrm>
              <a:off x="7100453" y="3505201"/>
              <a:ext cx="748147" cy="16002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0" name="Elbow Connector 39"/>
            <p:cNvCxnSpPr>
              <a:cxnSpLocks/>
              <a:stCxn id="4" idx="6"/>
              <a:endCxn id="14" idx="1"/>
            </p:cNvCxnSpPr>
            <p:nvPr/>
          </p:nvCxnSpPr>
          <p:spPr>
            <a:xfrm>
              <a:off x="7100453" y="3505201"/>
              <a:ext cx="748147" cy="34289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>
              <a:cxnSpLocks/>
              <a:stCxn id="4" idx="6"/>
              <a:endCxn id="10" idx="1"/>
            </p:cNvCxnSpPr>
            <p:nvPr/>
          </p:nvCxnSpPr>
          <p:spPr>
            <a:xfrm flipV="1">
              <a:off x="7100453" y="2590800"/>
              <a:ext cx="748147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5754291" y="875109"/>
              <a:ext cx="38020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Shape 46"/>
            <p:cNvCxnSpPr>
              <a:cxnSpLocks/>
              <a:stCxn id="15" idx="2"/>
              <a:endCxn id="16" idx="3"/>
            </p:cNvCxnSpPr>
            <p:nvPr/>
          </p:nvCxnSpPr>
          <p:spPr>
            <a:xfrm rot="5400000">
              <a:off x="4267200" y="609600"/>
              <a:ext cx="457200" cy="27432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6629400" y="2895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pSp>
        <p:nvGrpSpPr>
          <p:cNvPr id="16" name="Group 15"/>
          <p:cNvGrpSpPr/>
          <p:nvPr/>
        </p:nvGrpSpPr>
        <p:grpSpPr>
          <a:xfrm>
            <a:off x="152400" y="1447800"/>
            <a:ext cx="8915400" cy="4419600"/>
            <a:chOff x="152400" y="1447800"/>
            <a:chExt cx="8915400" cy="4419600"/>
          </a:xfrm>
        </p:grpSpPr>
        <p:sp>
          <p:nvSpPr>
            <p:cNvPr id="9" name="Oval 8"/>
            <p:cNvSpPr/>
            <p:nvPr/>
          </p:nvSpPr>
          <p:spPr>
            <a:xfrm>
              <a:off x="2133600" y="3962400"/>
              <a:ext cx="2209800" cy="1905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Order Management</a:t>
              </a:r>
            </a:p>
            <a:p>
              <a:pPr algn="ctr"/>
              <a:r>
                <a:rPr lang="en-US" sz="1200" dirty="0"/>
                <a:t>Challan and Booked Stock</a:t>
              </a:r>
            </a:p>
            <a:p>
              <a:pPr algn="ctr"/>
              <a:r>
                <a:rPr lang="en-US" sz="1200" dirty="0"/>
                <a:t>[4.3.5]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1447800"/>
              <a:ext cx="2209800" cy="6096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Order</a:t>
              </a:r>
            </a:p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Reconciliation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10400" y="2362200"/>
              <a:ext cx="2057400" cy="10668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DB Booked Stock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10400" y="4572000"/>
              <a:ext cx="2057400" cy="762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Sound Stock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400" y="3276600"/>
              <a:ext cx="1600200" cy="6096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Sales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600" y="4648200"/>
              <a:ext cx="1524000" cy="6096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Others Sales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00600" y="4648200"/>
              <a:ext cx="1752600" cy="53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Inventory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343400" y="4951412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553200" y="4951412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H="1" flipV="1">
              <a:off x="5599906" y="3924300"/>
              <a:ext cx="2057400" cy="1588"/>
            </a:xfrm>
            <a:prstGeom prst="lin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752600" y="49530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Elbow Connector 58"/>
            <p:cNvCxnSpPr/>
            <p:nvPr/>
          </p:nvCxnSpPr>
          <p:spPr>
            <a:xfrm rot="16200000" flipV="1">
              <a:off x="913606" y="3963194"/>
              <a:ext cx="1067594" cy="91360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>
              <a:off x="2247900" y="3009106"/>
              <a:ext cx="190579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287</Words>
  <Application>Microsoft Office PowerPoint</Application>
  <PresentationFormat>On-screen Show (4:3)</PresentationFormat>
  <Paragraphs>136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mis12</dc:creator>
  <cp:lastModifiedBy>Mahtab</cp:lastModifiedBy>
  <cp:revision>33</cp:revision>
  <dcterms:created xsi:type="dcterms:W3CDTF">2016-04-05T06:05:47Z</dcterms:created>
  <dcterms:modified xsi:type="dcterms:W3CDTF">2018-04-10T09:33:18Z</dcterms:modified>
</cp:coreProperties>
</file>