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78653" y="2585720"/>
            <a:ext cx="223469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5" dirty="0"/>
              <a:t>BABL Proprietary </a:t>
            </a:r>
            <a:r>
              <a:rPr spc="-30" dirty="0"/>
              <a:t>&amp;</a:t>
            </a:r>
            <a:r>
              <a:rPr spc="-240" dirty="0"/>
              <a:t> </a:t>
            </a:r>
            <a:r>
              <a:rPr spc="-5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24-Apr-18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5" dirty="0"/>
              <a:t>BABL Proprietary </a:t>
            </a:r>
            <a:r>
              <a:rPr spc="-30" dirty="0"/>
              <a:t>&amp;</a:t>
            </a:r>
            <a:r>
              <a:rPr spc="-240" dirty="0"/>
              <a:t> </a:t>
            </a:r>
            <a:r>
              <a:rPr spc="-5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24-Apr-18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5" dirty="0"/>
              <a:t>BABL Proprietary </a:t>
            </a:r>
            <a:r>
              <a:rPr spc="-30" dirty="0"/>
              <a:t>&amp;</a:t>
            </a:r>
            <a:r>
              <a:rPr spc="-240" dirty="0"/>
              <a:t> </a:t>
            </a:r>
            <a:r>
              <a:rPr spc="-55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24-Apr-18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5" dirty="0"/>
              <a:t>BABL Proprietary </a:t>
            </a:r>
            <a:r>
              <a:rPr spc="-30" dirty="0"/>
              <a:t>&amp;</a:t>
            </a:r>
            <a:r>
              <a:rPr spc="-240" dirty="0"/>
              <a:t> </a:t>
            </a:r>
            <a:r>
              <a:rPr spc="-55"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24-Apr-18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5" dirty="0"/>
              <a:t>BABL Proprietary </a:t>
            </a:r>
            <a:r>
              <a:rPr spc="-30" dirty="0"/>
              <a:t>&amp;</a:t>
            </a:r>
            <a:r>
              <a:rPr spc="-240" dirty="0"/>
              <a:t> </a:t>
            </a:r>
            <a:r>
              <a:rPr spc="-55"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24-Apr-18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17009" y="2725737"/>
            <a:ext cx="3157981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48021" y="6606937"/>
            <a:ext cx="199961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5" dirty="0"/>
              <a:t>BABL Proprietary </a:t>
            </a:r>
            <a:r>
              <a:rPr spc="-30" dirty="0"/>
              <a:t>&amp;</a:t>
            </a:r>
            <a:r>
              <a:rPr spc="-240" dirty="0"/>
              <a:t> </a:t>
            </a:r>
            <a:r>
              <a:rPr spc="-5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24-Apr-18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039" y="6416039"/>
            <a:ext cx="1244600" cy="43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78653" y="2585720"/>
            <a:ext cx="2233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Verdana"/>
                <a:cs typeface="Verdana"/>
              </a:rPr>
              <a:t>Price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Bundle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8645" y="3183572"/>
            <a:ext cx="5932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Mockup </a:t>
            </a:r>
            <a:r>
              <a:rPr sz="2000" dirty="0">
                <a:latin typeface="Verdana"/>
                <a:cs typeface="Verdana"/>
              </a:rPr>
              <a:t>User Requirement </a:t>
            </a:r>
            <a:r>
              <a:rPr sz="2000" spc="5" dirty="0">
                <a:latin typeface="Verdana"/>
                <a:cs typeface="Verdana"/>
              </a:rPr>
              <a:t>Specification</a:t>
            </a:r>
            <a:r>
              <a:rPr sz="2000" spc="-3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(URS)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319520"/>
            <a:ext cx="2387600" cy="538480"/>
          </a:xfrm>
          <a:custGeom>
            <a:avLst/>
            <a:gdLst/>
            <a:ahLst/>
            <a:cxnLst/>
            <a:rect l="l" t="t" r="r" b="b"/>
            <a:pathLst>
              <a:path w="2387600" h="538479">
                <a:moveTo>
                  <a:pt x="0" y="538479"/>
                </a:moveTo>
                <a:lnTo>
                  <a:pt x="2387600" y="538479"/>
                </a:lnTo>
                <a:lnTo>
                  <a:pt x="2387600" y="0"/>
                </a:lnTo>
                <a:lnTo>
                  <a:pt x="0" y="0"/>
                </a:lnTo>
                <a:lnTo>
                  <a:pt x="0" y="538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6302" y="483552"/>
            <a:ext cx="28092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Verdana"/>
                <a:cs typeface="Verdana"/>
              </a:rPr>
              <a:t>Price Bundle</a:t>
            </a:r>
            <a:r>
              <a:rPr sz="1800" b="1" spc="114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Creation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1920" y="1209039"/>
            <a:ext cx="9530080" cy="4988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5120" y="1412239"/>
            <a:ext cx="9088120" cy="4389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4880" y="1889760"/>
            <a:ext cx="924559" cy="701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2104" y="2623565"/>
            <a:ext cx="247459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9405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Verdana"/>
                <a:cs typeface="Verdana"/>
              </a:rPr>
              <a:t>Actor</a:t>
            </a:r>
            <a:endParaRPr sz="1200" dirty="0">
              <a:latin typeface="Verdana"/>
              <a:cs typeface="Verdana"/>
            </a:endParaRPr>
          </a:p>
          <a:p>
            <a:pPr marR="317500" algn="ctr">
              <a:lnSpc>
                <a:spcPct val="100000"/>
              </a:lnSpc>
            </a:pPr>
            <a:r>
              <a:rPr sz="1200" spc="15" dirty="0">
                <a:latin typeface="Verdana"/>
                <a:cs typeface="Verdana"/>
              </a:rPr>
              <a:t>HO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100"/>
              </a:lnSpc>
            </a:pPr>
            <a:r>
              <a:rPr sz="1200" spc="5" dirty="0">
                <a:latin typeface="Verdana"/>
                <a:cs typeface="Verdana"/>
              </a:rPr>
              <a:t>In </a:t>
            </a:r>
            <a:r>
              <a:rPr sz="1200" spc="-10" dirty="0">
                <a:latin typeface="Verdana"/>
                <a:cs typeface="Verdana"/>
              </a:rPr>
              <a:t>order </a:t>
            </a:r>
            <a:r>
              <a:rPr sz="1200" dirty="0">
                <a:latin typeface="Verdana"/>
                <a:cs typeface="Verdana"/>
              </a:rPr>
              <a:t>to create </a:t>
            </a:r>
            <a:r>
              <a:rPr sz="1200" spc="-5" dirty="0">
                <a:latin typeface="Verdana"/>
                <a:cs typeface="Verdana"/>
              </a:rPr>
              <a:t>Price </a:t>
            </a:r>
            <a:r>
              <a:rPr sz="1200" dirty="0">
                <a:latin typeface="Verdana"/>
                <a:cs typeface="Verdana"/>
              </a:rPr>
              <a:t>Bundle,  </a:t>
            </a:r>
            <a:r>
              <a:rPr sz="1200" spc="-5" dirty="0">
                <a:latin typeface="Verdana"/>
                <a:cs typeface="Verdana"/>
              </a:rPr>
              <a:t>Responsible </a:t>
            </a:r>
            <a:r>
              <a:rPr sz="1200" spc="-10" dirty="0">
                <a:latin typeface="Verdana"/>
                <a:cs typeface="Verdana"/>
              </a:rPr>
              <a:t>user </a:t>
            </a:r>
            <a:r>
              <a:rPr sz="1200" spc="-5" dirty="0">
                <a:latin typeface="Verdana"/>
                <a:cs typeface="Verdana"/>
              </a:rPr>
              <a:t>of </a:t>
            </a:r>
            <a:r>
              <a:rPr sz="1200" spc="-15" dirty="0">
                <a:latin typeface="Verdana"/>
                <a:cs typeface="Verdana"/>
              </a:rPr>
              <a:t>HO </a:t>
            </a:r>
            <a:r>
              <a:rPr sz="1200" spc="-5" dirty="0">
                <a:latin typeface="Verdana"/>
                <a:cs typeface="Verdana"/>
              </a:rPr>
              <a:t>click </a:t>
            </a:r>
            <a:r>
              <a:rPr sz="1200" spc="-10" dirty="0">
                <a:latin typeface="Verdana"/>
                <a:cs typeface="Verdana"/>
              </a:rPr>
              <a:t>on  </a:t>
            </a:r>
            <a:r>
              <a:rPr sz="1200" dirty="0">
                <a:latin typeface="Verdana"/>
                <a:cs typeface="Verdana"/>
              </a:rPr>
              <a:t>create </a:t>
            </a:r>
            <a:r>
              <a:rPr sz="1200" spc="-10" dirty="0">
                <a:latin typeface="Verdana"/>
                <a:cs typeface="Verdana"/>
              </a:rPr>
              <a:t>Price </a:t>
            </a:r>
            <a:r>
              <a:rPr sz="1200" dirty="0">
                <a:latin typeface="Verdana"/>
                <a:cs typeface="Verdana"/>
              </a:rPr>
              <a:t>Bundle </a:t>
            </a:r>
            <a:r>
              <a:rPr sz="1200" spc="-5" dirty="0">
                <a:latin typeface="Verdana"/>
                <a:cs typeface="Verdana"/>
              </a:rPr>
              <a:t>menu </a:t>
            </a:r>
            <a:r>
              <a:rPr sz="1200" dirty="0">
                <a:latin typeface="Verdana"/>
                <a:cs typeface="Verdana"/>
              </a:rPr>
              <a:t>and  get </a:t>
            </a:r>
            <a:r>
              <a:rPr sz="1200" spc="-5" dirty="0">
                <a:latin typeface="Verdana"/>
                <a:cs typeface="Verdana"/>
              </a:rPr>
              <a:t>all </a:t>
            </a:r>
            <a:r>
              <a:rPr sz="1200" spc="-10" dirty="0">
                <a:latin typeface="Verdana"/>
                <a:cs typeface="Verdana"/>
              </a:rPr>
              <a:t>SKU </a:t>
            </a:r>
            <a:r>
              <a:rPr sz="1200" spc="-5" dirty="0">
                <a:latin typeface="Verdana"/>
                <a:cs typeface="Verdana"/>
              </a:rPr>
              <a:t>list, where </a:t>
            </a:r>
            <a:r>
              <a:rPr sz="1200" spc="5" dirty="0">
                <a:latin typeface="Verdana"/>
                <a:cs typeface="Verdana"/>
              </a:rPr>
              <a:t>s/he</a:t>
            </a:r>
            <a:r>
              <a:rPr sz="1200" spc="37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will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104" y="4299013"/>
            <a:ext cx="1819275" cy="57531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626745" algn="l"/>
                <a:tab pos="1211580" algn="l"/>
              </a:tabLst>
            </a:pPr>
            <a:r>
              <a:rPr sz="1200" spc="5" dirty="0">
                <a:latin typeface="Verdana"/>
                <a:cs typeface="Verdana"/>
              </a:rPr>
              <a:t>input	</a:t>
            </a:r>
            <a:r>
              <a:rPr sz="1200" dirty="0">
                <a:latin typeface="Verdana"/>
                <a:cs typeface="Verdana"/>
              </a:rPr>
              <a:t>Price	Bundle</a:t>
            </a: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861060" algn="l"/>
                <a:tab pos="1587500" algn="l"/>
              </a:tabLst>
            </a:pPr>
            <a:r>
              <a:rPr sz="1200" spc="10" dirty="0">
                <a:latin typeface="Verdana"/>
                <a:cs typeface="Verdana"/>
              </a:rPr>
              <a:t>I</a:t>
            </a:r>
            <a:r>
              <a:rPr sz="1200" dirty="0">
                <a:latin typeface="Verdana"/>
                <a:cs typeface="Verdana"/>
              </a:rPr>
              <a:t>n</a:t>
            </a:r>
            <a:r>
              <a:rPr sz="1200" spc="5" dirty="0">
                <a:latin typeface="Verdana"/>
                <a:cs typeface="Verdana"/>
              </a:rPr>
              <a:t>v</a:t>
            </a:r>
            <a:r>
              <a:rPr sz="1200" spc="-50" dirty="0">
                <a:latin typeface="Verdana"/>
                <a:cs typeface="Verdana"/>
              </a:rPr>
              <a:t>o</a:t>
            </a:r>
            <a:r>
              <a:rPr sz="1200" spc="25" dirty="0">
                <a:latin typeface="Verdana"/>
                <a:cs typeface="Verdana"/>
              </a:rPr>
              <a:t>i</a:t>
            </a:r>
            <a:r>
              <a:rPr sz="1200" spc="10" dirty="0">
                <a:latin typeface="Verdana"/>
                <a:cs typeface="Verdana"/>
              </a:rPr>
              <a:t>c</a:t>
            </a:r>
            <a:r>
              <a:rPr sz="1200" dirty="0">
                <a:latin typeface="Verdana"/>
                <a:cs typeface="Verdana"/>
              </a:rPr>
              <a:t>e	</a:t>
            </a:r>
            <a:r>
              <a:rPr sz="1200" spc="10" dirty="0">
                <a:latin typeface="Verdana"/>
                <a:cs typeface="Verdana"/>
              </a:rPr>
              <a:t>p</a:t>
            </a:r>
            <a:r>
              <a:rPr sz="1200" spc="-35" dirty="0">
                <a:latin typeface="Verdana"/>
                <a:cs typeface="Verdana"/>
              </a:rPr>
              <a:t>r</a:t>
            </a:r>
            <a:r>
              <a:rPr sz="1200" spc="25" dirty="0">
                <a:latin typeface="Verdana"/>
                <a:cs typeface="Verdana"/>
              </a:rPr>
              <a:t>i</a:t>
            </a:r>
            <a:r>
              <a:rPr sz="1200" spc="10" dirty="0">
                <a:latin typeface="Verdana"/>
                <a:cs typeface="Verdana"/>
              </a:rPr>
              <a:t>c</a:t>
            </a:r>
            <a:r>
              <a:rPr sz="1200" dirty="0">
                <a:latin typeface="Verdana"/>
                <a:cs typeface="Verdana"/>
              </a:rPr>
              <a:t>e,	</a:t>
            </a:r>
            <a:r>
              <a:rPr sz="1200" spc="-20" dirty="0">
                <a:latin typeface="Verdana"/>
                <a:cs typeface="Verdana"/>
              </a:rPr>
              <a:t>T</a:t>
            </a:r>
            <a:r>
              <a:rPr sz="1200" spc="-165" dirty="0">
                <a:latin typeface="Verdana"/>
                <a:cs typeface="Verdana"/>
              </a:rPr>
              <a:t>P</a:t>
            </a:r>
            <a:r>
              <a:rPr sz="1200" dirty="0">
                <a:latin typeface="Verdana"/>
                <a:cs typeface="Verdana"/>
              </a:rPr>
              <a:t>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78379" y="4299013"/>
            <a:ext cx="528320" cy="57531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200" spc="-10" dirty="0">
                <a:latin typeface="Verdana"/>
                <a:cs typeface="Verdana"/>
              </a:rPr>
              <a:t>Name,</a:t>
            </a:r>
            <a:endParaRPr sz="1200" dirty="0">
              <a:latin typeface="Verdana"/>
              <a:cs typeface="Verdana"/>
            </a:endParaRPr>
          </a:p>
          <a:p>
            <a:pPr marL="154305">
              <a:lnSpc>
                <a:spcPct val="100000"/>
              </a:lnSpc>
              <a:spcBef>
                <a:spcPts val="725"/>
              </a:spcBef>
            </a:pPr>
            <a:r>
              <a:rPr sz="1200" spc="-15" dirty="0">
                <a:latin typeface="Verdana"/>
                <a:cs typeface="Verdana"/>
              </a:rPr>
              <a:t>M</a:t>
            </a:r>
            <a:r>
              <a:rPr sz="1200" dirty="0">
                <a:latin typeface="Verdana"/>
                <a:cs typeface="Verdana"/>
              </a:rPr>
              <a:t>R</a:t>
            </a:r>
            <a:r>
              <a:rPr sz="1200" spc="-160" dirty="0">
                <a:latin typeface="Verdana"/>
                <a:cs typeface="Verdana"/>
              </a:rPr>
              <a:t>P</a:t>
            </a:r>
            <a:r>
              <a:rPr sz="1200" dirty="0">
                <a:latin typeface="Verdana"/>
                <a:cs typeface="Verdana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38199" y="4940554"/>
            <a:ext cx="1468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Verdana"/>
                <a:cs typeface="Verdana"/>
              </a:rPr>
              <a:t>user </a:t>
            </a:r>
            <a:r>
              <a:rPr sz="1200" spc="-5" dirty="0">
                <a:latin typeface="Verdana"/>
                <a:cs typeface="Verdana"/>
              </a:rPr>
              <a:t>will </a:t>
            </a:r>
            <a:r>
              <a:rPr sz="1200" spc="-10" dirty="0">
                <a:latin typeface="Verdana"/>
                <a:cs typeface="Verdana"/>
              </a:rPr>
              <a:t>click</a:t>
            </a:r>
            <a:r>
              <a:rPr sz="1200" spc="17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2104" y="4849494"/>
            <a:ext cx="985519" cy="57404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spc="-15" dirty="0">
                <a:latin typeface="Verdana"/>
                <a:cs typeface="Verdana"/>
              </a:rPr>
              <a:t>Thenafter,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5" dirty="0">
                <a:latin typeface="Verdana"/>
                <a:cs typeface="Verdana"/>
              </a:rPr>
              <a:t>save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button.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89284" y="62230"/>
            <a:ext cx="1311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25" dirty="0">
                <a:solidFill>
                  <a:srgbClr val="888888"/>
                </a:solidFill>
                <a:latin typeface="Arial"/>
                <a:cs typeface="Arial"/>
              </a:rPr>
              <a:t>TBL-PB </a:t>
            </a:r>
            <a:r>
              <a:rPr sz="1200" b="1" spc="-35" dirty="0">
                <a:solidFill>
                  <a:srgbClr val="888888"/>
                </a:solidFill>
                <a:latin typeface="Arial"/>
                <a:cs typeface="Arial"/>
              </a:rPr>
              <a:t>| </a:t>
            </a:r>
            <a:r>
              <a:rPr sz="1200" b="1" spc="-80" dirty="0">
                <a:solidFill>
                  <a:srgbClr val="888888"/>
                </a:solidFill>
                <a:latin typeface="Arial"/>
                <a:cs typeface="Arial"/>
              </a:rPr>
              <a:t>Version</a:t>
            </a:r>
            <a:r>
              <a:rPr sz="1200" b="1" spc="-18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888888"/>
                </a:solidFill>
                <a:latin typeface="Arial"/>
                <a:cs typeface="Arial"/>
              </a:rPr>
              <a:t>0.1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039" y="6416039"/>
            <a:ext cx="1244600" cy="43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6302" y="483552"/>
            <a:ext cx="6219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Verdana"/>
                <a:cs typeface="Verdana"/>
              </a:rPr>
              <a:t>Price Bundle </a:t>
            </a:r>
            <a:r>
              <a:rPr sz="1800" b="1" spc="-5" dirty="0">
                <a:latin typeface="Verdana"/>
                <a:cs typeface="Verdana"/>
              </a:rPr>
              <a:t>Creation </a:t>
            </a:r>
            <a:r>
              <a:rPr sz="1800" b="1" dirty="0">
                <a:latin typeface="Verdana"/>
                <a:cs typeface="Verdana"/>
              </a:rPr>
              <a:t>– </a:t>
            </a:r>
            <a:r>
              <a:rPr sz="1800" b="1" spc="-10" dirty="0">
                <a:latin typeface="Verdana"/>
                <a:cs typeface="Verdana"/>
              </a:rPr>
              <a:t>Field </a:t>
            </a:r>
            <a:r>
              <a:rPr sz="1800" b="1" spc="-5" dirty="0">
                <a:latin typeface="Verdana"/>
                <a:cs typeface="Verdana"/>
              </a:rPr>
              <a:t>Level</a:t>
            </a:r>
            <a:r>
              <a:rPr sz="1800" b="1" spc="204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Specification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5" dirty="0"/>
              <a:t>BABL Proprietary </a:t>
            </a:r>
            <a:r>
              <a:rPr spc="-30" dirty="0"/>
              <a:t>&amp;</a:t>
            </a:r>
            <a:r>
              <a:rPr spc="-240" dirty="0"/>
              <a:t> </a:t>
            </a:r>
            <a:r>
              <a:rPr spc="-55" dirty="0"/>
              <a:t>Confidential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89939" y="1696339"/>
          <a:ext cx="9007475" cy="2949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2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73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b="1" spc="5" dirty="0">
                          <a:latin typeface="Verdana"/>
                          <a:cs typeface="Verdana"/>
                        </a:rPr>
                        <a:t>SL</a:t>
                      </a:r>
                      <a:r>
                        <a:rPr sz="1300" b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b="1" spc="15" dirty="0">
                          <a:latin typeface="Verdana"/>
                          <a:cs typeface="Verdana"/>
                        </a:rPr>
                        <a:t>No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8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b="1" dirty="0">
                          <a:latin typeface="Verdana"/>
                          <a:cs typeface="Verdana"/>
                        </a:rPr>
                        <a:t>Field</a:t>
                      </a:r>
                      <a:r>
                        <a:rPr sz="1300" b="1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b="1" spc="15" dirty="0">
                          <a:latin typeface="Verdana"/>
                          <a:cs typeface="Verdana"/>
                        </a:rPr>
                        <a:t>Name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b="1" dirty="0">
                          <a:latin typeface="Verdana"/>
                          <a:cs typeface="Verdana"/>
                        </a:rPr>
                        <a:t>Specification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Price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Bundle</a:t>
                      </a:r>
                      <a:r>
                        <a:rPr sz="13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Name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Manually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2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Creation</a:t>
                      </a:r>
                      <a:r>
                        <a:rPr sz="13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Date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00" spc="15" dirty="0">
                          <a:latin typeface="Verdana"/>
                          <a:cs typeface="Verdana"/>
                        </a:rPr>
                        <a:t>System</a:t>
                      </a:r>
                      <a:r>
                        <a:rPr sz="13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automatically</a:t>
                      </a:r>
                      <a:r>
                        <a:rPr sz="13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create</a:t>
                      </a:r>
                      <a:r>
                        <a:rPr sz="13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Date</a:t>
                      </a:r>
                      <a:r>
                        <a:rPr sz="13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&amp;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time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at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time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creation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3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Invoice</a:t>
                      </a:r>
                      <a:r>
                        <a:rPr sz="13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Price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spc="10" dirty="0">
                          <a:latin typeface="Verdana"/>
                          <a:cs typeface="Verdana"/>
                        </a:rPr>
                        <a:t>Manual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Value</a:t>
                      </a:r>
                      <a:r>
                        <a:rPr sz="130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input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4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spc="-20" dirty="0">
                          <a:latin typeface="Verdana"/>
                          <a:cs typeface="Verdana"/>
                        </a:rPr>
                        <a:t>Trade</a:t>
                      </a:r>
                      <a:r>
                        <a:rPr sz="13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Price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spc="10" dirty="0">
                          <a:latin typeface="Verdana"/>
                          <a:cs typeface="Verdana"/>
                        </a:rPr>
                        <a:t>Manual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Value</a:t>
                      </a:r>
                      <a:r>
                        <a:rPr sz="13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input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5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10" dirty="0">
                          <a:latin typeface="Verdana"/>
                          <a:cs typeface="Verdana"/>
                        </a:rPr>
                        <a:t>MRP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10" dirty="0">
                          <a:latin typeface="Verdana"/>
                          <a:cs typeface="Verdana"/>
                        </a:rPr>
                        <a:t>Manual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Value</a:t>
                      </a:r>
                      <a:r>
                        <a:rPr sz="13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input.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96302" y="483552"/>
            <a:ext cx="16357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Verdana"/>
                <a:cs typeface="Verdana"/>
              </a:rPr>
              <a:t>Price</a:t>
            </a:r>
            <a:r>
              <a:rPr sz="1800" b="1" spc="15" dirty="0">
                <a:latin typeface="Verdana"/>
                <a:cs typeface="Verdana"/>
              </a:rPr>
              <a:t> </a:t>
            </a:r>
            <a:r>
              <a:rPr sz="1800" b="1" spc="-15" dirty="0">
                <a:latin typeface="Verdana"/>
                <a:cs typeface="Verdana"/>
              </a:rPr>
              <a:t>Bundle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4680" y="1473200"/>
            <a:ext cx="11236960" cy="416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7880" y="1676400"/>
            <a:ext cx="10637520" cy="3561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4591" y="4256341"/>
            <a:ext cx="20383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30" dirty="0">
                <a:latin typeface="Trebuchet MS"/>
                <a:cs typeface="Trebuchet MS"/>
              </a:rPr>
              <a:t>HO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89284" y="62230"/>
            <a:ext cx="1311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25" dirty="0">
                <a:solidFill>
                  <a:srgbClr val="888888"/>
                </a:solidFill>
                <a:latin typeface="Arial"/>
                <a:cs typeface="Arial"/>
              </a:rPr>
              <a:t>TBL-PB </a:t>
            </a:r>
            <a:r>
              <a:rPr sz="1200" b="1" spc="-35" dirty="0">
                <a:solidFill>
                  <a:srgbClr val="888888"/>
                </a:solidFill>
                <a:latin typeface="Arial"/>
                <a:cs typeface="Arial"/>
              </a:rPr>
              <a:t>| </a:t>
            </a:r>
            <a:r>
              <a:rPr sz="1200" b="1" spc="-80" dirty="0">
                <a:solidFill>
                  <a:srgbClr val="888888"/>
                </a:solidFill>
                <a:latin typeface="Arial"/>
                <a:cs typeface="Arial"/>
              </a:rPr>
              <a:t>Version</a:t>
            </a:r>
            <a:r>
              <a:rPr sz="1200" b="1" spc="-18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888888"/>
                </a:solidFill>
                <a:latin typeface="Arial"/>
                <a:cs typeface="Arial"/>
              </a:rPr>
              <a:t>0.1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6302" y="483552"/>
            <a:ext cx="3226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Verdana"/>
                <a:cs typeface="Verdana"/>
              </a:rPr>
              <a:t>Price Bundle </a:t>
            </a:r>
            <a:r>
              <a:rPr sz="1800" b="1" spc="5" dirty="0">
                <a:latin typeface="Verdana"/>
                <a:cs typeface="Verdana"/>
              </a:rPr>
              <a:t>tag </a:t>
            </a:r>
            <a:r>
              <a:rPr sz="1800" b="1" spc="-5" dirty="0">
                <a:latin typeface="Verdana"/>
                <a:cs typeface="Verdana"/>
              </a:rPr>
              <a:t>with</a:t>
            </a:r>
            <a:r>
              <a:rPr sz="1800" b="1" spc="9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DB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80360" y="1000760"/>
            <a:ext cx="8991600" cy="5415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4880" y="1889760"/>
            <a:ext cx="924559" cy="701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8920" y="2623565"/>
            <a:ext cx="2474595" cy="165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3035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Verdana"/>
                <a:cs typeface="Verdana"/>
              </a:rPr>
              <a:t>Actor</a:t>
            </a:r>
            <a:endParaRPr sz="1200">
              <a:latin typeface="Verdana"/>
              <a:cs typeface="Verdana"/>
            </a:endParaRPr>
          </a:p>
          <a:p>
            <a:pPr marR="151130" algn="ctr">
              <a:lnSpc>
                <a:spcPct val="100000"/>
              </a:lnSpc>
            </a:pPr>
            <a:r>
              <a:rPr sz="1200" spc="15" dirty="0">
                <a:latin typeface="Verdana"/>
                <a:cs typeface="Verdana"/>
              </a:rPr>
              <a:t>HO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100"/>
              </a:lnSpc>
            </a:pPr>
            <a:r>
              <a:rPr sz="1200" spc="5" dirty="0">
                <a:latin typeface="Verdana"/>
                <a:cs typeface="Verdana"/>
              </a:rPr>
              <a:t>At </a:t>
            </a:r>
            <a:r>
              <a:rPr sz="1200" dirty="0">
                <a:latin typeface="Verdana"/>
                <a:cs typeface="Verdana"/>
              </a:rPr>
              <a:t>the </a:t>
            </a:r>
            <a:r>
              <a:rPr sz="1200" spc="-5" dirty="0">
                <a:latin typeface="Verdana"/>
                <a:cs typeface="Verdana"/>
              </a:rPr>
              <a:t>time </a:t>
            </a:r>
            <a:r>
              <a:rPr sz="1200" spc="-25" dirty="0">
                <a:latin typeface="Verdana"/>
                <a:cs typeface="Verdana"/>
              </a:rPr>
              <a:t>of </a:t>
            </a:r>
            <a:r>
              <a:rPr sz="1200" spc="-5" dirty="0">
                <a:latin typeface="Verdana"/>
                <a:cs typeface="Verdana"/>
              </a:rPr>
              <a:t>DB creation,  </a:t>
            </a:r>
            <a:r>
              <a:rPr sz="1200" dirty="0">
                <a:latin typeface="Verdana"/>
                <a:cs typeface="Verdana"/>
              </a:rPr>
              <a:t>responsible </a:t>
            </a:r>
            <a:r>
              <a:rPr sz="1200" spc="-10" dirty="0">
                <a:latin typeface="Verdana"/>
                <a:cs typeface="Verdana"/>
              </a:rPr>
              <a:t>user </a:t>
            </a:r>
            <a:r>
              <a:rPr sz="1200" spc="-5" dirty="0">
                <a:latin typeface="Verdana"/>
                <a:cs typeface="Verdana"/>
              </a:rPr>
              <a:t>of </a:t>
            </a:r>
            <a:r>
              <a:rPr sz="1200" spc="5" dirty="0">
                <a:latin typeface="Verdana"/>
                <a:cs typeface="Verdana"/>
              </a:rPr>
              <a:t>HO </a:t>
            </a:r>
            <a:r>
              <a:rPr sz="1200" spc="-15" dirty="0">
                <a:latin typeface="Verdana"/>
                <a:cs typeface="Verdana"/>
              </a:rPr>
              <a:t>will  </a:t>
            </a:r>
            <a:r>
              <a:rPr sz="1200" dirty="0">
                <a:latin typeface="Verdana"/>
                <a:cs typeface="Verdana"/>
              </a:rPr>
              <a:t>select </a:t>
            </a:r>
            <a:r>
              <a:rPr sz="1200" spc="-10" dirty="0">
                <a:latin typeface="Verdana"/>
                <a:cs typeface="Verdana"/>
              </a:rPr>
              <a:t>Price </a:t>
            </a:r>
            <a:r>
              <a:rPr sz="1200" dirty="0">
                <a:latin typeface="Verdana"/>
                <a:cs typeface="Verdana"/>
              </a:rPr>
              <a:t>Bundle for  </a:t>
            </a:r>
            <a:r>
              <a:rPr sz="1200" spc="5" dirty="0">
                <a:latin typeface="Verdana"/>
                <a:cs typeface="Verdana"/>
              </a:rPr>
              <a:t>respective </a:t>
            </a:r>
            <a:r>
              <a:rPr sz="1200" spc="-5" dirty="0">
                <a:latin typeface="Verdana"/>
                <a:cs typeface="Verdana"/>
              </a:rPr>
              <a:t>DB </a:t>
            </a:r>
            <a:r>
              <a:rPr sz="1200" dirty="0">
                <a:latin typeface="Verdana"/>
                <a:cs typeface="Verdana"/>
              </a:rPr>
              <a:t>from drop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down.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150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Verdana</vt:lpstr>
      <vt:lpstr>Office Theme</vt:lpstr>
      <vt:lpstr>PowerPoint Presentation</vt:lpstr>
      <vt:lpstr>Price Bundle Creation</vt:lpstr>
      <vt:lpstr>PowerPoint Presentation</vt:lpstr>
      <vt:lpstr>PowerPoint Presentation</vt:lpstr>
      <vt:lpstr>Price Bundle tag with 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Up User Requirement Specification</dc:title>
  <dc:creator>Md. Muslim Reza</dc:creator>
  <cp:lastModifiedBy>Mahtab</cp:lastModifiedBy>
  <cp:revision>1</cp:revision>
  <dcterms:created xsi:type="dcterms:W3CDTF">2018-04-24T06:47:43Z</dcterms:created>
  <dcterms:modified xsi:type="dcterms:W3CDTF">2018-04-24T06:49:47Z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2018-04-24T00:00:00Z</vt:filetime>
  </property>
</Properties>
</file>