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4" r:id="rId11"/>
    <p:sldId id="264" r:id="rId12"/>
    <p:sldId id="265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4E75-8348-4D0B-90E5-898629EF8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AF363-8203-4BDF-A41F-788EA5D85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00F7-055B-400D-83AB-5ED3C9DF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E086-0835-4901-AD68-C7CF47B2F624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18E7-DA55-4C70-8D47-A43A9DDE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E13FA-4EE8-47D2-8FEF-9C838AAC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A58F-8112-4DBE-B69E-374BF53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8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7D20-C619-424D-9A21-BC6C1D59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39B22-5837-4B74-AB51-FF9D70E54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0ECE-6A90-4FEC-A770-D811C2AD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E086-0835-4901-AD68-C7CF47B2F624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C958-92F2-4A90-858B-7F5B7409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44C6F-4D23-46AF-9C7D-2A9B4546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A58F-8112-4DBE-B69E-374BF53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3C210-D85A-46F5-B0DE-ED7D0F7D1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4CE05-04DE-44F8-9CB9-A112E2E4B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3822-7C4A-4914-8F82-F3E66183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E086-0835-4901-AD68-C7CF47B2F624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0BF3-D42B-4AB3-ADEA-1E8CA471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E054-50C2-4CBB-A8DB-2FAD9582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A58F-8112-4DBE-B69E-374BF53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0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64A2-FBCE-4415-BC64-4C8EF534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EA61-D201-4258-A16E-A20A5C697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FB0A-DFF5-46E2-AB78-AEB90780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E086-0835-4901-AD68-C7CF47B2F624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BBCB-2C45-4B9D-8398-5B4C8D75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E256-3D58-4448-8AC8-D4C317D4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A58F-8112-4DBE-B69E-374BF53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6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2776-F339-416D-97B5-8945171C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5C28-0D5F-4EFD-90C2-6D496CE5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D7C0-B99A-444D-8809-CA8B11CA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E086-0835-4901-AD68-C7CF47B2F624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1633-5D98-438A-B0EB-9B27B167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005BB-EDC0-4C76-8D00-6082B3AF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A58F-8112-4DBE-B69E-374BF53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6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3DA4-68CB-454F-AA5C-29FE103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C5E7-4C0A-4307-A74F-F67A60AD1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15394-C4DB-4F88-8AE0-5B25553F7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608F9-D027-4945-934F-639914B8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E086-0835-4901-AD68-C7CF47B2F624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60F01-7C06-4154-B9BC-F26F35A4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88080-C08F-401E-A7F9-76EDAD23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A58F-8112-4DBE-B69E-374BF53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5109-B4F3-4F55-831F-C9831BCE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1D468-7B4C-4131-B3D7-26309ED0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8A206-2FC3-42AE-89F5-88C9A99D0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EAE15-FC5B-405F-ADB5-F652FD4BD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13142-4855-48F2-8BC2-2888D97C3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0FD0D-2E14-4DFA-A035-60A5AA87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E086-0835-4901-AD68-C7CF47B2F624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EABFF-4BF9-460F-86F1-0B027FB9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50FE5-A0DE-46DD-AE7D-98CB898B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A58F-8112-4DBE-B69E-374BF53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35A8-1272-4B7F-9F4F-B3893578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1779A-3E14-4E22-BEEC-4E881A1C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E086-0835-4901-AD68-C7CF47B2F624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067E5-98D1-4407-8B53-1BBE703F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1CB14-C76A-41B1-A6D8-2397B065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A58F-8112-4DBE-B69E-374BF53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97A9E-8FF6-407F-A396-2B8A5F46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E086-0835-4901-AD68-C7CF47B2F624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24A7A-7CB9-4A7C-B39F-D83EB063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4777B-5572-4387-871E-6064A978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A58F-8112-4DBE-B69E-374BF53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4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AA98-27A9-453D-9E9C-CD64C8BC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63C7-0C1A-4FE3-AEBA-9CC09EC4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96D82-FEA2-4EB5-A8E9-2BB2857A9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74FE0-661C-47C5-98E7-EA027962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E086-0835-4901-AD68-C7CF47B2F624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0F021-3B32-4DA2-AC93-82D9B55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8728D-B200-4E7D-9131-3A8AEA54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A58F-8112-4DBE-B69E-374BF53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7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8530-98CF-4C45-83C4-57264DC8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B8AF0-FA50-455F-BDA1-8D2824931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FCCE5-C2ED-4E95-9ABD-53E744DDB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7B695-A32F-4005-A45B-4945640F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E086-0835-4901-AD68-C7CF47B2F624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0F9F0-062C-4C0C-8236-BE051663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2AF4F-DEAF-49C2-9369-21C5F036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A58F-8112-4DBE-B69E-374BF53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89CAE-8C4D-47F1-AD8E-43860BB6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CBE1-8098-4706-A8A5-CAA7DE51D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2E2E6-84FC-497F-AD61-D29F1795C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6E086-0835-4901-AD68-C7CF47B2F624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F1E7-AEF0-4E39-84CB-F6C23B5C9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F7EA-8F5C-4F28-A081-F38D92AC1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DA58F-8112-4DBE-B69E-374BF53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B0B180-F9F8-4AED-B442-E2FE5A5A8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9281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 Delivery [Delivery Module ] through Mobile Apps.</a:t>
            </a:r>
            <a:endParaRPr lang="en-GB" sz="3400" dirty="0">
              <a:latin typeface="Candara" panose="020E0502030303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CC5BDFC-ED7E-48A5-A517-710083D98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252" y="3178956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Requirement Specification (URS)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4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424" y="477670"/>
            <a:ext cx="538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Brand</a:t>
            </a:r>
            <a:endParaRPr lang="en-GB" sz="2400" b="1" dirty="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53403" y="2456597"/>
            <a:ext cx="4495800" cy="13124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make an order PSR need to click on the Brand that is ordered by Outlet.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clicking on the Brand, PSR  will see the product list.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40" y="477669"/>
            <a:ext cx="3780430" cy="5865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83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424" y="477670"/>
            <a:ext cx="538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Selection of Product &amp; Qty.</a:t>
            </a:r>
            <a:endParaRPr lang="en-GB" sz="2400" b="1" dirty="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77424" y="1815152"/>
            <a:ext cx="6091866" cy="1312462"/>
          </a:xfrm>
          <a:prstGeom prst="rect">
            <a:avLst/>
          </a:prstGeo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the PSR will press the Add option the list of  SKU’s will be shown. The PSR can also search any SKU from the search option.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promotion offer will be shown under the individual  product in color.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PSR will select any individual SKU, the Add option will be viewed &amp; in the add option, S/he will only input quantity as Case &amp; Piece wise. After providing quantity input, total value will automatically calculate and show.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CE397-6977-49DA-8108-06992608B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611" y="477670"/>
            <a:ext cx="3462602" cy="6155736"/>
          </a:xfrm>
          <a:prstGeom prst="rect">
            <a:avLst/>
          </a:prstGeom>
        </p:spPr>
      </p:pic>
      <p:pic>
        <p:nvPicPr>
          <p:cNvPr id="6" name="Picture 2" descr="C:\Users\rumon\Desktop\BOEL\Screen Shot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12" y="4578489"/>
            <a:ext cx="2521270" cy="178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25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424" y="477670"/>
            <a:ext cx="538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</a:rPr>
              <a:t>View after Order Confirmation</a:t>
            </a:r>
            <a:endParaRPr lang="en-GB" sz="2400" b="1" dirty="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77424" y="2402006"/>
            <a:ext cx="6091866" cy="1312462"/>
          </a:xfrm>
          <a:prstGeom prst="rect">
            <a:avLst/>
          </a:prstGeo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selected product will turn into a  Specific color.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PSR can select multiple product by clicking on Brand.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see the ordered product details, PSR need to press the “Back” Button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9AF88-F8D8-4DA1-B157-6FFDBBBDD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34" y="508034"/>
            <a:ext cx="3123679" cy="555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1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64BB16-C040-4F4A-B3F6-D6EFBF5B21AD}"/>
              </a:ext>
            </a:extLst>
          </p:cNvPr>
          <p:cNvSpPr txBox="1"/>
          <p:nvPr/>
        </p:nvSpPr>
        <p:spPr>
          <a:xfrm>
            <a:off x="677424" y="477670"/>
            <a:ext cx="538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</a:rPr>
              <a:t>Order Summary</a:t>
            </a:r>
            <a:endParaRPr lang="en-GB" sz="2400" b="1" dirty="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7732B02-9321-4F01-AC2B-4BC438CBA6AE}"/>
              </a:ext>
            </a:extLst>
          </p:cNvPr>
          <p:cNvSpPr txBox="1">
            <a:spLocks/>
          </p:cNvSpPr>
          <p:nvPr/>
        </p:nvSpPr>
        <p:spPr>
          <a:xfrm>
            <a:off x="677424" y="2402006"/>
            <a:ext cx="6091866" cy="1312462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the  Summary Interface.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SKU name,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Qty , Total Ordered amount shown in this Interface 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C1DAFC-E629-4809-9FC1-905844972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408" y="1269626"/>
            <a:ext cx="2750447" cy="48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64BB16-C040-4F4A-B3F6-D6EFBF5B21AD}"/>
              </a:ext>
            </a:extLst>
          </p:cNvPr>
          <p:cNvSpPr txBox="1"/>
          <p:nvPr/>
        </p:nvSpPr>
        <p:spPr>
          <a:xfrm>
            <a:off x="677424" y="477670"/>
            <a:ext cx="538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</a:rPr>
              <a:t>Order Save</a:t>
            </a:r>
            <a:endParaRPr lang="en-GB" sz="2400" b="1" dirty="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7732B02-9321-4F01-AC2B-4BC438CBA6AE}"/>
              </a:ext>
            </a:extLst>
          </p:cNvPr>
          <p:cNvSpPr txBox="1">
            <a:spLocks/>
          </p:cNvSpPr>
          <p:nvPr/>
        </p:nvSpPr>
        <p:spPr>
          <a:xfrm>
            <a:off x="677423" y="2402006"/>
            <a:ext cx="9288211" cy="1312462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click “Delivery” an alert box show to confirm a Delivery.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click “Yes” it will save ,if click ”No” order will not save.</a:t>
            </a:r>
          </a:p>
        </p:txBody>
      </p:sp>
    </p:spTree>
    <p:extLst>
      <p:ext uri="{BB962C8B-B14F-4D97-AF65-F5344CB8AC3E}">
        <p14:creationId xmlns:p14="http://schemas.microsoft.com/office/powerpoint/2010/main" val="61844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64BB16-C040-4F4A-B3F6-D6EFBF5B21AD}"/>
              </a:ext>
            </a:extLst>
          </p:cNvPr>
          <p:cNvSpPr txBox="1"/>
          <p:nvPr/>
        </p:nvSpPr>
        <p:spPr>
          <a:xfrm>
            <a:off x="677424" y="477670"/>
            <a:ext cx="538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</a:rPr>
              <a:t>All order confirm</a:t>
            </a:r>
            <a:endParaRPr lang="en-GB" sz="2400" b="1" dirty="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8F0086-6234-4138-814C-2E31AEED1D3D}"/>
              </a:ext>
            </a:extLst>
          </p:cNvPr>
          <p:cNvSpPr/>
          <p:nvPr/>
        </p:nvSpPr>
        <p:spPr>
          <a:xfrm>
            <a:off x="596240" y="1801841"/>
            <a:ext cx="4850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the  Summary Interface.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click all chick box , and Click 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Delivery button order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 confirm all order at a time..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0FE446-95E4-46BB-B1BE-1D00EE0EC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06" y="708502"/>
            <a:ext cx="3329249" cy="59186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E3541-D199-4CCA-A0AB-4947B42CD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73" y="708502"/>
            <a:ext cx="3329249" cy="59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52B77-6DEC-4158-B7CE-D2FEC42152E5}"/>
              </a:ext>
            </a:extLst>
          </p:cNvPr>
          <p:cNvSpPr txBox="1"/>
          <p:nvPr/>
        </p:nvSpPr>
        <p:spPr>
          <a:xfrm>
            <a:off x="1762539" y="1908313"/>
            <a:ext cx="83223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lackadder ITC" panose="04020505051007020D02" pitchFamily="82" charset="0"/>
              </a:rPr>
              <a:t>End</a:t>
            </a:r>
          </a:p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lackadder ITC" panose="04020505051007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728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6DD77-84CF-4264-98C8-8151EB240B12}"/>
              </a:ext>
            </a:extLst>
          </p:cNvPr>
          <p:cNvSpPr/>
          <p:nvPr/>
        </p:nvSpPr>
        <p:spPr>
          <a:xfrm>
            <a:off x="677424" y="941696"/>
            <a:ext cx="11086946" cy="38213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Name: TBL- Mobile Delivery Management  	                                                                                                  Date:05-10-2015</a:t>
            </a:r>
          </a:p>
          <a:p>
            <a:r>
              <a:rPr lang="en-US" sz="11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					   Version: 2.0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BCF00-4A5F-4130-B760-3497A4F1AF44}"/>
              </a:ext>
            </a:extLst>
          </p:cNvPr>
          <p:cNvSpPr txBox="1"/>
          <p:nvPr/>
        </p:nvSpPr>
        <p:spPr>
          <a:xfrm>
            <a:off x="677424" y="477670"/>
            <a:ext cx="538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Description</a:t>
            </a:r>
            <a:endParaRPr lang="en-GB" sz="2400" b="1" dirty="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4BFDB-3F5A-46B2-B589-EA60D5FCBDAD}"/>
              </a:ext>
            </a:extLst>
          </p:cNvPr>
          <p:cNvSpPr/>
          <p:nvPr/>
        </p:nvSpPr>
        <p:spPr>
          <a:xfrm>
            <a:off x="677424" y="1902310"/>
            <a:ext cx="1108694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PSR will Delivery confirm Previous days  outlet wise order. they can confirm Delivery Last 3 days Order.</a:t>
            </a:r>
          </a:p>
          <a:p>
            <a:pPr marL="228600" indent="-22860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PSR  can order Confirm outlet wise or all at a time.</a:t>
            </a:r>
          </a:p>
          <a:p>
            <a:pPr marL="228600" indent="-22860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Firstly, PSR will enter in Delivery Module , After entering in Delivery Module they will get Date of order, route and sub route . </a:t>
            </a:r>
          </a:p>
          <a:p>
            <a:pPr marL="228600" indent="-22860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Secondly, PSR select order Date, route, Sub route and click search button . After search button its show all previous order.</a:t>
            </a:r>
          </a:p>
          <a:p>
            <a:pPr marL="228600" indent="-22860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PSR can Confirm all order at time on click all checkbox and click Delivery.</a:t>
            </a:r>
          </a:p>
          <a:p>
            <a:pPr marL="228600" indent="-22860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PSR can Confirm order one by one.</a:t>
            </a:r>
          </a:p>
          <a:p>
            <a:pPr marL="228600" indent="-22860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Confirm  order one by one ,PSR will click on outlet code, it will go to order summary.</a:t>
            </a:r>
          </a:p>
          <a:p>
            <a:pPr marL="228600" indent="-22860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PSR can change order by click edit and click new Qty, and click change. Afterward click change PSR will click Refresh. To show changes Qty.</a:t>
            </a:r>
          </a:p>
          <a:p>
            <a:pPr marL="228600" indent="-22860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PSR can ADD new SKU by clicking “ADD” button and add order by select brand and SKU. PSR will input case &amp; PCs as SKU quantities and then, system will automatically the total value. Afterward, PSR will add these quantity, and click Refresh</a:t>
            </a:r>
          </a:p>
          <a:p>
            <a:pPr marL="228600" indent="-22860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Finally,  PSR will view final order summary and click  Delivery to confirm.</a:t>
            </a:r>
          </a:p>
          <a:p>
            <a:pPr marL="228600" indent="-22860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883FC-9F12-4042-B575-462874B99131}"/>
              </a:ext>
            </a:extLst>
          </p:cNvPr>
          <p:cNvSpPr/>
          <p:nvPr/>
        </p:nvSpPr>
        <p:spPr>
          <a:xfrm>
            <a:off x="677424" y="1334700"/>
            <a:ext cx="11086946" cy="289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 Actor (s) :  PSR							                 Secondary Actor (s) :  DBH Operator</a:t>
            </a:r>
            <a:endParaRPr lang="en-US" sz="10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3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1DC2C7E-CFA0-47FC-AD4D-E70E668CC8C0}"/>
              </a:ext>
            </a:extLst>
          </p:cNvPr>
          <p:cNvSpPr/>
          <p:nvPr/>
        </p:nvSpPr>
        <p:spPr>
          <a:xfrm>
            <a:off x="1498720" y="1023094"/>
            <a:ext cx="2846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Delivery Module Workflow</a:t>
            </a:r>
            <a:endParaRPr lang="en-US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0FC374D-324C-465A-9602-6DF46B80D579}"/>
              </a:ext>
            </a:extLst>
          </p:cNvPr>
          <p:cNvGrpSpPr/>
          <p:nvPr/>
        </p:nvGrpSpPr>
        <p:grpSpPr>
          <a:xfrm>
            <a:off x="6756234" y="631985"/>
            <a:ext cx="1638300" cy="5845945"/>
            <a:chOff x="5457521" y="154907"/>
            <a:chExt cx="1638300" cy="58459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FFEEBBF-7583-4F0B-9589-AC1FA5A7A7F7}"/>
                </a:ext>
              </a:extLst>
            </p:cNvPr>
            <p:cNvSpPr/>
            <p:nvPr/>
          </p:nvSpPr>
          <p:spPr>
            <a:xfrm>
              <a:off x="5616271" y="154907"/>
              <a:ext cx="1320800" cy="44552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4938BFD-99D1-4F00-836A-AE7EA3C23A8A}"/>
                </a:ext>
              </a:extLst>
            </p:cNvPr>
            <p:cNvSpPr/>
            <p:nvPr/>
          </p:nvSpPr>
          <p:spPr>
            <a:xfrm>
              <a:off x="5457521" y="907507"/>
              <a:ext cx="1638300" cy="45366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 in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AF5932A-B4AA-4576-A207-0B49EACB77C5}"/>
                </a:ext>
              </a:extLst>
            </p:cNvPr>
            <p:cNvSpPr/>
            <p:nvPr/>
          </p:nvSpPr>
          <p:spPr>
            <a:xfrm>
              <a:off x="5457521" y="1589308"/>
              <a:ext cx="1638300" cy="45366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Delivery Module</a:t>
              </a:r>
              <a:endParaRPr lang="en-US" sz="1600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BA3C4C6-F495-404E-A1F3-A622E2F15881}"/>
                </a:ext>
              </a:extLst>
            </p:cNvPr>
            <p:cNvSpPr/>
            <p:nvPr/>
          </p:nvSpPr>
          <p:spPr>
            <a:xfrm>
              <a:off x="5457521" y="3826835"/>
              <a:ext cx="1638300" cy="52986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Change Order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E61152-067C-4117-B271-017386B3A35D}"/>
                </a:ext>
              </a:extLst>
            </p:cNvPr>
            <p:cNvSpPr/>
            <p:nvPr/>
          </p:nvSpPr>
          <p:spPr>
            <a:xfrm>
              <a:off x="5616271" y="5555332"/>
              <a:ext cx="1320800" cy="4455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67E675-7896-4FCB-AD98-A6C5AAC49C3F}"/>
                </a:ext>
              </a:extLst>
            </p:cNvPr>
            <p:cNvCxnSpPr>
              <a:stCxn id="20" idx="4"/>
              <a:endCxn id="21" idx="0"/>
            </p:cNvCxnSpPr>
            <p:nvPr/>
          </p:nvCxnSpPr>
          <p:spPr>
            <a:xfrm>
              <a:off x="6276671" y="600427"/>
              <a:ext cx="0" cy="3070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1D551D0-3298-4871-8148-A5FCBD28E312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>
              <a:off x="6276671" y="1361167"/>
              <a:ext cx="0" cy="2281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D3273E-5854-47F8-8B37-0D68CB2B93C8}"/>
                </a:ext>
              </a:extLst>
            </p:cNvPr>
            <p:cNvCxnSpPr>
              <a:cxnSpLocks/>
              <a:stCxn id="22" idx="2"/>
              <a:endCxn id="48" idx="0"/>
            </p:cNvCxnSpPr>
            <p:nvPr/>
          </p:nvCxnSpPr>
          <p:spPr>
            <a:xfrm>
              <a:off x="6276671" y="2042968"/>
              <a:ext cx="0" cy="280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00D961E-9670-4905-89FA-1D6C0E9D38F0}"/>
                </a:ext>
              </a:extLst>
            </p:cNvPr>
            <p:cNvCxnSpPr>
              <a:cxnSpLocks/>
              <a:stCxn id="23" idx="2"/>
              <a:endCxn id="68" idx="0"/>
            </p:cNvCxnSpPr>
            <p:nvPr/>
          </p:nvCxnSpPr>
          <p:spPr>
            <a:xfrm>
              <a:off x="6276671" y="4356695"/>
              <a:ext cx="0" cy="245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1DF7AD2-D7AB-4DD4-9904-10AD344D29C0}"/>
                </a:ext>
              </a:extLst>
            </p:cNvPr>
            <p:cNvCxnSpPr>
              <a:cxnSpLocks/>
              <a:stCxn id="68" idx="2"/>
              <a:endCxn id="26" idx="0"/>
            </p:cNvCxnSpPr>
            <p:nvPr/>
          </p:nvCxnSpPr>
          <p:spPr>
            <a:xfrm>
              <a:off x="6276671" y="5131650"/>
              <a:ext cx="0" cy="4236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CADBA18-909B-44A5-B244-BF5A34599CA4}"/>
                </a:ext>
              </a:extLst>
            </p:cNvPr>
            <p:cNvSpPr/>
            <p:nvPr/>
          </p:nvSpPr>
          <p:spPr>
            <a:xfrm>
              <a:off x="5457521" y="2323414"/>
              <a:ext cx="1638300" cy="52986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Date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7E723B2-D281-4C91-81A2-AEA238567344}"/>
                </a:ext>
              </a:extLst>
            </p:cNvPr>
            <p:cNvSpPr/>
            <p:nvPr/>
          </p:nvSpPr>
          <p:spPr>
            <a:xfrm>
              <a:off x="5457521" y="3098369"/>
              <a:ext cx="1638300" cy="52986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</a:t>
              </a:r>
            </a:p>
            <a:p>
              <a:pPr algn="ctr"/>
              <a:r>
                <a:rPr lang="en-US" dirty="0"/>
                <a:t>Route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3F87CE4-A43D-43DF-BD60-C951266E15F4}"/>
                </a:ext>
              </a:extLst>
            </p:cNvPr>
            <p:cNvCxnSpPr>
              <a:cxnSpLocks/>
              <a:stCxn id="48" idx="2"/>
              <a:endCxn id="53" idx="0"/>
            </p:cNvCxnSpPr>
            <p:nvPr/>
          </p:nvCxnSpPr>
          <p:spPr>
            <a:xfrm>
              <a:off x="6276671" y="2853274"/>
              <a:ext cx="0" cy="245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B98B0BC-A05E-4A39-B79D-EC30402B331C}"/>
                </a:ext>
              </a:extLst>
            </p:cNvPr>
            <p:cNvCxnSpPr>
              <a:cxnSpLocks/>
              <a:stCxn id="53" idx="2"/>
              <a:endCxn id="23" idx="0"/>
            </p:cNvCxnSpPr>
            <p:nvPr/>
          </p:nvCxnSpPr>
          <p:spPr>
            <a:xfrm>
              <a:off x="6276671" y="3628229"/>
              <a:ext cx="0" cy="198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7AC1BBAE-D7B9-4F82-A6A2-5E2A210AE4AE}"/>
                </a:ext>
              </a:extLst>
            </p:cNvPr>
            <p:cNvSpPr/>
            <p:nvPr/>
          </p:nvSpPr>
          <p:spPr>
            <a:xfrm>
              <a:off x="5457521" y="4601790"/>
              <a:ext cx="1638300" cy="52986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 and Send To DBH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7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41880-4969-484D-BEA5-2E89F78DB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21" y="1043747"/>
            <a:ext cx="244762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15F412-8BB5-4BEE-9D1B-BE45C9CA18FF}"/>
              </a:ext>
            </a:extLst>
          </p:cNvPr>
          <p:cNvSpPr txBox="1"/>
          <p:nvPr/>
        </p:nvSpPr>
        <p:spPr>
          <a:xfrm>
            <a:off x="677424" y="477670"/>
            <a:ext cx="538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Login User Interface</a:t>
            </a:r>
            <a:endParaRPr lang="en-GB" sz="2400" b="1" dirty="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1151D8-F54B-4A70-B05C-DA4CBBF274F8}"/>
              </a:ext>
            </a:extLst>
          </p:cNvPr>
          <p:cNvSpPr/>
          <p:nvPr/>
        </p:nvSpPr>
        <p:spPr>
          <a:xfrm>
            <a:off x="850710" y="251493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login into the system Internet connection must be there.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need to give their individual User Name &amp; Password to login into the APK system.</a:t>
            </a:r>
          </a:p>
        </p:txBody>
      </p:sp>
    </p:spTree>
    <p:extLst>
      <p:ext uri="{BB962C8B-B14F-4D97-AF65-F5344CB8AC3E}">
        <p14:creationId xmlns:p14="http://schemas.microsoft.com/office/powerpoint/2010/main" val="232123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5AD965-CEE5-4E86-9459-A23AA50FCF7E}"/>
              </a:ext>
            </a:extLst>
          </p:cNvPr>
          <p:cNvSpPr txBox="1"/>
          <p:nvPr/>
        </p:nvSpPr>
        <p:spPr>
          <a:xfrm>
            <a:off x="677424" y="477670"/>
            <a:ext cx="538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View after Login</a:t>
            </a:r>
            <a:endParaRPr lang="en-GB" sz="2400" b="1" dirty="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31257-6C42-41C3-B441-B31907BAD5D8}"/>
              </a:ext>
            </a:extLst>
          </p:cNvPr>
          <p:cNvSpPr/>
          <p:nvPr/>
        </p:nvSpPr>
        <p:spPr>
          <a:xfrm>
            <a:off x="486354" y="2388064"/>
            <a:ext cx="55732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User need to click the “Delivery option” to know about the pre-defined route – Figure 1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After clicking the </a:t>
            </a:r>
            <a:r>
              <a:rPr lang="en-US" dirty="0"/>
              <a:t>“Delivery” </a:t>
            </a:r>
            <a:r>
              <a:rPr lang="en-US" dirty="0">
                <a:solidFill>
                  <a:schemeClr val="tx1"/>
                </a:solidFill>
              </a:rPr>
              <a:t>user can see the Date, Route, </a:t>
            </a:r>
            <a:r>
              <a:rPr lang="en-US" dirty="0" err="1">
                <a:solidFill>
                  <a:schemeClr val="tx1"/>
                </a:solidFill>
              </a:rPr>
              <a:t>Subroute</a:t>
            </a:r>
            <a:r>
              <a:rPr lang="en-US" dirty="0">
                <a:solidFill>
                  <a:schemeClr val="tx1"/>
                </a:solidFill>
              </a:rPr>
              <a:t> list – Figure 2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8CF860-2833-4462-81BB-913A1C783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05" y="939335"/>
            <a:ext cx="2803718" cy="49843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A6519A-4ACE-4E02-98D5-FCCCB2859AB7}"/>
              </a:ext>
            </a:extLst>
          </p:cNvPr>
          <p:cNvSpPr txBox="1"/>
          <p:nvPr/>
        </p:nvSpPr>
        <p:spPr>
          <a:xfrm>
            <a:off x="6218039" y="6016055"/>
            <a:ext cx="128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5224F-04EB-49C2-8111-602352A68A56}"/>
              </a:ext>
            </a:extLst>
          </p:cNvPr>
          <p:cNvSpPr txBox="1"/>
          <p:nvPr/>
        </p:nvSpPr>
        <p:spPr>
          <a:xfrm>
            <a:off x="10285072" y="6016055"/>
            <a:ext cx="128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0BF3F-7BED-4DE7-92A3-21E551B46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623" y="939334"/>
            <a:ext cx="2803718" cy="49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6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404673-F6E1-424C-A3CF-67CB452087B0}"/>
              </a:ext>
            </a:extLst>
          </p:cNvPr>
          <p:cNvSpPr/>
          <p:nvPr/>
        </p:nvSpPr>
        <p:spPr>
          <a:xfrm>
            <a:off x="1046309" y="1369740"/>
            <a:ext cx="5000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Selecting the Data ,route name ,sub route and click search user will see List of 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F76F5-C1EF-4DC8-B178-E7BD151E06CF}"/>
              </a:ext>
            </a:extLst>
          </p:cNvPr>
          <p:cNvSpPr/>
          <p:nvPr/>
        </p:nvSpPr>
        <p:spPr>
          <a:xfrm>
            <a:off x="867681" y="754669"/>
            <a:ext cx="4464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 route Selection &amp; Order Creation</a:t>
            </a:r>
            <a:endParaRPr lang="en-GB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C05F9-7989-433B-8A9C-9923630C7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57" y="569139"/>
            <a:ext cx="2299667" cy="4088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0A3EB-1901-430A-933E-2436158BE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58" y="2178963"/>
            <a:ext cx="2530751" cy="44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4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D70723-1BDD-4AD5-94D4-C151059AB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22" y="1484243"/>
            <a:ext cx="2856659" cy="50785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3F07EA-C4E8-4242-9228-C0AB8A366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341" y="1484242"/>
            <a:ext cx="2856659" cy="50785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1F76F5-C1EF-4DC8-B178-E7BD151E06CF}"/>
              </a:ext>
            </a:extLst>
          </p:cNvPr>
          <p:cNvSpPr/>
          <p:nvPr/>
        </p:nvSpPr>
        <p:spPr>
          <a:xfrm>
            <a:off x="867681" y="754669"/>
            <a:ext cx="3270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  Order Confirmation</a:t>
            </a:r>
            <a:endParaRPr lang="en-GB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Elbow Connector 9">
            <a:extLst>
              <a:ext uri="{FF2B5EF4-FFF2-40B4-BE49-F238E27FC236}">
                <a16:creationId xmlns:a16="http://schemas.microsoft.com/office/drawing/2014/main" id="{47974953-1C45-4F99-95E4-E08C76791302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4046484" y="1454363"/>
            <a:ext cx="1812794" cy="28130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6CE0FAF-849A-41A2-AE10-07FA87CD3B45}"/>
              </a:ext>
            </a:extLst>
          </p:cNvPr>
          <p:cNvSpPr/>
          <p:nvPr/>
        </p:nvSpPr>
        <p:spPr>
          <a:xfrm>
            <a:off x="6359430" y="3625225"/>
            <a:ext cx="543338" cy="284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44740E-79B9-4EB1-AB81-7D717B09ED91}"/>
              </a:ext>
            </a:extLst>
          </p:cNvPr>
          <p:cNvSpPr/>
          <p:nvPr/>
        </p:nvSpPr>
        <p:spPr>
          <a:xfrm>
            <a:off x="1046309" y="1369740"/>
            <a:ext cx="5000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clicking the outlet code , PSR will see Order summary.</a:t>
            </a:r>
          </a:p>
        </p:txBody>
      </p:sp>
    </p:spTree>
    <p:extLst>
      <p:ext uri="{BB962C8B-B14F-4D97-AF65-F5344CB8AC3E}">
        <p14:creationId xmlns:p14="http://schemas.microsoft.com/office/powerpoint/2010/main" val="82070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424" y="477670"/>
            <a:ext cx="538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 Order</a:t>
            </a:r>
            <a:endParaRPr lang="en-GB" sz="2400" b="1" dirty="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7565" y="1475936"/>
            <a:ext cx="7898296" cy="13124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make an order change PSR need to click on the Edit .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click A POPUP show current Order Qty on CS and PCS. Edit Order QTY  and click change button.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Click Change Button PSR need to click Refresh Button to show Changes Qty.</a:t>
            </a:r>
          </a:p>
          <a:p>
            <a:pPr algn="just">
              <a:spcBef>
                <a:spcPct val="20000"/>
              </a:spcBef>
              <a:defRPr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74FC4-2A8F-40C7-A28B-A33B7F762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57" y="939335"/>
            <a:ext cx="3081751" cy="5478668"/>
          </a:xfrm>
          <a:prstGeom prst="rect">
            <a:avLst/>
          </a:prstGeom>
        </p:spPr>
      </p:pic>
      <p:cxnSp>
        <p:nvCxnSpPr>
          <p:cNvPr id="7" name="Elbow Connector 9">
            <a:extLst>
              <a:ext uri="{FF2B5EF4-FFF2-40B4-BE49-F238E27FC236}">
                <a16:creationId xmlns:a16="http://schemas.microsoft.com/office/drawing/2014/main" id="{DDF9BBEB-AEC3-49BD-AA99-F7A40ABBF0D9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16200000" flipH="1">
            <a:off x="7681654" y="-1859005"/>
            <a:ext cx="672444" cy="7342326"/>
          </a:xfrm>
          <a:prstGeom prst="bentConnector3">
            <a:avLst>
              <a:gd name="adj1" fmla="val -12267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F5E158D-7060-4B31-A201-4A41061170B9}"/>
              </a:ext>
            </a:extLst>
          </p:cNvPr>
          <p:cNvSpPr/>
          <p:nvPr/>
        </p:nvSpPr>
        <p:spPr>
          <a:xfrm>
            <a:off x="11417370" y="2148380"/>
            <a:ext cx="543338" cy="237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9">
            <a:extLst>
              <a:ext uri="{FF2B5EF4-FFF2-40B4-BE49-F238E27FC236}">
                <a16:creationId xmlns:a16="http://schemas.microsoft.com/office/drawing/2014/main" id="{2BF92871-A332-4491-9C89-8870D269E53C}"/>
              </a:ext>
            </a:extLst>
          </p:cNvPr>
          <p:cNvCxnSpPr>
            <a:cxnSpLocks/>
          </p:cNvCxnSpPr>
          <p:nvPr/>
        </p:nvCxnSpPr>
        <p:spPr>
          <a:xfrm>
            <a:off x="4465983" y="2906905"/>
            <a:ext cx="5685804" cy="1068747"/>
          </a:xfrm>
          <a:prstGeom prst="bentConnector3">
            <a:avLst>
              <a:gd name="adj1" fmla="val 733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34BF0-A77D-4AAD-86FD-426BEC2F0AC9}"/>
              </a:ext>
            </a:extLst>
          </p:cNvPr>
          <p:cNvSpPr/>
          <p:nvPr/>
        </p:nvSpPr>
        <p:spPr>
          <a:xfrm>
            <a:off x="10151787" y="3881472"/>
            <a:ext cx="543338" cy="237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9">
            <a:extLst>
              <a:ext uri="{FF2B5EF4-FFF2-40B4-BE49-F238E27FC236}">
                <a16:creationId xmlns:a16="http://schemas.microsoft.com/office/drawing/2014/main" id="{579EA268-688C-4F99-A12E-BB704FDEAFC1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7730058" y="2342455"/>
            <a:ext cx="1730955" cy="5993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D6818B4-EB11-482E-97BF-6F257EA4ECE7}"/>
              </a:ext>
            </a:extLst>
          </p:cNvPr>
          <p:cNvSpPr/>
          <p:nvPr/>
        </p:nvSpPr>
        <p:spPr>
          <a:xfrm>
            <a:off x="8895210" y="1658145"/>
            <a:ext cx="543338" cy="237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3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AB24C-A67A-415F-909D-C5465B217EE3}"/>
              </a:ext>
            </a:extLst>
          </p:cNvPr>
          <p:cNvSpPr txBox="1"/>
          <p:nvPr/>
        </p:nvSpPr>
        <p:spPr>
          <a:xfrm>
            <a:off x="677424" y="477670"/>
            <a:ext cx="538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New SKU</a:t>
            </a:r>
            <a:endParaRPr lang="en-GB" sz="2400" b="1" dirty="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5F90E-8913-46D0-8ECC-97211859F757}"/>
              </a:ext>
            </a:extLst>
          </p:cNvPr>
          <p:cNvSpPr txBox="1">
            <a:spLocks/>
          </p:cNvSpPr>
          <p:nvPr/>
        </p:nvSpPr>
        <p:spPr>
          <a:xfrm>
            <a:off x="1353403" y="2456597"/>
            <a:ext cx="4495800" cy="13124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ADD button PSR will Add new SKU to Delivery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D1BBB-39AC-49E3-9552-5E3A1AC22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344" y="708502"/>
            <a:ext cx="3231460" cy="57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7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705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Blackadder ITC</vt:lpstr>
      <vt:lpstr>Calibri</vt:lpstr>
      <vt:lpstr>Calibri Light</vt:lpstr>
      <vt:lpstr>Candara</vt:lpstr>
      <vt:lpstr>Verdana</vt:lpstr>
      <vt:lpstr>Wingdings</vt:lpstr>
      <vt:lpstr>Office Theme</vt:lpstr>
      <vt:lpstr>Order Delivery [Delivery Module ] through Mobile Apps.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 Sale through Mobile Apps.</dc:title>
  <dc:creator>Mahtab</dc:creator>
  <cp:lastModifiedBy>Mahtab</cp:lastModifiedBy>
  <cp:revision>16</cp:revision>
  <dcterms:created xsi:type="dcterms:W3CDTF">2017-10-05T06:24:36Z</dcterms:created>
  <dcterms:modified xsi:type="dcterms:W3CDTF">2017-10-17T04:24:09Z</dcterms:modified>
</cp:coreProperties>
</file>