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8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86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091269"/>
            <a:ext cx="4965726" cy="480939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900660"/>
            <a:ext cx="4965726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934181"/>
            <a:ext cx="4965725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90600"/>
            <a:ext cx="4965726" cy="5258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52803"/>
            <a:ext cx="4965725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091267"/>
            <a:ext cx="4965726" cy="286173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283200"/>
            <a:ext cx="4965726" cy="34120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091267"/>
            <a:ext cx="4500787" cy="335598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5447252"/>
            <a:ext cx="4095869" cy="49425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284282"/>
            <a:ext cx="4965726" cy="2421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423" y="1402922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3775471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3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4512735"/>
            <a:ext cx="4965727" cy="238792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861734"/>
            <a:ext cx="16580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852334"/>
            <a:ext cx="164706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861734"/>
            <a:ext cx="1652066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852334"/>
            <a:ext cx="165800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861734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852334"/>
            <a:ext cx="1649744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6140260"/>
            <a:ext cx="165420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191934"/>
            <a:ext cx="165420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972640"/>
            <a:ext cx="1654209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6140260"/>
            <a:ext cx="164885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191934"/>
            <a:ext cx="1648850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972639"/>
            <a:ext cx="1651034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6140260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191934"/>
            <a:ext cx="164974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972636"/>
            <a:ext cx="1651928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621421"/>
            <a:ext cx="986095" cy="841551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116852"/>
            <a:ext cx="4176609" cy="79200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4133616"/>
            <a:ext cx="4965725" cy="276704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976388"/>
            <a:ext cx="2473585" cy="60605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969913"/>
            <a:ext cx="2473586" cy="606702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51667"/>
            <a:ext cx="247358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751667"/>
            <a:ext cx="2473585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091267"/>
            <a:ext cx="1913597" cy="20912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091267"/>
            <a:ext cx="2923510" cy="6604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520073"/>
            <a:ext cx="1913597" cy="41825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678277"/>
            <a:ext cx="2865506" cy="2274723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651000"/>
            <a:ext cx="1800694" cy="660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283200"/>
            <a:ext cx="2861046" cy="1981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421467"/>
            <a:ext cx="2114550" cy="40724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60400"/>
            <a:ext cx="1200150" cy="2311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805333"/>
            <a:ext cx="742950" cy="14308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852333"/>
            <a:ext cx="3143250" cy="6053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4182533"/>
            <a:ext cx="1771650" cy="3412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53926"/>
            <a:ext cx="5291535" cy="2022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965337"/>
            <a:ext cx="5033741" cy="606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277284" y="2720954"/>
            <a:ext cx="14308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8FF2E0-8792-4A73-82D6-24A18ABBD317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4795" y="4793154"/>
            <a:ext cx="5575259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427175"/>
            <a:ext cx="471610" cy="11088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579-2140-41C2-9157-B1EB0E69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5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Target.v.1.3.pptx" TargetMode="External"/><Relationship Id="rId3" Type="http://schemas.openxmlformats.org/officeDocument/2006/relationships/hyperlink" Target="Outlet%20&amp;%20DBH%20Creation-1.01.pptx" TargetMode="External"/><Relationship Id="rId7" Type="http://schemas.openxmlformats.org/officeDocument/2006/relationships/hyperlink" Target="URS%20Promotion%20V.1.03_TBL.pptx" TargetMode="External"/><Relationship Id="rId2" Type="http://schemas.openxmlformats.org/officeDocument/2006/relationships/hyperlink" Target="Transcom_Master%20Data_Upload_Format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Claim%20management-TBL%201.02.pptx" TargetMode="External"/><Relationship Id="rId5" Type="http://schemas.openxmlformats.org/officeDocument/2006/relationships/hyperlink" Target="Bundle%20Price.pptx" TargetMode="External"/><Relationship Id="rId4" Type="http://schemas.openxmlformats.org/officeDocument/2006/relationships/hyperlink" Target="Product%20add%20and%20configuration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ew%20Outlet%20Creation.pptx" TargetMode="External"/><Relationship Id="rId2" Type="http://schemas.openxmlformats.org/officeDocument/2006/relationships/hyperlink" Target="Mobile%20Order%20Mgt-TBL%20V.02.ppt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obile%20Spot%20Sales.pptx" TargetMode="External"/><Relationship Id="rId4" Type="http://schemas.openxmlformats.org/officeDocument/2006/relationships/hyperlink" Target="Delivery_Module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F4D6-2333-47EE-9835-E7E7DE904DD6}"/>
              </a:ext>
            </a:extLst>
          </p:cNvPr>
          <p:cNvSpPr/>
          <p:nvPr/>
        </p:nvSpPr>
        <p:spPr>
          <a:xfrm>
            <a:off x="0" y="4471374"/>
            <a:ext cx="6385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URS INDEX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F4D6-2333-47EE-9835-E7E7DE904DD6}"/>
              </a:ext>
            </a:extLst>
          </p:cNvPr>
          <p:cNvSpPr/>
          <p:nvPr/>
        </p:nvSpPr>
        <p:spPr>
          <a:xfrm>
            <a:off x="0" y="592794"/>
            <a:ext cx="6858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4.1 Central Module</a:t>
            </a:r>
            <a:endParaRPr lang="en-US" sz="1200" dirty="0"/>
          </a:p>
          <a:p>
            <a:pPr lvl="2"/>
            <a:r>
              <a:rPr lang="en-US" dirty="0">
                <a:hlinkClick r:id="rId2" action="ppaction://hlinkpres?slideindex=1&amp;slidetitle="/>
              </a:rPr>
              <a:t>4.1.1. Business</a:t>
            </a:r>
            <a:r>
              <a:rPr lang="en-US" sz="1600" b="1" dirty="0">
                <a:hlinkClick r:id="rId2" action="ppaction://hlinkpres?slideindex=1&amp;slidetitle="/>
              </a:rPr>
              <a:t> </a:t>
            </a:r>
            <a:r>
              <a:rPr lang="en-US" dirty="0">
                <a:hlinkClick r:id="rId2" action="ppaction://hlinkpres?slideindex=1&amp;slidetitle="/>
              </a:rPr>
              <a:t>Hierarchy Management</a:t>
            </a:r>
            <a:endParaRPr lang="en-US" dirty="0"/>
          </a:p>
          <a:p>
            <a:pPr lvl="2"/>
            <a:r>
              <a:rPr lang="en-US" dirty="0">
                <a:hlinkClick r:id="rId3" action="ppaction://hlinkpres?slideindex=1&amp;slidetitle="/>
              </a:rPr>
              <a:t>4.1.2. Customer/ DB Management</a:t>
            </a:r>
            <a:endParaRPr lang="en-US" sz="1200" dirty="0"/>
          </a:p>
          <a:p>
            <a:pPr lvl="2"/>
            <a:r>
              <a:rPr lang="en-US" dirty="0">
                <a:hlinkClick r:id="rId3" action="ppaction://hlinkpres?slideindex=1&amp;slidetitle="/>
              </a:rPr>
              <a:t>4.1.3. Outlet Management</a:t>
            </a:r>
            <a:endParaRPr lang="en-US" sz="1200" dirty="0"/>
          </a:p>
          <a:p>
            <a:pPr lvl="2"/>
            <a:r>
              <a:rPr lang="en-US" dirty="0"/>
              <a:t>4.1.4. Sales Force Management</a:t>
            </a:r>
            <a:endParaRPr lang="en-US" sz="1200" dirty="0"/>
          </a:p>
          <a:p>
            <a:pPr lvl="2"/>
            <a:r>
              <a:rPr lang="en-US" dirty="0"/>
              <a:t>4.1.5. Inventory Management</a:t>
            </a:r>
            <a:endParaRPr lang="en-US" sz="1200" dirty="0"/>
          </a:p>
          <a:p>
            <a:pPr lvl="2"/>
            <a:r>
              <a:rPr lang="en-US" dirty="0"/>
              <a:t>4.1.6. Product &amp; Price Management</a:t>
            </a:r>
          </a:p>
          <a:p>
            <a:pPr lvl="2"/>
            <a:r>
              <a:rPr lang="en-US" sz="1200" dirty="0"/>
              <a:t>	4.1.6.1. </a:t>
            </a:r>
            <a:r>
              <a:rPr lang="en-US" sz="1200" dirty="0">
                <a:hlinkClick r:id="rId4" action="ppaction://hlinkpres?slideindex=1&amp;slidetitle="/>
              </a:rPr>
              <a:t>Product</a:t>
            </a:r>
            <a:endParaRPr lang="en-US" sz="1200" dirty="0"/>
          </a:p>
          <a:p>
            <a:pPr lvl="2"/>
            <a:r>
              <a:rPr lang="en-US" sz="1200" dirty="0"/>
              <a:t>	4.1.6.2. </a:t>
            </a:r>
            <a:r>
              <a:rPr lang="en-US" sz="1200" dirty="0">
                <a:hlinkClick r:id="rId5" action="ppaction://hlinkpres?slideindex=1&amp;slidetitle="/>
              </a:rPr>
              <a:t>Price</a:t>
            </a:r>
            <a:endParaRPr lang="en-US" sz="1200" dirty="0"/>
          </a:p>
          <a:p>
            <a:pPr lvl="2"/>
            <a:r>
              <a:rPr lang="en-US" dirty="0">
                <a:hlinkClick r:id="rId6" action="ppaction://hlinkpres?slideindex=1&amp;slidetitle="/>
              </a:rPr>
              <a:t>4.1.7. Rebate/Claim Management</a:t>
            </a:r>
            <a:endParaRPr lang="en-US" sz="1200" dirty="0"/>
          </a:p>
          <a:p>
            <a:pPr lvl="2"/>
            <a:r>
              <a:rPr lang="en-US" dirty="0">
                <a:hlinkClick r:id="rId7" action="ppaction://hlinkpres?slideindex=1&amp;slidetitle="/>
              </a:rPr>
              <a:t>4.1.8. Sales Promotion Management/ Trade promotion</a:t>
            </a:r>
            <a:endParaRPr lang="en-US" sz="1200" dirty="0"/>
          </a:p>
          <a:p>
            <a:pPr lvl="2"/>
            <a:r>
              <a:rPr lang="en-US" dirty="0">
                <a:hlinkClick r:id="rId8" action="ppaction://hlinkpres?slideindex=1&amp;slidetitle="/>
              </a:rPr>
              <a:t>4.1.9. Target Management</a:t>
            </a:r>
            <a:endParaRPr lang="en-US" sz="1200" dirty="0"/>
          </a:p>
          <a:p>
            <a:pPr lvl="2"/>
            <a:r>
              <a:rPr lang="en-US" dirty="0"/>
              <a:t>4.1.10. Bulk Data Upload. </a:t>
            </a:r>
            <a:endParaRPr lang="en-US" sz="1200" dirty="0"/>
          </a:p>
          <a:p>
            <a:pPr lvl="2"/>
            <a:r>
              <a:rPr lang="en-US" dirty="0"/>
              <a:t>4.1.11. Focus SKU/Brand</a:t>
            </a:r>
            <a:endParaRPr lang="en-US" sz="1200" dirty="0"/>
          </a:p>
          <a:p>
            <a:pPr lvl="2"/>
            <a:r>
              <a:rPr lang="en-US" dirty="0"/>
              <a:t>4.1.12. Message</a:t>
            </a:r>
            <a:endParaRPr lang="en-US" sz="1200" dirty="0"/>
          </a:p>
          <a:p>
            <a:pPr marL="417909" lvl="1" indent="-160734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F4D6-2333-47EE-9835-E7E7DE904DD6}"/>
              </a:ext>
            </a:extLst>
          </p:cNvPr>
          <p:cNvSpPr/>
          <p:nvPr/>
        </p:nvSpPr>
        <p:spPr>
          <a:xfrm>
            <a:off x="0" y="592794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Mobile Application Module</a:t>
            </a:r>
            <a:endParaRPr lang="en-US" sz="1200" dirty="0"/>
          </a:p>
          <a:p>
            <a:pPr lvl="2"/>
            <a:r>
              <a:rPr lang="en-US" dirty="0">
                <a:hlinkClick r:id="rId2" action="ppaction://hlinkpres?slideindex=1&amp;slidetitle="/>
              </a:rPr>
              <a:t>Route wise Sales Order</a:t>
            </a:r>
            <a:endParaRPr lang="en-US" sz="1200" dirty="0"/>
          </a:p>
          <a:p>
            <a:pPr lvl="2"/>
            <a:r>
              <a:rPr lang="en-US" dirty="0">
                <a:hlinkClick r:id="rId3" action="ppaction://hlinkpres?slideindex=1&amp;slidetitle="/>
              </a:rPr>
              <a:t>New Outlet creation</a:t>
            </a:r>
            <a:endParaRPr lang="en-US" sz="1200" dirty="0"/>
          </a:p>
          <a:p>
            <a:pPr lvl="2"/>
            <a:r>
              <a:rPr lang="en-US" dirty="0"/>
              <a:t>Outlet GPS Verification</a:t>
            </a:r>
            <a:endParaRPr lang="en-US" sz="1200" dirty="0"/>
          </a:p>
          <a:p>
            <a:pPr lvl="2"/>
            <a:r>
              <a:rPr lang="en-US" dirty="0"/>
              <a:t>Trade Promotion</a:t>
            </a:r>
            <a:endParaRPr lang="en-US" sz="1200" dirty="0"/>
          </a:p>
          <a:p>
            <a:pPr lvl="2"/>
            <a:r>
              <a:rPr lang="en-US" dirty="0"/>
              <a:t>Sync</a:t>
            </a:r>
            <a:endParaRPr lang="en-US" sz="1200" dirty="0"/>
          </a:p>
          <a:p>
            <a:pPr lvl="2"/>
            <a:r>
              <a:rPr lang="en-US" dirty="0"/>
              <a:t>Product List</a:t>
            </a:r>
            <a:endParaRPr lang="en-US" sz="1200" dirty="0"/>
          </a:p>
          <a:p>
            <a:pPr lvl="2"/>
            <a:r>
              <a:rPr lang="en-US" dirty="0"/>
              <a:t>Message</a:t>
            </a:r>
            <a:endParaRPr lang="en-US" sz="1200" dirty="0"/>
          </a:p>
          <a:p>
            <a:pPr lvl="2"/>
            <a:r>
              <a:rPr lang="en-US" dirty="0"/>
              <a:t>Reports</a:t>
            </a:r>
            <a:endParaRPr lang="en-US" sz="1200" dirty="0"/>
          </a:p>
          <a:p>
            <a:pPr lvl="2"/>
            <a:r>
              <a:rPr lang="en-US" dirty="0"/>
              <a:t>Update</a:t>
            </a:r>
            <a:endParaRPr lang="en-US" sz="1200" dirty="0"/>
          </a:p>
          <a:p>
            <a:pPr lvl="2"/>
            <a:r>
              <a:rPr lang="en-US" dirty="0">
                <a:hlinkClick r:id="rId4" action="ppaction://hlinkpres?slideindex=1&amp;slidetitle="/>
              </a:rPr>
              <a:t>Delivery Module</a:t>
            </a:r>
            <a:endParaRPr lang="en-US" sz="1200" dirty="0"/>
          </a:p>
          <a:p>
            <a:pPr lvl="2"/>
            <a:r>
              <a:rPr lang="en-US" dirty="0"/>
              <a:t>Target view</a:t>
            </a:r>
            <a:endParaRPr lang="en-US" sz="1200" dirty="0"/>
          </a:p>
          <a:p>
            <a:pPr lvl="2"/>
            <a:r>
              <a:rPr lang="en-US" dirty="0">
                <a:hlinkClick r:id="rId5" action="ppaction://hlinkpres?slideindex=1&amp;slidetitle="/>
              </a:rPr>
              <a:t>Spot Sales</a:t>
            </a:r>
            <a:endParaRPr lang="en-US" sz="1200" dirty="0"/>
          </a:p>
          <a:p>
            <a:pPr marL="257175" lvl="1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5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F4D6-2333-47EE-9835-E7E7DE904DD6}"/>
              </a:ext>
            </a:extLst>
          </p:cNvPr>
          <p:cNvSpPr/>
          <p:nvPr/>
        </p:nvSpPr>
        <p:spPr>
          <a:xfrm>
            <a:off x="0" y="592794"/>
            <a:ext cx="6858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DB House Operation Module</a:t>
            </a:r>
            <a:endParaRPr lang="en-US" sz="1200" dirty="0"/>
          </a:p>
          <a:p>
            <a:pPr lvl="2"/>
            <a:r>
              <a:rPr lang="en-US" dirty="0"/>
              <a:t>Purchase Management</a:t>
            </a:r>
            <a:endParaRPr lang="en-US" sz="1200" dirty="0"/>
          </a:p>
          <a:p>
            <a:pPr lvl="2"/>
            <a:r>
              <a:rPr lang="en-US" dirty="0"/>
              <a:t>Outlet Management</a:t>
            </a:r>
            <a:endParaRPr lang="en-US" sz="1200" dirty="0"/>
          </a:p>
          <a:p>
            <a:pPr lvl="2"/>
            <a:r>
              <a:rPr lang="en-US" dirty="0"/>
              <a:t>Inventory Management (challan &amp; Product)</a:t>
            </a:r>
            <a:endParaRPr lang="en-US" sz="1200" dirty="0"/>
          </a:p>
          <a:p>
            <a:pPr lvl="2"/>
            <a:r>
              <a:rPr lang="en-US" dirty="0"/>
              <a:t>Day End Restriction</a:t>
            </a:r>
            <a:endParaRPr lang="en-US" sz="1200" dirty="0"/>
          </a:p>
          <a:p>
            <a:pPr lvl="2"/>
            <a:r>
              <a:rPr lang="en-US" dirty="0"/>
              <a:t>Mobile Sales/ DBH Order Management</a:t>
            </a:r>
            <a:endParaRPr lang="en-US" sz="1200" dirty="0"/>
          </a:p>
          <a:p>
            <a:pPr lvl="2"/>
            <a:r>
              <a:rPr lang="en-US" dirty="0"/>
              <a:t>Reports</a:t>
            </a:r>
            <a:endParaRPr lang="en-US" sz="1200" dirty="0"/>
          </a:p>
          <a:p>
            <a:pPr marL="417909" lvl="1" indent="-160734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2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87</Words>
  <Application>Microsoft Office PowerPoint</Application>
  <PresentationFormat>A4 Paper (210x297 mm)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8</cp:revision>
  <dcterms:created xsi:type="dcterms:W3CDTF">2018-04-25T02:42:10Z</dcterms:created>
  <dcterms:modified xsi:type="dcterms:W3CDTF">2018-04-28T08:52:03Z</dcterms:modified>
</cp:coreProperties>
</file>