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62479" y="2585720"/>
            <a:ext cx="706704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BABL </a:t>
            </a:r>
            <a:r>
              <a:rPr spc="-5" dirty="0"/>
              <a:t>Proprietary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Forte"/>
                <a:cs typeface="Fort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BABL </a:t>
            </a:r>
            <a:r>
              <a:rPr spc="-5" dirty="0"/>
              <a:t>Proprietary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Forte"/>
                <a:cs typeface="Fort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BABL </a:t>
            </a:r>
            <a:r>
              <a:rPr spc="-5" dirty="0"/>
              <a:t>Proprietary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Forte"/>
                <a:cs typeface="Fort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BABL </a:t>
            </a:r>
            <a:r>
              <a:rPr spc="-5" dirty="0"/>
              <a:t>Proprietary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BABL </a:t>
            </a:r>
            <a:r>
              <a:rPr spc="-5" dirty="0"/>
              <a:t>Proprietary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7009" y="2725737"/>
            <a:ext cx="3157981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Forte"/>
                <a:cs typeface="Fort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8021" y="6606937"/>
            <a:ext cx="199961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BABL </a:t>
            </a:r>
            <a:r>
              <a:rPr spc="-5" dirty="0"/>
              <a:t>Proprietary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039" y="6416039"/>
            <a:ext cx="1244600" cy="4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Goods </a:t>
            </a:r>
            <a:r>
              <a:rPr spc="-20" dirty="0"/>
              <a:t>Receive </a:t>
            </a:r>
            <a:r>
              <a:rPr dirty="0"/>
              <a:t>&amp; </a:t>
            </a:r>
            <a:r>
              <a:rPr spc="-20" dirty="0"/>
              <a:t>Inventory</a:t>
            </a:r>
            <a:r>
              <a:rPr spc="180" dirty="0"/>
              <a:t> </a:t>
            </a:r>
            <a:r>
              <a:rPr spc="-5" dirty="0"/>
              <a:t>Adjustment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28645" y="3183572"/>
            <a:ext cx="5932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Mockup </a:t>
            </a:r>
            <a:r>
              <a:rPr sz="2000" dirty="0">
                <a:latin typeface="Verdana"/>
                <a:cs typeface="Verdana"/>
              </a:rPr>
              <a:t>User Requirement </a:t>
            </a:r>
            <a:r>
              <a:rPr sz="2000" spc="5" dirty="0">
                <a:latin typeface="Verdana"/>
                <a:cs typeface="Verdana"/>
              </a:rPr>
              <a:t>Specification</a:t>
            </a:r>
            <a:r>
              <a:rPr sz="2000" spc="-3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(URS)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9959" y="3779520"/>
            <a:ext cx="2341880" cy="807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19520"/>
            <a:ext cx="2387600" cy="538480"/>
          </a:xfrm>
          <a:custGeom>
            <a:avLst/>
            <a:gdLst/>
            <a:ahLst/>
            <a:cxnLst/>
            <a:rect l="l" t="t" r="r" b="b"/>
            <a:pathLst>
              <a:path w="2387600" h="538479">
                <a:moveTo>
                  <a:pt x="0" y="538479"/>
                </a:moveTo>
                <a:lnTo>
                  <a:pt x="2387600" y="538479"/>
                </a:lnTo>
                <a:lnTo>
                  <a:pt x="2387600" y="0"/>
                </a:lnTo>
                <a:lnTo>
                  <a:pt x="0" y="0"/>
                </a:lnTo>
                <a:lnTo>
                  <a:pt x="0" y="538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BABL </a:t>
            </a:r>
            <a:r>
              <a:rPr spc="-5" dirty="0"/>
              <a:t>Proprietary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6302" y="483552"/>
            <a:ext cx="1717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Verdana"/>
                <a:cs typeface="Verdana"/>
              </a:rPr>
              <a:t>Critical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Stock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739" y="2690240"/>
            <a:ext cx="544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1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2319" y="1971039"/>
            <a:ext cx="924560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2104" y="3653091"/>
            <a:ext cx="1290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0100" algn="l"/>
              </a:tabLst>
            </a:pPr>
            <a:r>
              <a:rPr sz="1400" spc="10" dirty="0">
                <a:latin typeface="Verdana"/>
                <a:cs typeface="Verdana"/>
              </a:rPr>
              <a:t>W</a:t>
            </a:r>
            <a:r>
              <a:rPr sz="1400" spc="-10" dirty="0">
                <a:latin typeface="Verdana"/>
                <a:cs typeface="Verdana"/>
              </a:rPr>
              <a:t>h</a:t>
            </a:r>
            <a:r>
              <a:rPr sz="1400" dirty="0">
                <a:latin typeface="Verdana"/>
                <a:cs typeface="Verdana"/>
              </a:rPr>
              <a:t>en	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d</a:t>
            </a:r>
            <a:r>
              <a:rPr sz="1400" dirty="0">
                <a:latin typeface="Verdana"/>
                <a:cs typeface="Verdana"/>
              </a:rPr>
              <a:t>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6679" y="3653091"/>
            <a:ext cx="762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quantity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104" y="3866895"/>
            <a:ext cx="230759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cross buffer </a:t>
            </a:r>
            <a:r>
              <a:rPr sz="1400" spc="-5" dirty="0">
                <a:latin typeface="Verdana"/>
                <a:cs typeface="Verdana"/>
              </a:rPr>
              <a:t>limit then  system will </a:t>
            </a:r>
            <a:r>
              <a:rPr sz="1400" spc="-10" dirty="0">
                <a:latin typeface="Verdana"/>
                <a:cs typeface="Verdana"/>
              </a:rPr>
              <a:t>show </a:t>
            </a:r>
            <a:r>
              <a:rPr sz="1400" dirty="0">
                <a:latin typeface="Verdana"/>
                <a:cs typeface="Verdana"/>
              </a:rPr>
              <a:t>a  </a:t>
            </a:r>
            <a:r>
              <a:rPr sz="1400" spc="-5" dirty="0">
                <a:latin typeface="Verdana"/>
                <a:cs typeface="Verdana"/>
              </a:rPr>
              <a:t>“Bubble’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Notification.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32560"/>
            <a:ext cx="9448800" cy="4831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6400" y="1635760"/>
            <a:ext cx="9118600" cy="423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8280" y="4467859"/>
            <a:ext cx="1470660" cy="715010"/>
          </a:xfrm>
          <a:custGeom>
            <a:avLst/>
            <a:gdLst/>
            <a:ahLst/>
            <a:cxnLst/>
            <a:rect l="l" t="t" r="r" b="b"/>
            <a:pathLst>
              <a:path w="1470660" h="715010">
                <a:moveTo>
                  <a:pt x="20319" y="476122"/>
                </a:moveTo>
                <a:lnTo>
                  <a:pt x="0" y="476122"/>
                </a:lnTo>
                <a:lnTo>
                  <a:pt x="0" y="714882"/>
                </a:lnTo>
                <a:lnTo>
                  <a:pt x="1366901" y="714882"/>
                </a:lnTo>
                <a:lnTo>
                  <a:pt x="1366901" y="704722"/>
                </a:lnTo>
                <a:lnTo>
                  <a:pt x="20319" y="704722"/>
                </a:lnTo>
                <a:lnTo>
                  <a:pt x="10159" y="694563"/>
                </a:lnTo>
                <a:lnTo>
                  <a:pt x="20319" y="694563"/>
                </a:lnTo>
                <a:lnTo>
                  <a:pt x="20319" y="476122"/>
                </a:lnTo>
                <a:close/>
              </a:path>
              <a:path w="1470660" h="715010">
                <a:moveTo>
                  <a:pt x="20319" y="694563"/>
                </a:moveTo>
                <a:lnTo>
                  <a:pt x="10159" y="694563"/>
                </a:lnTo>
                <a:lnTo>
                  <a:pt x="20319" y="704722"/>
                </a:lnTo>
                <a:lnTo>
                  <a:pt x="20319" y="694563"/>
                </a:lnTo>
                <a:close/>
              </a:path>
              <a:path w="1470660" h="715010">
                <a:moveTo>
                  <a:pt x="1346581" y="694563"/>
                </a:moveTo>
                <a:lnTo>
                  <a:pt x="20319" y="694563"/>
                </a:lnTo>
                <a:lnTo>
                  <a:pt x="20319" y="704722"/>
                </a:lnTo>
                <a:lnTo>
                  <a:pt x="1346581" y="704722"/>
                </a:lnTo>
                <a:lnTo>
                  <a:pt x="1346581" y="694563"/>
                </a:lnTo>
                <a:close/>
              </a:path>
              <a:path w="1470660" h="715010">
                <a:moveTo>
                  <a:pt x="1393952" y="27939"/>
                </a:moveTo>
                <a:lnTo>
                  <a:pt x="1346581" y="27939"/>
                </a:lnTo>
                <a:lnTo>
                  <a:pt x="1346581" y="704722"/>
                </a:lnTo>
                <a:lnTo>
                  <a:pt x="1356740" y="694563"/>
                </a:lnTo>
                <a:lnTo>
                  <a:pt x="1366901" y="694563"/>
                </a:lnTo>
                <a:lnTo>
                  <a:pt x="1366901" y="48259"/>
                </a:lnTo>
                <a:lnTo>
                  <a:pt x="1356740" y="48259"/>
                </a:lnTo>
                <a:lnTo>
                  <a:pt x="1366901" y="38100"/>
                </a:lnTo>
                <a:lnTo>
                  <a:pt x="1393952" y="38100"/>
                </a:lnTo>
                <a:lnTo>
                  <a:pt x="1393952" y="27939"/>
                </a:lnTo>
                <a:close/>
              </a:path>
              <a:path w="1470660" h="715010">
                <a:moveTo>
                  <a:pt x="1366901" y="694563"/>
                </a:moveTo>
                <a:lnTo>
                  <a:pt x="1356740" y="694563"/>
                </a:lnTo>
                <a:lnTo>
                  <a:pt x="1346581" y="704722"/>
                </a:lnTo>
                <a:lnTo>
                  <a:pt x="1366901" y="704722"/>
                </a:lnTo>
                <a:lnTo>
                  <a:pt x="1366901" y="694563"/>
                </a:lnTo>
                <a:close/>
              </a:path>
              <a:path w="1470660" h="715010">
                <a:moveTo>
                  <a:pt x="1393952" y="0"/>
                </a:moveTo>
                <a:lnTo>
                  <a:pt x="1393952" y="76200"/>
                </a:lnTo>
                <a:lnTo>
                  <a:pt x="1449832" y="48259"/>
                </a:lnTo>
                <a:lnTo>
                  <a:pt x="1406652" y="48259"/>
                </a:lnTo>
                <a:lnTo>
                  <a:pt x="1406652" y="27939"/>
                </a:lnTo>
                <a:lnTo>
                  <a:pt x="1449831" y="27939"/>
                </a:lnTo>
                <a:lnTo>
                  <a:pt x="1393952" y="0"/>
                </a:lnTo>
                <a:close/>
              </a:path>
              <a:path w="1470660" h="715010">
                <a:moveTo>
                  <a:pt x="1366901" y="38100"/>
                </a:moveTo>
                <a:lnTo>
                  <a:pt x="1356740" y="48259"/>
                </a:lnTo>
                <a:lnTo>
                  <a:pt x="1366901" y="48259"/>
                </a:lnTo>
                <a:lnTo>
                  <a:pt x="1366901" y="38100"/>
                </a:lnTo>
                <a:close/>
              </a:path>
              <a:path w="1470660" h="715010">
                <a:moveTo>
                  <a:pt x="1393952" y="38100"/>
                </a:moveTo>
                <a:lnTo>
                  <a:pt x="1366901" y="38100"/>
                </a:lnTo>
                <a:lnTo>
                  <a:pt x="1366901" y="48259"/>
                </a:lnTo>
                <a:lnTo>
                  <a:pt x="1393952" y="48259"/>
                </a:lnTo>
                <a:lnTo>
                  <a:pt x="1393952" y="38100"/>
                </a:lnTo>
                <a:close/>
              </a:path>
              <a:path w="1470660" h="715010">
                <a:moveTo>
                  <a:pt x="1449831" y="27939"/>
                </a:moveTo>
                <a:lnTo>
                  <a:pt x="1406652" y="27939"/>
                </a:lnTo>
                <a:lnTo>
                  <a:pt x="1406652" y="48259"/>
                </a:lnTo>
                <a:lnTo>
                  <a:pt x="1449832" y="48259"/>
                </a:lnTo>
                <a:lnTo>
                  <a:pt x="1470152" y="38100"/>
                </a:lnTo>
                <a:lnTo>
                  <a:pt x="1449831" y="279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7009" y="2725737"/>
            <a:ext cx="29870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Thank</a:t>
            </a:r>
            <a:r>
              <a:rPr spc="-605" dirty="0"/>
              <a:t> </a:t>
            </a:r>
            <a:r>
              <a:rPr spc="-19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6302" y="483552"/>
            <a:ext cx="2988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Verdana"/>
                <a:cs typeface="Verdana"/>
              </a:rPr>
              <a:t>Good </a:t>
            </a:r>
            <a:r>
              <a:rPr sz="1800" b="1" spc="-10" dirty="0">
                <a:latin typeface="Verdana"/>
                <a:cs typeface="Verdana"/>
              </a:rPr>
              <a:t>Receive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Manually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4880" y="1889760"/>
            <a:ext cx="924559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104" y="2623565"/>
            <a:ext cx="2474595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940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Verdana"/>
                <a:cs typeface="Verdana"/>
              </a:rPr>
              <a:t>Actor</a:t>
            </a:r>
            <a:endParaRPr sz="1200">
              <a:latin typeface="Verdana"/>
              <a:cs typeface="Verdana"/>
            </a:endParaRPr>
          </a:p>
          <a:p>
            <a:pPr marL="59372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DB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Operator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100"/>
              </a:lnSpc>
            </a:pPr>
            <a:r>
              <a:rPr sz="1200" spc="-5" dirty="0">
                <a:latin typeface="Verdana"/>
                <a:cs typeface="Verdana"/>
              </a:rPr>
              <a:t>Responsible </a:t>
            </a:r>
            <a:r>
              <a:rPr sz="1200" spc="-10" dirty="0">
                <a:latin typeface="Verdana"/>
                <a:cs typeface="Verdana"/>
              </a:rPr>
              <a:t>user </a:t>
            </a:r>
            <a:r>
              <a:rPr sz="1200" spc="-5" dirty="0">
                <a:latin typeface="Verdana"/>
                <a:cs typeface="Verdana"/>
              </a:rPr>
              <a:t>of DB </a:t>
            </a:r>
            <a:r>
              <a:rPr sz="1200" dirty="0">
                <a:latin typeface="Verdana"/>
                <a:cs typeface="Verdana"/>
              </a:rPr>
              <a:t>(e.i. </a:t>
            </a:r>
            <a:r>
              <a:rPr sz="1200" spc="-5" dirty="0">
                <a:latin typeface="Verdana"/>
                <a:cs typeface="Verdana"/>
              </a:rPr>
              <a:t>DB  Operator) </a:t>
            </a:r>
            <a:r>
              <a:rPr sz="1200" spc="5" dirty="0">
                <a:latin typeface="Verdana"/>
                <a:cs typeface="Verdana"/>
              </a:rPr>
              <a:t>input </a:t>
            </a:r>
            <a:r>
              <a:rPr sz="1200" dirty="0">
                <a:latin typeface="Verdana"/>
                <a:cs typeface="Verdana"/>
              </a:rPr>
              <a:t>Chalan </a:t>
            </a:r>
            <a:r>
              <a:rPr sz="1200" spc="-10" dirty="0">
                <a:latin typeface="Verdana"/>
                <a:cs typeface="Verdana"/>
              </a:rPr>
              <a:t>No,  </a:t>
            </a:r>
            <a:r>
              <a:rPr sz="1200" dirty="0">
                <a:latin typeface="Verdana"/>
                <a:cs typeface="Verdana"/>
              </a:rPr>
              <a:t>Indent </a:t>
            </a:r>
            <a:r>
              <a:rPr sz="1200" spc="-15" dirty="0">
                <a:latin typeface="Verdana"/>
                <a:cs typeface="Verdana"/>
              </a:rPr>
              <a:t>ID, </a:t>
            </a:r>
            <a:r>
              <a:rPr sz="1200" spc="-30" dirty="0">
                <a:latin typeface="Verdana"/>
                <a:cs typeface="Verdana"/>
              </a:rPr>
              <a:t>VAT </a:t>
            </a:r>
            <a:r>
              <a:rPr sz="1200" dirty="0">
                <a:latin typeface="Verdana"/>
                <a:cs typeface="Verdana"/>
              </a:rPr>
              <a:t>Chalan </a:t>
            </a:r>
            <a:r>
              <a:rPr sz="1200" spc="-10" dirty="0">
                <a:latin typeface="Verdana"/>
                <a:cs typeface="Verdana"/>
              </a:rPr>
              <a:t>No, </a:t>
            </a:r>
            <a:r>
              <a:rPr sz="1200" spc="5" dirty="0">
                <a:latin typeface="Verdana"/>
                <a:cs typeface="Verdana"/>
              </a:rPr>
              <a:t>SKU  </a:t>
            </a:r>
            <a:r>
              <a:rPr sz="1200" spc="-5" dirty="0">
                <a:latin typeface="Verdana"/>
                <a:cs typeface="Verdana"/>
              </a:rPr>
              <a:t>name, </a:t>
            </a:r>
            <a:r>
              <a:rPr sz="1200" spc="5" dirty="0">
                <a:latin typeface="Verdana"/>
                <a:cs typeface="Verdana"/>
              </a:rPr>
              <a:t>Rcv </a:t>
            </a:r>
            <a:r>
              <a:rPr sz="1200" spc="-10" dirty="0">
                <a:latin typeface="Verdana"/>
                <a:cs typeface="Verdana"/>
              </a:rPr>
              <a:t>case </a:t>
            </a:r>
            <a:r>
              <a:rPr sz="1200" dirty="0">
                <a:latin typeface="Verdana"/>
                <a:cs typeface="Verdana"/>
              </a:rPr>
              <a:t>&amp; </a:t>
            </a:r>
            <a:r>
              <a:rPr sz="1200" spc="-5" dirty="0">
                <a:latin typeface="Verdana"/>
                <a:cs typeface="Verdana"/>
              </a:rPr>
              <a:t>piece,  </a:t>
            </a:r>
            <a:r>
              <a:rPr sz="1200" spc="-25" dirty="0">
                <a:latin typeface="Verdana"/>
                <a:cs typeface="Verdana"/>
              </a:rPr>
              <a:t>Transit </a:t>
            </a:r>
            <a:r>
              <a:rPr sz="1200" spc="-10" dirty="0">
                <a:latin typeface="Verdana"/>
                <a:cs typeface="Verdana"/>
              </a:rPr>
              <a:t>damage </a:t>
            </a:r>
            <a:r>
              <a:rPr sz="1200" dirty="0">
                <a:latin typeface="Verdana"/>
                <a:cs typeface="Verdana"/>
              </a:rPr>
              <a:t>qty &amp; damage  reason . </a:t>
            </a:r>
            <a:r>
              <a:rPr sz="1200" spc="-15" dirty="0">
                <a:latin typeface="Verdana"/>
                <a:cs typeface="Verdana"/>
              </a:rPr>
              <a:t>Thenafter, </a:t>
            </a:r>
            <a:r>
              <a:rPr sz="1200" dirty="0">
                <a:latin typeface="Verdana"/>
                <a:cs typeface="Verdana"/>
              </a:rPr>
              <a:t>user </a:t>
            </a:r>
            <a:r>
              <a:rPr sz="1200" spc="-10" dirty="0">
                <a:latin typeface="Verdana"/>
                <a:cs typeface="Verdana"/>
              </a:rPr>
              <a:t>will  </a:t>
            </a:r>
            <a:r>
              <a:rPr sz="1200" spc="10" dirty="0">
                <a:latin typeface="Verdana"/>
                <a:cs typeface="Verdana"/>
              </a:rPr>
              <a:t>click </a:t>
            </a:r>
            <a:r>
              <a:rPr sz="1200" spc="-5" dirty="0">
                <a:latin typeface="Verdana"/>
                <a:cs typeface="Verdana"/>
              </a:rPr>
              <a:t>on </a:t>
            </a:r>
            <a:r>
              <a:rPr sz="1200" dirty="0">
                <a:latin typeface="Verdana"/>
                <a:cs typeface="Verdana"/>
              </a:rPr>
              <a:t>save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button.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7160" y="1381760"/>
            <a:ext cx="9514840" cy="508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0360" y="1584960"/>
            <a:ext cx="9164320" cy="4480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9400" y="5232400"/>
            <a:ext cx="1438275" cy="749300"/>
          </a:xfrm>
          <a:custGeom>
            <a:avLst/>
            <a:gdLst/>
            <a:ahLst/>
            <a:cxnLst/>
            <a:rect l="l" t="t" r="r" b="b"/>
            <a:pathLst>
              <a:path w="1438275" h="749300">
                <a:moveTo>
                  <a:pt x="1346327" y="657771"/>
                </a:moveTo>
                <a:lnTo>
                  <a:pt x="1346327" y="749211"/>
                </a:lnTo>
                <a:lnTo>
                  <a:pt x="1407287" y="718731"/>
                </a:lnTo>
                <a:lnTo>
                  <a:pt x="1361567" y="718731"/>
                </a:lnTo>
                <a:lnTo>
                  <a:pt x="1361567" y="688251"/>
                </a:lnTo>
                <a:lnTo>
                  <a:pt x="1407287" y="688251"/>
                </a:lnTo>
                <a:lnTo>
                  <a:pt x="1346327" y="657771"/>
                </a:lnTo>
                <a:close/>
              </a:path>
              <a:path w="1438275" h="749300">
                <a:moveTo>
                  <a:pt x="30480" y="0"/>
                </a:moveTo>
                <a:lnTo>
                  <a:pt x="0" y="0"/>
                </a:lnTo>
                <a:lnTo>
                  <a:pt x="0" y="718731"/>
                </a:lnTo>
                <a:lnTo>
                  <a:pt x="1346327" y="718731"/>
                </a:lnTo>
                <a:lnTo>
                  <a:pt x="1346327" y="703491"/>
                </a:lnTo>
                <a:lnTo>
                  <a:pt x="30480" y="703491"/>
                </a:lnTo>
                <a:lnTo>
                  <a:pt x="15240" y="688251"/>
                </a:lnTo>
                <a:lnTo>
                  <a:pt x="30480" y="688251"/>
                </a:lnTo>
                <a:lnTo>
                  <a:pt x="30480" y="0"/>
                </a:lnTo>
                <a:close/>
              </a:path>
              <a:path w="1438275" h="749300">
                <a:moveTo>
                  <a:pt x="1407287" y="688251"/>
                </a:moveTo>
                <a:lnTo>
                  <a:pt x="1361567" y="688251"/>
                </a:lnTo>
                <a:lnTo>
                  <a:pt x="1361567" y="718731"/>
                </a:lnTo>
                <a:lnTo>
                  <a:pt x="1407287" y="718731"/>
                </a:lnTo>
                <a:lnTo>
                  <a:pt x="1437767" y="703491"/>
                </a:lnTo>
                <a:lnTo>
                  <a:pt x="1407287" y="688251"/>
                </a:lnTo>
                <a:close/>
              </a:path>
              <a:path w="1438275" h="749300">
                <a:moveTo>
                  <a:pt x="30480" y="688251"/>
                </a:moveTo>
                <a:lnTo>
                  <a:pt x="15240" y="688251"/>
                </a:lnTo>
                <a:lnTo>
                  <a:pt x="30480" y="703491"/>
                </a:lnTo>
                <a:lnTo>
                  <a:pt x="30480" y="688251"/>
                </a:lnTo>
                <a:close/>
              </a:path>
              <a:path w="1438275" h="749300">
                <a:moveTo>
                  <a:pt x="1346327" y="688251"/>
                </a:moveTo>
                <a:lnTo>
                  <a:pt x="30480" y="688251"/>
                </a:lnTo>
                <a:lnTo>
                  <a:pt x="30480" y="703491"/>
                </a:lnTo>
                <a:lnTo>
                  <a:pt x="1346327" y="703491"/>
                </a:lnTo>
                <a:lnTo>
                  <a:pt x="1346327" y="6882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032" y="292734"/>
            <a:ext cx="6404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Verdana"/>
                <a:cs typeface="Verdana"/>
              </a:rPr>
              <a:t>Good </a:t>
            </a:r>
            <a:r>
              <a:rPr sz="1800" b="1" spc="-10" dirty="0">
                <a:latin typeface="Verdana"/>
                <a:cs typeface="Verdana"/>
              </a:rPr>
              <a:t>Receive </a:t>
            </a:r>
            <a:r>
              <a:rPr sz="1800" b="1" spc="-5" dirty="0">
                <a:latin typeface="Verdana"/>
                <a:cs typeface="Verdana"/>
              </a:rPr>
              <a:t>Manually </a:t>
            </a:r>
            <a:r>
              <a:rPr sz="1800" b="1" dirty="0">
                <a:latin typeface="Verdana"/>
                <a:cs typeface="Verdana"/>
              </a:rPr>
              <a:t>– </a:t>
            </a:r>
            <a:r>
              <a:rPr sz="1800" b="1" spc="-10" dirty="0">
                <a:latin typeface="Verdana"/>
                <a:cs typeface="Verdana"/>
              </a:rPr>
              <a:t>Field </a:t>
            </a:r>
            <a:r>
              <a:rPr sz="1800" b="1" dirty="0">
                <a:latin typeface="Verdana"/>
                <a:cs typeface="Verdana"/>
              </a:rPr>
              <a:t>Level</a:t>
            </a:r>
            <a:r>
              <a:rPr sz="1800" b="1" spc="6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Specification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9559" y="727329"/>
          <a:ext cx="11464925" cy="581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b="1" spc="15" dirty="0">
                          <a:latin typeface="Verdana"/>
                          <a:cs typeface="Verdana"/>
                        </a:rPr>
                        <a:t>No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b="1" dirty="0">
                          <a:latin typeface="Verdana"/>
                          <a:cs typeface="Verdana"/>
                        </a:rPr>
                        <a:t>Field</a:t>
                      </a:r>
                      <a:r>
                        <a:rPr sz="13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15" dirty="0">
                          <a:latin typeface="Verdana"/>
                          <a:cs typeface="Verdana"/>
                        </a:rPr>
                        <a:t>Name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b="1" dirty="0">
                          <a:latin typeface="Verdana"/>
                          <a:cs typeface="Verdana"/>
                        </a:rPr>
                        <a:t>Specification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DB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House</a:t>
                      </a:r>
                      <a:r>
                        <a:rPr sz="13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Name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comes,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when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create</a:t>
                      </a:r>
                      <a:r>
                        <a:rPr sz="13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manually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Chalan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No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manually.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Date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System</a:t>
                      </a:r>
                      <a:r>
                        <a:rPr sz="13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takes</a:t>
                      </a:r>
                      <a:r>
                        <a:rPr sz="13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date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time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time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3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creation.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Indent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ID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manually.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Vat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Chalan</a:t>
                      </a:r>
                      <a:r>
                        <a:rPr sz="13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No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manually.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6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SKU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Name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Select from drop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down</a:t>
                      </a:r>
                      <a:r>
                        <a:rPr sz="1300" spc="-2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menu.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7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SKU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Code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SKU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Code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come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when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SKU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select.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Unit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Price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Unit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price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when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SKU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select.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be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“Invoice/Primary</a:t>
                      </a:r>
                      <a:r>
                        <a:rPr sz="13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price”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DB.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3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9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No.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1771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the first time,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system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will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automatically create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 unique Batch No.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will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 for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next 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successive</a:t>
                      </a:r>
                      <a:r>
                        <a:rPr sz="13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times,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when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unit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price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but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when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unit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price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same,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then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system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create 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additional Batch no.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[Ref.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275" spc="22" baseline="26143" dirty="0">
                          <a:latin typeface="Verdana"/>
                          <a:cs typeface="Verdana"/>
                        </a:rPr>
                        <a:t>st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No =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00000001, when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price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change, then Batch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No =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00000001 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(1)]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Case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manually.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PCs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manually.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12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Receive 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Total</a:t>
                      </a:r>
                      <a:r>
                        <a:rPr sz="13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Qty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System</a:t>
                      </a:r>
                      <a:r>
                        <a:rPr sz="13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calculate</a:t>
                      </a:r>
                      <a:r>
                        <a:rPr sz="13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total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Qty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PCs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after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providing</a:t>
                      </a:r>
                      <a:r>
                        <a:rPr sz="13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PCs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input.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Value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System</a:t>
                      </a:r>
                      <a:r>
                        <a:rPr sz="13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calculate</a:t>
                      </a:r>
                      <a:r>
                        <a:rPr sz="13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total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value.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(Ref:</a:t>
                      </a:r>
                      <a:r>
                        <a:rPr sz="1300" spc="4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Value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Total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Qty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*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Unit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Price)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20" dirty="0">
                          <a:latin typeface="Verdana"/>
                          <a:cs typeface="Verdana"/>
                        </a:rPr>
                        <a:t>Transit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Damage</a:t>
                      </a:r>
                      <a:r>
                        <a:rPr sz="13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Case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manually.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-20" dirty="0">
                          <a:latin typeface="Verdana"/>
                          <a:cs typeface="Verdana"/>
                        </a:rPr>
                        <a:t>Transit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Damage</a:t>
                      </a:r>
                      <a:r>
                        <a:rPr sz="13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PCs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manually.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16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Reason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Manual free text</a:t>
                      </a:r>
                      <a:r>
                        <a:rPr sz="1300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input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17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-20" dirty="0">
                          <a:latin typeface="Verdana"/>
                          <a:cs typeface="Verdana"/>
                        </a:rPr>
                        <a:t>Total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System</a:t>
                      </a:r>
                      <a:r>
                        <a:rPr sz="13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sum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all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SKU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value.</a:t>
                      </a:r>
                      <a:endParaRPr sz="130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6302" y="483552"/>
            <a:ext cx="2357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Verdana"/>
                <a:cs typeface="Verdana"/>
              </a:rPr>
              <a:t>Current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Inventory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2319" y="2148839"/>
            <a:ext cx="924560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104" y="2882900"/>
            <a:ext cx="197040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325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Actor</a:t>
            </a:r>
            <a:endParaRPr sz="14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DB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Operator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200"/>
              </a:lnSpc>
              <a:spcBef>
                <a:spcPts val="1385"/>
              </a:spcBef>
            </a:pPr>
            <a:r>
              <a:rPr sz="1200" spc="5" dirty="0">
                <a:latin typeface="Verdana"/>
                <a:cs typeface="Verdana"/>
              </a:rPr>
              <a:t>After </a:t>
            </a:r>
            <a:r>
              <a:rPr sz="1200" spc="-5" dirty="0">
                <a:latin typeface="Verdana"/>
                <a:cs typeface="Verdana"/>
              </a:rPr>
              <a:t>good receive,  physical stock will </a:t>
            </a:r>
            <a:r>
              <a:rPr sz="1200" dirty="0">
                <a:latin typeface="Verdana"/>
                <a:cs typeface="Verdana"/>
              </a:rPr>
              <a:t>show  </a:t>
            </a:r>
            <a:r>
              <a:rPr sz="1200" spc="15" dirty="0">
                <a:latin typeface="Verdana"/>
                <a:cs typeface="Verdana"/>
              </a:rPr>
              <a:t>in </a:t>
            </a:r>
            <a:r>
              <a:rPr sz="1200" dirty="0">
                <a:latin typeface="Verdana"/>
                <a:cs typeface="Verdana"/>
              </a:rPr>
              <a:t>current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inventory.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9160" y="1518919"/>
            <a:ext cx="10022840" cy="477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2360" y="1722119"/>
            <a:ext cx="9499600" cy="417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80" y="565467"/>
            <a:ext cx="5695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Verdana"/>
                <a:cs typeface="Verdana"/>
              </a:rPr>
              <a:t>Current </a:t>
            </a:r>
            <a:r>
              <a:rPr sz="1800" b="1" spc="-5" dirty="0">
                <a:latin typeface="Verdana"/>
                <a:cs typeface="Verdana"/>
              </a:rPr>
              <a:t>Inventory– </a:t>
            </a:r>
            <a:r>
              <a:rPr sz="1800" b="1" spc="-10" dirty="0">
                <a:latin typeface="Verdana"/>
                <a:cs typeface="Verdana"/>
              </a:rPr>
              <a:t>Field </a:t>
            </a:r>
            <a:r>
              <a:rPr sz="1800" b="1" dirty="0">
                <a:latin typeface="Verdana"/>
                <a:cs typeface="Verdana"/>
              </a:rPr>
              <a:t>Level</a:t>
            </a:r>
            <a:r>
              <a:rPr sz="1800" b="1" spc="13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Specification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5099" y="1218691"/>
          <a:ext cx="11464924" cy="5241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603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b="1" spc="15" dirty="0">
                          <a:latin typeface="Verdana"/>
                          <a:cs typeface="Verdana"/>
                        </a:rPr>
                        <a:t>No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b="1" dirty="0">
                          <a:latin typeface="Verdana"/>
                          <a:cs typeface="Verdana"/>
                        </a:rPr>
                        <a:t>Field</a:t>
                      </a:r>
                      <a:r>
                        <a:rPr sz="13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15" dirty="0">
                          <a:latin typeface="Verdana"/>
                          <a:cs typeface="Verdana"/>
                        </a:rPr>
                        <a:t>Name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b="1" dirty="0">
                          <a:latin typeface="Verdana"/>
                          <a:cs typeface="Verdana"/>
                        </a:rPr>
                        <a:t>Specification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20" dirty="0">
                          <a:latin typeface="Verdana"/>
                          <a:cs typeface="Verdana"/>
                        </a:rPr>
                        <a:t>SL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No.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System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will automatically</a:t>
                      </a:r>
                      <a:r>
                        <a:rPr sz="1300" spc="-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create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SKU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Name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replace</a:t>
                      </a:r>
                      <a:r>
                        <a:rPr sz="13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20" dirty="0">
                          <a:latin typeface="Verdana"/>
                          <a:cs typeface="Verdana"/>
                        </a:rPr>
                        <a:t>SKU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Code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replace</a:t>
                      </a:r>
                      <a:r>
                        <a:rPr sz="13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replace</a:t>
                      </a:r>
                      <a:r>
                        <a:rPr sz="13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Pack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Size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SKU/Product</a:t>
                      </a:r>
                      <a:r>
                        <a:rPr sz="13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info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6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Sound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Qty –</a:t>
                      </a:r>
                      <a:r>
                        <a:rPr sz="13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Case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7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Sound</a:t>
                      </a:r>
                      <a:r>
                        <a:rPr sz="13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Qty-PCs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PCs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Damage</a:t>
                      </a:r>
                      <a:r>
                        <a:rPr sz="13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Qty-Case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9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Damage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Qty-PCs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PCs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20" dirty="0">
                          <a:latin typeface="Verdana"/>
                          <a:cs typeface="Verdana"/>
                        </a:rPr>
                        <a:t>Total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Qty</a:t>
                      </a:r>
                      <a:r>
                        <a:rPr sz="13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(Case)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5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20" dirty="0">
                          <a:latin typeface="Verdana"/>
                          <a:cs typeface="Verdana"/>
                        </a:rPr>
                        <a:t>Total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Qty</a:t>
                      </a:r>
                      <a:r>
                        <a:rPr sz="13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(PCs)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PCs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12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-20" dirty="0">
                          <a:latin typeface="Verdana"/>
                          <a:cs typeface="Verdana"/>
                        </a:rPr>
                        <a:t>Total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Value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(Sound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+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Damage</a:t>
                      </a:r>
                      <a:r>
                        <a:rPr sz="13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+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00" spc="-15" dirty="0">
                          <a:latin typeface="Verdana"/>
                          <a:cs typeface="Verdana"/>
                        </a:rPr>
                        <a:t>Total)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comes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Good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Receive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existing</a:t>
                      </a:r>
                      <a:r>
                        <a:rPr sz="13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value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(if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available,</a:t>
                      </a:r>
                      <a:r>
                        <a:rPr sz="13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batch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6302" y="483552"/>
            <a:ext cx="2877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Inventory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Adjustment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405" y="3511295"/>
            <a:ext cx="11379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Actor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DB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Operator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/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7719" y="2773679"/>
            <a:ext cx="924560" cy="70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3749" y="5701029"/>
            <a:ext cx="50044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1400" spc="-15" dirty="0">
                <a:latin typeface="Verdana"/>
                <a:cs typeface="Verdana"/>
              </a:rPr>
              <a:t>Responsible </a:t>
            </a:r>
            <a:r>
              <a:rPr sz="1400" spc="-5" dirty="0">
                <a:latin typeface="Verdana"/>
                <a:cs typeface="Verdana"/>
              </a:rPr>
              <a:t>person </a:t>
            </a:r>
            <a:r>
              <a:rPr sz="1400" spc="-10" dirty="0">
                <a:latin typeface="Verdana"/>
                <a:cs typeface="Verdana"/>
              </a:rPr>
              <a:t>of </a:t>
            </a:r>
            <a:r>
              <a:rPr sz="1400" dirty="0">
                <a:latin typeface="Verdana"/>
                <a:cs typeface="Verdana"/>
              </a:rPr>
              <a:t>DB </a:t>
            </a:r>
            <a:r>
              <a:rPr sz="1400" spc="-5" dirty="0">
                <a:latin typeface="Verdana"/>
                <a:cs typeface="Verdana"/>
              </a:rPr>
              <a:t>(e.i. </a:t>
            </a:r>
            <a:r>
              <a:rPr sz="1400" dirty="0">
                <a:latin typeface="Verdana"/>
                <a:cs typeface="Verdana"/>
              </a:rPr>
              <a:t>DB </a:t>
            </a:r>
            <a:r>
              <a:rPr sz="1400" spc="-5" dirty="0">
                <a:latin typeface="Verdana"/>
                <a:cs typeface="Verdana"/>
              </a:rPr>
              <a:t>Operator/CE </a:t>
            </a:r>
            <a:r>
              <a:rPr sz="1400" dirty="0">
                <a:latin typeface="Verdana"/>
                <a:cs typeface="Verdana"/>
              </a:rPr>
              <a:t>)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will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1434" y="5701029"/>
            <a:ext cx="4568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Verdana"/>
                <a:cs typeface="Verdana"/>
              </a:rPr>
              <a:t>click </a:t>
            </a:r>
            <a:r>
              <a:rPr sz="1400" spc="-10" dirty="0">
                <a:latin typeface="Verdana"/>
                <a:cs typeface="Verdana"/>
              </a:rPr>
              <a:t>on </a:t>
            </a:r>
            <a:r>
              <a:rPr sz="1400" spc="-5" dirty="0">
                <a:latin typeface="Verdana"/>
                <a:cs typeface="Verdana"/>
              </a:rPr>
              <a:t>adjust inventory </a:t>
            </a:r>
            <a:r>
              <a:rPr sz="1400" spc="-10" dirty="0">
                <a:latin typeface="Verdana"/>
                <a:cs typeface="Verdana"/>
              </a:rPr>
              <a:t>for </a:t>
            </a:r>
            <a:r>
              <a:rPr sz="1400" spc="-5" dirty="0">
                <a:latin typeface="Verdana"/>
                <a:cs typeface="Verdana"/>
              </a:rPr>
              <a:t>inventory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adjustment.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43640" y="2458720"/>
            <a:ext cx="414655" cy="3366135"/>
          </a:xfrm>
          <a:custGeom>
            <a:avLst/>
            <a:gdLst/>
            <a:ahLst/>
            <a:cxnLst/>
            <a:rect l="l" t="t" r="r" b="b"/>
            <a:pathLst>
              <a:path w="414654" h="3366135">
                <a:moveTo>
                  <a:pt x="384048" y="3335413"/>
                </a:moveTo>
                <a:lnTo>
                  <a:pt x="0" y="3335413"/>
                </a:lnTo>
                <a:lnTo>
                  <a:pt x="0" y="3365893"/>
                </a:lnTo>
                <a:lnTo>
                  <a:pt x="414527" y="3365893"/>
                </a:lnTo>
                <a:lnTo>
                  <a:pt x="414527" y="3350653"/>
                </a:lnTo>
                <a:lnTo>
                  <a:pt x="384048" y="3350653"/>
                </a:lnTo>
                <a:lnTo>
                  <a:pt x="384048" y="3335413"/>
                </a:lnTo>
                <a:close/>
              </a:path>
              <a:path w="414654" h="3366135">
                <a:moveTo>
                  <a:pt x="384048" y="45719"/>
                </a:moveTo>
                <a:lnTo>
                  <a:pt x="384048" y="3350653"/>
                </a:lnTo>
                <a:lnTo>
                  <a:pt x="399287" y="3335413"/>
                </a:lnTo>
                <a:lnTo>
                  <a:pt x="414527" y="3335413"/>
                </a:lnTo>
                <a:lnTo>
                  <a:pt x="414527" y="60959"/>
                </a:lnTo>
                <a:lnTo>
                  <a:pt x="399287" y="60959"/>
                </a:lnTo>
                <a:lnTo>
                  <a:pt x="384048" y="45719"/>
                </a:lnTo>
                <a:close/>
              </a:path>
              <a:path w="414654" h="3366135">
                <a:moveTo>
                  <a:pt x="414527" y="3335413"/>
                </a:moveTo>
                <a:lnTo>
                  <a:pt x="399287" y="3335413"/>
                </a:lnTo>
                <a:lnTo>
                  <a:pt x="384048" y="3350653"/>
                </a:lnTo>
                <a:lnTo>
                  <a:pt x="414527" y="3350653"/>
                </a:lnTo>
                <a:lnTo>
                  <a:pt x="414527" y="3335413"/>
                </a:lnTo>
                <a:close/>
              </a:path>
              <a:path w="414654" h="3366135">
                <a:moveTo>
                  <a:pt x="262127" y="0"/>
                </a:moveTo>
                <a:lnTo>
                  <a:pt x="170687" y="45719"/>
                </a:lnTo>
                <a:lnTo>
                  <a:pt x="262127" y="91439"/>
                </a:lnTo>
                <a:lnTo>
                  <a:pt x="262127" y="60959"/>
                </a:lnTo>
                <a:lnTo>
                  <a:pt x="246887" y="60959"/>
                </a:lnTo>
                <a:lnTo>
                  <a:pt x="246887" y="30479"/>
                </a:lnTo>
                <a:lnTo>
                  <a:pt x="262127" y="30479"/>
                </a:lnTo>
                <a:lnTo>
                  <a:pt x="262127" y="0"/>
                </a:lnTo>
                <a:close/>
              </a:path>
              <a:path w="414654" h="3366135">
                <a:moveTo>
                  <a:pt x="262127" y="30479"/>
                </a:moveTo>
                <a:lnTo>
                  <a:pt x="246887" y="30479"/>
                </a:lnTo>
                <a:lnTo>
                  <a:pt x="246887" y="60959"/>
                </a:lnTo>
                <a:lnTo>
                  <a:pt x="262127" y="60959"/>
                </a:lnTo>
                <a:lnTo>
                  <a:pt x="262127" y="30479"/>
                </a:lnTo>
                <a:close/>
              </a:path>
              <a:path w="414654" h="3366135">
                <a:moveTo>
                  <a:pt x="414527" y="30479"/>
                </a:moveTo>
                <a:lnTo>
                  <a:pt x="262127" y="30479"/>
                </a:lnTo>
                <a:lnTo>
                  <a:pt x="262127" y="60959"/>
                </a:lnTo>
                <a:lnTo>
                  <a:pt x="384048" y="60959"/>
                </a:lnTo>
                <a:lnTo>
                  <a:pt x="384048" y="45719"/>
                </a:lnTo>
                <a:lnTo>
                  <a:pt x="414527" y="45719"/>
                </a:lnTo>
                <a:lnTo>
                  <a:pt x="414527" y="30479"/>
                </a:lnTo>
                <a:close/>
              </a:path>
              <a:path w="414654" h="3366135">
                <a:moveTo>
                  <a:pt x="414527" y="45719"/>
                </a:moveTo>
                <a:lnTo>
                  <a:pt x="384048" y="45719"/>
                </a:lnTo>
                <a:lnTo>
                  <a:pt x="399287" y="60959"/>
                </a:lnTo>
                <a:lnTo>
                  <a:pt x="414527" y="60959"/>
                </a:lnTo>
                <a:lnTo>
                  <a:pt x="414527" y="45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5000" y="1117599"/>
            <a:ext cx="9977119" cy="488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8200" y="1320800"/>
            <a:ext cx="9377680" cy="4282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6302" y="483552"/>
            <a:ext cx="66236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Password Authentication for Inventory</a:t>
            </a:r>
            <a:r>
              <a:rPr sz="1800" b="1" spc="8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Adjustment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719" y="1518919"/>
            <a:ext cx="924560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104" y="2239073"/>
            <a:ext cx="2312035" cy="257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Actor</a:t>
            </a:r>
            <a:endParaRPr sz="1800">
              <a:latin typeface="Calibri"/>
              <a:cs typeface="Calibri"/>
            </a:endParaRPr>
          </a:p>
          <a:p>
            <a:pPr marL="350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Operator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100"/>
              </a:lnSpc>
              <a:spcBef>
                <a:spcPts val="1105"/>
              </a:spcBef>
            </a:pPr>
            <a:r>
              <a:rPr sz="1400" spc="-10" dirty="0">
                <a:latin typeface="Verdana"/>
                <a:cs typeface="Verdana"/>
              </a:rPr>
              <a:t>Responsible </a:t>
            </a:r>
            <a:r>
              <a:rPr sz="1400" spc="-5" dirty="0">
                <a:latin typeface="Verdana"/>
                <a:cs typeface="Verdana"/>
              </a:rPr>
              <a:t>person of </a:t>
            </a:r>
            <a:r>
              <a:rPr sz="1400" dirty="0">
                <a:latin typeface="Verdana"/>
                <a:cs typeface="Verdana"/>
              </a:rPr>
              <a:t>DB  </a:t>
            </a:r>
            <a:r>
              <a:rPr sz="1400" spc="-5" dirty="0">
                <a:latin typeface="Verdana"/>
                <a:cs typeface="Verdana"/>
              </a:rPr>
              <a:t>(e.i. </a:t>
            </a:r>
            <a:r>
              <a:rPr sz="1400" dirty="0">
                <a:latin typeface="Verdana"/>
                <a:cs typeface="Verdana"/>
              </a:rPr>
              <a:t>DB </a:t>
            </a:r>
            <a:r>
              <a:rPr sz="1400" spc="-5" dirty="0">
                <a:latin typeface="Verdana"/>
                <a:cs typeface="Verdana"/>
              </a:rPr>
              <a:t>Operator) will  provide </a:t>
            </a:r>
            <a:r>
              <a:rPr sz="1400" spc="-10" dirty="0">
                <a:latin typeface="Verdana"/>
                <a:cs typeface="Verdana"/>
              </a:rPr>
              <a:t>authentication  </a:t>
            </a:r>
            <a:r>
              <a:rPr sz="1400" spc="-5" dirty="0">
                <a:latin typeface="Verdana"/>
                <a:cs typeface="Verdana"/>
              </a:rPr>
              <a:t>password and verify</a:t>
            </a:r>
            <a:r>
              <a:rPr sz="1400" spc="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for  </a:t>
            </a:r>
            <a:r>
              <a:rPr sz="1400" spc="-5" dirty="0">
                <a:latin typeface="Verdana"/>
                <a:cs typeface="Verdana"/>
              </a:rPr>
              <a:t>inventory adjustment.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3520" y="1493519"/>
            <a:ext cx="9428480" cy="486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6720" y="1696719"/>
            <a:ext cx="8940800" cy="426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8280" y="3200400"/>
            <a:ext cx="6527165" cy="1946910"/>
          </a:xfrm>
          <a:custGeom>
            <a:avLst/>
            <a:gdLst/>
            <a:ahLst/>
            <a:cxnLst/>
            <a:rect l="l" t="t" r="r" b="b"/>
            <a:pathLst>
              <a:path w="6527165" h="1946910">
                <a:moveTo>
                  <a:pt x="20319" y="1708150"/>
                </a:moveTo>
                <a:lnTo>
                  <a:pt x="0" y="1708150"/>
                </a:lnTo>
                <a:lnTo>
                  <a:pt x="0" y="1946910"/>
                </a:lnTo>
                <a:lnTo>
                  <a:pt x="6499352" y="1946910"/>
                </a:lnTo>
                <a:lnTo>
                  <a:pt x="6499356" y="1936749"/>
                </a:lnTo>
                <a:lnTo>
                  <a:pt x="20319" y="1936750"/>
                </a:lnTo>
                <a:lnTo>
                  <a:pt x="10159" y="1926589"/>
                </a:lnTo>
                <a:lnTo>
                  <a:pt x="20319" y="1926589"/>
                </a:lnTo>
                <a:lnTo>
                  <a:pt x="20319" y="1708150"/>
                </a:lnTo>
                <a:close/>
              </a:path>
              <a:path w="6527165" h="1946910">
                <a:moveTo>
                  <a:pt x="20319" y="1926589"/>
                </a:moveTo>
                <a:lnTo>
                  <a:pt x="10159" y="1926589"/>
                </a:lnTo>
                <a:lnTo>
                  <a:pt x="20319" y="1936750"/>
                </a:lnTo>
                <a:lnTo>
                  <a:pt x="20319" y="1926589"/>
                </a:lnTo>
                <a:close/>
              </a:path>
              <a:path w="6527165" h="1946910">
                <a:moveTo>
                  <a:pt x="6479036" y="1926589"/>
                </a:moveTo>
                <a:lnTo>
                  <a:pt x="20319" y="1926589"/>
                </a:lnTo>
                <a:lnTo>
                  <a:pt x="20319" y="1936750"/>
                </a:lnTo>
                <a:lnTo>
                  <a:pt x="6479032" y="1936750"/>
                </a:lnTo>
                <a:lnTo>
                  <a:pt x="6479036" y="1926589"/>
                </a:lnTo>
                <a:close/>
              </a:path>
              <a:path w="6527165" h="1946910">
                <a:moveTo>
                  <a:pt x="6479915" y="75404"/>
                </a:moveTo>
                <a:lnTo>
                  <a:pt x="6479032" y="1936750"/>
                </a:lnTo>
                <a:lnTo>
                  <a:pt x="6489192" y="1926589"/>
                </a:lnTo>
                <a:lnTo>
                  <a:pt x="6499361" y="1926589"/>
                </a:lnTo>
                <a:lnTo>
                  <a:pt x="6500234" y="76729"/>
                </a:lnTo>
                <a:lnTo>
                  <a:pt x="6479915" y="75404"/>
                </a:lnTo>
                <a:close/>
              </a:path>
              <a:path w="6527165" h="1946910">
                <a:moveTo>
                  <a:pt x="6499361" y="1926589"/>
                </a:moveTo>
                <a:lnTo>
                  <a:pt x="6489192" y="1926589"/>
                </a:lnTo>
                <a:lnTo>
                  <a:pt x="6479032" y="1936750"/>
                </a:lnTo>
                <a:lnTo>
                  <a:pt x="6499356" y="1936749"/>
                </a:lnTo>
                <a:lnTo>
                  <a:pt x="6499361" y="1926589"/>
                </a:lnTo>
                <a:close/>
              </a:path>
              <a:path w="6527165" h="1946910">
                <a:moveTo>
                  <a:pt x="6520806" y="63373"/>
                </a:moveTo>
                <a:lnTo>
                  <a:pt x="6500241" y="63373"/>
                </a:lnTo>
                <a:lnTo>
                  <a:pt x="6500234" y="76729"/>
                </a:lnTo>
                <a:lnTo>
                  <a:pt x="6527165" y="78486"/>
                </a:lnTo>
                <a:lnTo>
                  <a:pt x="6520806" y="63373"/>
                </a:lnTo>
                <a:close/>
              </a:path>
              <a:path w="6527165" h="1946910">
                <a:moveTo>
                  <a:pt x="6500241" y="63373"/>
                </a:moveTo>
                <a:lnTo>
                  <a:pt x="6479921" y="63373"/>
                </a:lnTo>
                <a:lnTo>
                  <a:pt x="6479915" y="75404"/>
                </a:lnTo>
                <a:lnTo>
                  <a:pt x="6500234" y="76729"/>
                </a:lnTo>
                <a:lnTo>
                  <a:pt x="6500241" y="63373"/>
                </a:lnTo>
                <a:close/>
              </a:path>
              <a:path w="6527165" h="1946910">
                <a:moveTo>
                  <a:pt x="6494145" y="0"/>
                </a:moveTo>
                <a:lnTo>
                  <a:pt x="6451219" y="73533"/>
                </a:lnTo>
                <a:lnTo>
                  <a:pt x="6479915" y="75404"/>
                </a:lnTo>
                <a:lnTo>
                  <a:pt x="6479921" y="63373"/>
                </a:lnTo>
                <a:lnTo>
                  <a:pt x="6520806" y="63373"/>
                </a:lnTo>
                <a:lnTo>
                  <a:pt x="64941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6302" y="483552"/>
            <a:ext cx="2216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Verdana"/>
                <a:cs typeface="Verdana"/>
              </a:rPr>
              <a:t>Final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Adjustment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719" y="1452880"/>
            <a:ext cx="924560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104" y="2170747"/>
            <a:ext cx="2313940" cy="3608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Actor</a:t>
            </a:r>
            <a:endParaRPr sz="1800">
              <a:latin typeface="Calibri"/>
              <a:cs typeface="Calibri"/>
            </a:endParaRPr>
          </a:p>
          <a:p>
            <a:pPr marL="35052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Calibri"/>
                <a:cs typeface="Calibri"/>
              </a:rPr>
              <a:t>DB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Operator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1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After verification, </a:t>
            </a:r>
            <a:r>
              <a:rPr sz="1400" spc="-10" dirty="0">
                <a:latin typeface="Verdana"/>
                <a:cs typeface="Verdana"/>
              </a:rPr>
              <a:t>sound  </a:t>
            </a:r>
            <a:r>
              <a:rPr sz="1400" dirty="0">
                <a:latin typeface="Verdana"/>
                <a:cs typeface="Verdana"/>
              </a:rPr>
              <a:t>&amp; damage </a:t>
            </a:r>
            <a:r>
              <a:rPr sz="1400" spc="-5" dirty="0">
                <a:latin typeface="Verdana"/>
                <a:cs typeface="Verdana"/>
              </a:rPr>
              <a:t>stock </a:t>
            </a:r>
            <a:r>
              <a:rPr sz="1400" spc="-15" dirty="0">
                <a:latin typeface="Verdana"/>
                <a:cs typeface="Verdana"/>
              </a:rPr>
              <a:t>field </a:t>
            </a:r>
            <a:r>
              <a:rPr sz="1400" spc="-5" dirty="0">
                <a:latin typeface="Verdana"/>
                <a:cs typeface="Verdana"/>
              </a:rPr>
              <a:t>will  </a:t>
            </a:r>
            <a:r>
              <a:rPr sz="1400" dirty="0">
                <a:latin typeface="Verdana"/>
                <a:cs typeface="Verdana"/>
              </a:rPr>
              <a:t>be </a:t>
            </a:r>
            <a:r>
              <a:rPr sz="1400" spc="-5" dirty="0">
                <a:latin typeface="Verdana"/>
                <a:cs typeface="Verdana"/>
              </a:rPr>
              <a:t>editable. </a:t>
            </a:r>
            <a:r>
              <a:rPr sz="1400" dirty="0">
                <a:latin typeface="Verdana"/>
                <a:cs typeface="Verdana"/>
              </a:rPr>
              <a:t>User </a:t>
            </a:r>
            <a:r>
              <a:rPr sz="1400" spc="-5" dirty="0">
                <a:latin typeface="Verdana"/>
                <a:cs typeface="Verdana"/>
              </a:rPr>
              <a:t>can  </a:t>
            </a:r>
            <a:r>
              <a:rPr sz="1400" spc="-10" dirty="0">
                <a:latin typeface="Verdana"/>
                <a:cs typeface="Verdana"/>
              </a:rPr>
              <a:t>increase </a:t>
            </a:r>
            <a:r>
              <a:rPr sz="1400" spc="-5" dirty="0">
                <a:latin typeface="Verdana"/>
                <a:cs typeface="Verdana"/>
              </a:rPr>
              <a:t>or </a:t>
            </a:r>
            <a:r>
              <a:rPr sz="1400" dirty="0">
                <a:latin typeface="Verdana"/>
                <a:cs typeface="Verdana"/>
              </a:rPr>
              <a:t>decrease  </a:t>
            </a:r>
            <a:r>
              <a:rPr sz="1400" spc="-5" dirty="0">
                <a:latin typeface="Verdana"/>
                <a:cs typeface="Verdana"/>
              </a:rPr>
              <a:t>quantity </a:t>
            </a:r>
            <a:r>
              <a:rPr sz="1400" spc="-10" dirty="0">
                <a:latin typeface="Verdana"/>
                <a:cs typeface="Verdana"/>
              </a:rPr>
              <a:t>which </a:t>
            </a:r>
            <a:r>
              <a:rPr sz="1400" spc="10" dirty="0">
                <a:latin typeface="Verdana"/>
                <a:cs typeface="Verdana"/>
              </a:rPr>
              <a:t>will </a:t>
            </a:r>
            <a:r>
              <a:rPr sz="1400" dirty="0">
                <a:latin typeface="Verdana"/>
                <a:cs typeface="Verdana"/>
              </a:rPr>
              <a:t>show  </a:t>
            </a:r>
            <a:r>
              <a:rPr sz="1400" spc="-15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total stock. </a:t>
            </a:r>
            <a:r>
              <a:rPr sz="1400" spc="-25" dirty="0">
                <a:latin typeface="Verdana"/>
                <a:cs typeface="Verdana"/>
              </a:rPr>
              <a:t>Finally,  </a:t>
            </a:r>
            <a:r>
              <a:rPr sz="1400" spc="-5" dirty="0">
                <a:latin typeface="Verdana"/>
                <a:cs typeface="Verdana"/>
              </a:rPr>
              <a:t>user will </a:t>
            </a:r>
            <a:r>
              <a:rPr sz="1400" spc="-10" dirty="0">
                <a:latin typeface="Verdana"/>
                <a:cs typeface="Verdana"/>
              </a:rPr>
              <a:t>click </a:t>
            </a:r>
            <a:r>
              <a:rPr sz="1400" spc="-5" dirty="0">
                <a:latin typeface="Verdana"/>
                <a:cs typeface="Verdana"/>
              </a:rPr>
              <a:t>on save  button.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1920" y="1000760"/>
            <a:ext cx="9530080" cy="546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5120" y="1203960"/>
            <a:ext cx="9220200" cy="4861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8280" y="5341620"/>
            <a:ext cx="9373870" cy="779780"/>
          </a:xfrm>
          <a:custGeom>
            <a:avLst/>
            <a:gdLst/>
            <a:ahLst/>
            <a:cxnLst/>
            <a:rect l="l" t="t" r="r" b="b"/>
            <a:pathLst>
              <a:path w="9373870" h="779779">
                <a:moveTo>
                  <a:pt x="20319" y="540499"/>
                </a:moveTo>
                <a:lnTo>
                  <a:pt x="0" y="540499"/>
                </a:lnTo>
                <a:lnTo>
                  <a:pt x="0" y="779259"/>
                </a:lnTo>
                <a:lnTo>
                  <a:pt x="8908161" y="779259"/>
                </a:lnTo>
                <a:lnTo>
                  <a:pt x="8908161" y="769099"/>
                </a:lnTo>
                <a:lnTo>
                  <a:pt x="20319" y="769099"/>
                </a:lnTo>
                <a:lnTo>
                  <a:pt x="10159" y="758939"/>
                </a:lnTo>
                <a:lnTo>
                  <a:pt x="20319" y="758939"/>
                </a:lnTo>
                <a:lnTo>
                  <a:pt x="20319" y="540499"/>
                </a:lnTo>
                <a:close/>
              </a:path>
              <a:path w="9373870" h="779779">
                <a:moveTo>
                  <a:pt x="20319" y="758939"/>
                </a:moveTo>
                <a:lnTo>
                  <a:pt x="10159" y="758939"/>
                </a:lnTo>
                <a:lnTo>
                  <a:pt x="20319" y="769099"/>
                </a:lnTo>
                <a:lnTo>
                  <a:pt x="20319" y="758939"/>
                </a:lnTo>
                <a:close/>
              </a:path>
              <a:path w="9373870" h="779779">
                <a:moveTo>
                  <a:pt x="8887841" y="758939"/>
                </a:moveTo>
                <a:lnTo>
                  <a:pt x="20319" y="758939"/>
                </a:lnTo>
                <a:lnTo>
                  <a:pt x="20319" y="769099"/>
                </a:lnTo>
                <a:lnTo>
                  <a:pt x="8887841" y="769099"/>
                </a:lnTo>
                <a:lnTo>
                  <a:pt x="8887841" y="758939"/>
                </a:lnTo>
                <a:close/>
              </a:path>
              <a:path w="9373870" h="779779">
                <a:moveTo>
                  <a:pt x="9297670" y="27939"/>
                </a:moveTo>
                <a:lnTo>
                  <a:pt x="8887841" y="27939"/>
                </a:lnTo>
                <a:lnTo>
                  <a:pt x="8887841" y="769099"/>
                </a:lnTo>
                <a:lnTo>
                  <a:pt x="8898001" y="758939"/>
                </a:lnTo>
                <a:lnTo>
                  <a:pt x="8908161" y="758939"/>
                </a:lnTo>
                <a:lnTo>
                  <a:pt x="8908161" y="48259"/>
                </a:lnTo>
                <a:lnTo>
                  <a:pt x="8898001" y="48259"/>
                </a:lnTo>
                <a:lnTo>
                  <a:pt x="8908161" y="38099"/>
                </a:lnTo>
                <a:lnTo>
                  <a:pt x="9297670" y="38099"/>
                </a:lnTo>
                <a:lnTo>
                  <a:pt x="9297670" y="27939"/>
                </a:lnTo>
                <a:close/>
              </a:path>
              <a:path w="9373870" h="779779">
                <a:moveTo>
                  <a:pt x="8908161" y="758939"/>
                </a:moveTo>
                <a:lnTo>
                  <a:pt x="8898001" y="758939"/>
                </a:lnTo>
                <a:lnTo>
                  <a:pt x="8887841" y="769099"/>
                </a:lnTo>
                <a:lnTo>
                  <a:pt x="8908161" y="769099"/>
                </a:lnTo>
                <a:lnTo>
                  <a:pt x="8908161" y="758939"/>
                </a:lnTo>
                <a:close/>
              </a:path>
              <a:path w="9373870" h="779779">
                <a:moveTo>
                  <a:pt x="9297670" y="0"/>
                </a:moveTo>
                <a:lnTo>
                  <a:pt x="9297670" y="76199"/>
                </a:lnTo>
                <a:lnTo>
                  <a:pt x="9353550" y="48259"/>
                </a:lnTo>
                <a:lnTo>
                  <a:pt x="9310370" y="48259"/>
                </a:lnTo>
                <a:lnTo>
                  <a:pt x="9310370" y="27939"/>
                </a:lnTo>
                <a:lnTo>
                  <a:pt x="9353550" y="27939"/>
                </a:lnTo>
                <a:lnTo>
                  <a:pt x="9297670" y="0"/>
                </a:lnTo>
                <a:close/>
              </a:path>
              <a:path w="9373870" h="779779">
                <a:moveTo>
                  <a:pt x="8908161" y="38099"/>
                </a:moveTo>
                <a:lnTo>
                  <a:pt x="8898001" y="48259"/>
                </a:lnTo>
                <a:lnTo>
                  <a:pt x="8908161" y="48259"/>
                </a:lnTo>
                <a:lnTo>
                  <a:pt x="8908161" y="38099"/>
                </a:lnTo>
                <a:close/>
              </a:path>
              <a:path w="9373870" h="779779">
                <a:moveTo>
                  <a:pt x="9297670" y="38099"/>
                </a:moveTo>
                <a:lnTo>
                  <a:pt x="8908161" y="38099"/>
                </a:lnTo>
                <a:lnTo>
                  <a:pt x="8908161" y="48259"/>
                </a:lnTo>
                <a:lnTo>
                  <a:pt x="9297670" y="48259"/>
                </a:lnTo>
                <a:lnTo>
                  <a:pt x="9297670" y="38099"/>
                </a:lnTo>
                <a:close/>
              </a:path>
              <a:path w="9373870" h="779779">
                <a:moveTo>
                  <a:pt x="9353550" y="27939"/>
                </a:moveTo>
                <a:lnTo>
                  <a:pt x="9310370" y="27939"/>
                </a:lnTo>
                <a:lnTo>
                  <a:pt x="9310370" y="48259"/>
                </a:lnTo>
                <a:lnTo>
                  <a:pt x="9353550" y="48259"/>
                </a:lnTo>
                <a:lnTo>
                  <a:pt x="9373870" y="38099"/>
                </a:lnTo>
                <a:lnTo>
                  <a:pt x="9353550" y="279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1965" y="62230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ndara"/>
                <a:cs typeface="Candara"/>
              </a:rPr>
              <a:t>TBL-GRIA | </a:t>
            </a:r>
            <a:r>
              <a:rPr sz="1200" b="1" spc="-10" dirty="0">
                <a:solidFill>
                  <a:srgbClr val="888888"/>
                </a:solidFill>
                <a:latin typeface="Candara"/>
                <a:cs typeface="Candara"/>
              </a:rPr>
              <a:t>Version</a:t>
            </a:r>
            <a:r>
              <a:rPr sz="1200" b="1" spc="-85" dirty="0">
                <a:solidFill>
                  <a:srgbClr val="888888"/>
                </a:solidFill>
                <a:latin typeface="Candara"/>
                <a:cs typeface="Candara"/>
              </a:rPr>
              <a:t> </a:t>
            </a:r>
            <a:r>
              <a:rPr sz="1200" b="0" spc="15" dirty="0">
                <a:solidFill>
                  <a:srgbClr val="888888"/>
                </a:solidFill>
                <a:latin typeface="Calibri Light"/>
                <a:cs typeface="Calibri Light"/>
              </a:rPr>
              <a:t>0.2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302" y="483552"/>
            <a:ext cx="1610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Buffer</a:t>
            </a:r>
            <a:r>
              <a:rPr sz="1800" b="1" spc="-6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Stock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2319" y="1971039"/>
            <a:ext cx="924560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262" y="2690240"/>
            <a:ext cx="2070735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133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Actor</a:t>
            </a:r>
            <a:endParaRPr sz="1800">
              <a:latin typeface="Calibri"/>
              <a:cs typeface="Calibri"/>
            </a:endParaRPr>
          </a:p>
          <a:p>
            <a:pPr marR="48260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1195"/>
              </a:spcBef>
            </a:pPr>
            <a:r>
              <a:rPr sz="1400" spc="-10" dirty="0">
                <a:latin typeface="Verdana"/>
                <a:cs typeface="Verdana"/>
              </a:rPr>
              <a:t>HO </a:t>
            </a:r>
            <a:r>
              <a:rPr sz="1400" spc="-5" dirty="0">
                <a:latin typeface="Verdana"/>
                <a:cs typeface="Verdana"/>
              </a:rPr>
              <a:t>user can set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buffer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5" dirty="0">
                <a:latin typeface="Verdana"/>
                <a:cs typeface="Verdana"/>
              </a:rPr>
              <a:t>limit </a:t>
            </a:r>
            <a:r>
              <a:rPr sz="1400" spc="-10" dirty="0">
                <a:latin typeface="Verdana"/>
                <a:cs typeface="Verdana"/>
              </a:rPr>
              <a:t>for particular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SKU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600" y="1376680"/>
            <a:ext cx="9677400" cy="4297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7800" y="1579880"/>
            <a:ext cx="9235440" cy="3698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770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Candara</vt:lpstr>
      <vt:lpstr>Forte</vt:lpstr>
      <vt:lpstr>Times New Roman</vt:lpstr>
      <vt:lpstr>Verdana</vt:lpstr>
      <vt:lpstr>Wingdings</vt:lpstr>
      <vt:lpstr>Office Theme</vt:lpstr>
      <vt:lpstr>Goods Receive &amp; Inventory Adjustment</vt:lpstr>
      <vt:lpstr>Good Receive Manually</vt:lpstr>
      <vt:lpstr>PowerPoint Presentation</vt:lpstr>
      <vt:lpstr>Current Inventory</vt:lpstr>
      <vt:lpstr>PowerPoint Presentation</vt:lpstr>
      <vt:lpstr>Inventory Adjustment</vt:lpstr>
      <vt:lpstr>Password Authentication for Inventory Adjustment</vt:lpstr>
      <vt:lpstr>Final Adjustment</vt:lpstr>
      <vt:lpstr>PowerPoint Presentation</vt:lpstr>
      <vt:lpstr>Critical Stock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Up User Requirement Specification</dc:title>
  <dc:creator>BABL</dc:creator>
  <cp:lastModifiedBy>Mahtab</cp:lastModifiedBy>
  <cp:revision>1</cp:revision>
  <dcterms:created xsi:type="dcterms:W3CDTF">2018-04-24T07:00:49Z</dcterms:created>
  <dcterms:modified xsi:type="dcterms:W3CDTF">2018-04-24T07:22:53Z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2018-04-24T00:00:00Z</vt:filetime>
  </property>
</Properties>
</file>