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0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5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7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8906-C4F1-4C8A-92A3-D61FC820231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6D7F58-855D-49EC-9592-44B28B7A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F7F9-A347-4B34-A484-533F9957D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Outlet Creation</a:t>
            </a:r>
          </a:p>
        </p:txBody>
      </p:sp>
    </p:spTree>
    <p:extLst>
      <p:ext uri="{BB962C8B-B14F-4D97-AF65-F5344CB8AC3E}">
        <p14:creationId xmlns:p14="http://schemas.microsoft.com/office/powerpoint/2010/main" val="293662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360FAB-CCC9-4CF3-ABC4-4BF14C7E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28" y="1115797"/>
            <a:ext cx="2290423" cy="4075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7CB43-1470-4210-B40A-3E1636353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79" y="1115797"/>
            <a:ext cx="2292212" cy="4075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97F8F3-EBDB-4FF3-AA62-4E968B907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98" y="1115798"/>
            <a:ext cx="2292211" cy="407504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A0A34D-6D8C-43B3-80EE-D86A64CC33A2}"/>
              </a:ext>
            </a:extLst>
          </p:cNvPr>
          <p:cNvCxnSpPr/>
          <p:nvPr/>
        </p:nvCxnSpPr>
        <p:spPr>
          <a:xfrm>
            <a:off x="3856383" y="2782957"/>
            <a:ext cx="1404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C48B9-1F23-402F-B468-0842AFDC3A17}"/>
              </a:ext>
            </a:extLst>
          </p:cNvPr>
          <p:cNvSpPr txBox="1"/>
          <p:nvPr/>
        </p:nvSpPr>
        <p:spPr>
          <a:xfrm>
            <a:off x="3856383" y="2845541"/>
            <a:ext cx="148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PSR Will Log 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FE6D53-BE2E-4827-99C8-B40256052C6C}"/>
              </a:ext>
            </a:extLst>
          </p:cNvPr>
          <p:cNvCxnSpPr/>
          <p:nvPr/>
        </p:nvCxnSpPr>
        <p:spPr>
          <a:xfrm>
            <a:off x="7990096" y="2566484"/>
            <a:ext cx="1404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D3D8E4-6E0B-4F82-BA00-542962C1749B}"/>
              </a:ext>
            </a:extLst>
          </p:cNvPr>
          <p:cNvSpPr txBox="1"/>
          <p:nvPr/>
        </p:nvSpPr>
        <p:spPr>
          <a:xfrm>
            <a:off x="7990096" y="2629068"/>
            <a:ext cx="1484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Click New Outlet</a:t>
            </a:r>
          </a:p>
          <a:p>
            <a:pPr algn="ctr"/>
            <a:r>
              <a:rPr lang="en-US" sz="1400" dirty="0"/>
              <a:t>An Enter New Outlet Information</a:t>
            </a:r>
          </a:p>
          <a:p>
            <a:pPr algn="ctr"/>
            <a:r>
              <a:rPr lang="en-US" sz="1400" dirty="0"/>
              <a:t>And Click </a:t>
            </a:r>
            <a:r>
              <a:rPr lang="en-US" sz="1400" b="1" dirty="0"/>
              <a:t>SAVE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06A9C-C085-489E-8C01-E043797F6BCE}"/>
              </a:ext>
            </a:extLst>
          </p:cNvPr>
          <p:cNvSpPr txBox="1"/>
          <p:nvPr/>
        </p:nvSpPr>
        <p:spPr>
          <a:xfrm>
            <a:off x="4651513" y="463826"/>
            <a:ext cx="162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PSR Work Flow.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3EE76B-91B5-4165-9393-9D93D3052901}"/>
              </a:ext>
            </a:extLst>
          </p:cNvPr>
          <p:cNvSpPr txBox="1"/>
          <p:nvPr/>
        </p:nvSpPr>
        <p:spPr>
          <a:xfrm>
            <a:off x="2339009" y="5824331"/>
            <a:ext cx="5542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Note: PSR can Add New Outlet only on Current Days Sub route.</a:t>
            </a:r>
          </a:p>
          <a:p>
            <a:r>
              <a:rPr lang="en-US" sz="1600" b="1" dirty="0"/>
              <a:t>	PSR  must Data upload .</a:t>
            </a:r>
          </a:p>
        </p:txBody>
      </p:sp>
    </p:spTree>
    <p:extLst>
      <p:ext uri="{BB962C8B-B14F-4D97-AF65-F5344CB8AC3E}">
        <p14:creationId xmlns:p14="http://schemas.microsoft.com/office/powerpoint/2010/main" val="115209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A95542-D981-4B00-80F8-5B91C3EF5F4E}"/>
              </a:ext>
            </a:extLst>
          </p:cNvPr>
          <p:cNvSpPr txBox="1"/>
          <p:nvPr/>
        </p:nvSpPr>
        <p:spPr>
          <a:xfrm>
            <a:off x="4651513" y="463826"/>
            <a:ext cx="33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 Work Flow. For Outlet Approve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5DE02-36FD-43F6-BB87-1B2716C9507C}"/>
              </a:ext>
            </a:extLst>
          </p:cNvPr>
          <p:cNvSpPr txBox="1"/>
          <p:nvPr/>
        </p:nvSpPr>
        <p:spPr>
          <a:xfrm>
            <a:off x="1290222" y="1232021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On Durbin: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B2270-9A61-455D-B338-4B5AA7BA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25" y="1826207"/>
            <a:ext cx="3648075" cy="3981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715C3-2FE2-4674-A6E9-BEEBD3CA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6" y="1645576"/>
            <a:ext cx="2143125" cy="4124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9EA4B6-A753-4BA6-927C-C5963AAFE67F}"/>
              </a:ext>
            </a:extLst>
          </p:cNvPr>
          <p:cNvSpPr txBox="1"/>
          <p:nvPr/>
        </p:nvSpPr>
        <p:spPr>
          <a:xfrm>
            <a:off x="5077552" y="2815656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Outlet Verify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A97DCD-3FF9-4BF4-8D0F-8959B36F4CEE}"/>
              </a:ext>
            </a:extLst>
          </p:cNvPr>
          <p:cNvCxnSpPr/>
          <p:nvPr/>
        </p:nvCxnSpPr>
        <p:spPr>
          <a:xfrm>
            <a:off x="4651513" y="2425148"/>
            <a:ext cx="29949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EF0D6D-31AE-43E1-BD89-115DEE0DDDB6}"/>
              </a:ext>
            </a:extLst>
          </p:cNvPr>
          <p:cNvCxnSpPr/>
          <p:nvPr/>
        </p:nvCxnSpPr>
        <p:spPr>
          <a:xfrm rot="16200000" flipH="1">
            <a:off x="6443222" y="3434978"/>
            <a:ext cx="1637939" cy="768626"/>
          </a:xfrm>
          <a:prstGeom prst="bentConnector3">
            <a:avLst>
              <a:gd name="adj1" fmla="val 100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93803-AD6B-48FA-B643-316D421D653A}"/>
              </a:ext>
            </a:extLst>
          </p:cNvPr>
          <p:cNvSpPr/>
          <p:nvPr/>
        </p:nvSpPr>
        <p:spPr>
          <a:xfrm>
            <a:off x="7744966" y="4479235"/>
            <a:ext cx="2143125" cy="384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8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83B78-F107-4EE3-BA44-2B969A35B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948" y="560902"/>
            <a:ext cx="10515600" cy="3594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25112-5F81-439C-B536-6FF89A389D2C}"/>
              </a:ext>
            </a:extLst>
          </p:cNvPr>
          <p:cNvSpPr txBox="1"/>
          <p:nvPr/>
        </p:nvSpPr>
        <p:spPr>
          <a:xfrm>
            <a:off x="7116417" y="5168348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</a:t>
            </a:r>
            <a:r>
              <a:rPr lang="en-US" b="1" dirty="0"/>
              <a:t>Approve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5493D0-5FC8-4041-A21E-CDAB39B78DFF}"/>
              </a:ext>
            </a:extLst>
          </p:cNvPr>
          <p:cNvCxnSpPr>
            <a:stCxn id="5" idx="3"/>
          </p:cNvCxnSpPr>
          <p:nvPr/>
        </p:nvCxnSpPr>
        <p:spPr>
          <a:xfrm flipV="1">
            <a:off x="8595476" y="3392558"/>
            <a:ext cx="2138785" cy="1960456"/>
          </a:xfrm>
          <a:prstGeom prst="bentConnector3">
            <a:avLst>
              <a:gd name="adj1" fmla="val 10047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FDE566-576E-4960-8D3F-E84F60EE54E2}"/>
              </a:ext>
            </a:extLst>
          </p:cNvPr>
          <p:cNvSpPr/>
          <p:nvPr/>
        </p:nvSpPr>
        <p:spPr>
          <a:xfrm>
            <a:off x="10261600" y="3111500"/>
            <a:ext cx="812800" cy="4064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6D826-DF94-4661-B84B-E9579DF4C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00"/>
          <a:stretch/>
        </p:blipFill>
        <p:spPr>
          <a:xfrm>
            <a:off x="718378" y="639807"/>
            <a:ext cx="5306318" cy="4453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7CD1D-AAD6-4ABD-A798-4D72ABA48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4"/>
          <a:stretch/>
        </p:blipFill>
        <p:spPr>
          <a:xfrm>
            <a:off x="6024696" y="687938"/>
            <a:ext cx="5306319" cy="4405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6BE48-1CF2-486B-B215-2BEDC3BD64B8}"/>
              </a:ext>
            </a:extLst>
          </p:cNvPr>
          <p:cNvSpPr txBox="1"/>
          <p:nvPr/>
        </p:nvSpPr>
        <p:spPr>
          <a:xfrm>
            <a:off x="3263900" y="5334000"/>
            <a:ext cx="507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Bottom Of the Outlet Detail You Have Two Button</a:t>
            </a:r>
          </a:p>
          <a:p>
            <a:r>
              <a:rPr lang="en-US" dirty="0"/>
              <a:t>If You want To Approve Outlet Click </a:t>
            </a:r>
            <a:r>
              <a:rPr lang="en-US" b="1" dirty="0"/>
              <a:t>SAVE</a:t>
            </a:r>
          </a:p>
          <a:p>
            <a:r>
              <a:rPr lang="en-US" dirty="0"/>
              <a:t>If You didn't want To Approve Outlet Click </a:t>
            </a:r>
            <a:r>
              <a:rPr lang="en-US" b="1" dirty="0"/>
              <a:t>Cancel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27577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79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New Outlet Creation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Outlet Creation</dc:title>
  <dc:creator>Mahtab</dc:creator>
  <cp:lastModifiedBy>Mahtab</cp:lastModifiedBy>
  <cp:revision>4</cp:revision>
  <dcterms:created xsi:type="dcterms:W3CDTF">2017-10-19T09:54:00Z</dcterms:created>
  <dcterms:modified xsi:type="dcterms:W3CDTF">2017-10-19T10:12:41Z</dcterms:modified>
</cp:coreProperties>
</file>