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59" r:id="rId4"/>
    <p:sldId id="268" r:id="rId5"/>
    <p:sldId id="269" r:id="rId6"/>
    <p:sldId id="265" r:id="rId7"/>
    <p:sldId id="266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081995-60FC-40E9-970C-0676ED50888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7C602A-5FDE-4CE5-A548-91C776CDF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602A-5FDE-4CE5-A548-91C776CDFE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602A-5FDE-4CE5-A548-91C776CDFE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264F-028F-47ED-BDD2-D7353465CB36}" type="datetimeFigureOut">
              <a:rPr lang="en-US" smtClean="0"/>
              <a:pPr/>
              <a:t>28-Apr-18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EA92-C87E-4AB4-BC82-ADA7ED618A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" y="5975351"/>
            <a:ext cx="1248636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18" y="5797026"/>
            <a:ext cx="9611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30" y="327682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User Requirement Specification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19830" y="2465428"/>
            <a:ext cx="7938525" cy="114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latin typeface="+mj-lt"/>
              </a:rPr>
              <a:t>Outlet &amp; Distribution House Creation </a:t>
            </a:r>
          </a:p>
        </p:txBody>
      </p:sp>
    </p:spTree>
    <p:extLst>
      <p:ext uri="{BB962C8B-B14F-4D97-AF65-F5344CB8AC3E}">
        <p14:creationId xmlns:p14="http://schemas.microsoft.com/office/powerpoint/2010/main" val="19616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15183"/>
              </p:ext>
            </p:extLst>
          </p:nvPr>
        </p:nvGraphicFramePr>
        <p:xfrm>
          <a:off x="1257306" y="1815153"/>
          <a:ext cx="10346116" cy="3364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6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4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6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Code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Creation Date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Address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Rout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owner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Owner                                                                         Mob. No.</a:t>
                      </a:r>
                      <a:endParaRPr lang="en-US" sz="1800" b="1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Status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Mahbub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05-11-2015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Mirpur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Mirpur 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Active/Inactive  Productive/non-productive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Yoha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10-05-2015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Baridhara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Baridhara 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59291" y="2286977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990163" y="2286978"/>
            <a:ext cx="1420502" cy="3077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CSV Excel PDF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13771" y="2286977"/>
            <a:ext cx="2866030" cy="307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9990163" y="1419883"/>
            <a:ext cx="1420502" cy="336753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Outlet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9020" y="1432246"/>
            <a:ext cx="9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Outlet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7307" y="2286976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Show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35730" y="2286975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Entries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4157" y="2361063"/>
            <a:ext cx="722765" cy="233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47" name="Flowchart: Merge 46"/>
          <p:cNvSpPr/>
          <p:nvPr/>
        </p:nvSpPr>
        <p:spPr>
          <a:xfrm>
            <a:off x="2415093" y="2423831"/>
            <a:ext cx="109182" cy="122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8992" y="5369418"/>
            <a:ext cx="5935066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TO create outlet user will click the “Create Outlet “ option. TO will approve the outlet. TO will be notified.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01472" y="581475"/>
            <a:ext cx="10515600" cy="603866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Outlet Creation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968992" y="1185340"/>
            <a:ext cx="10863618" cy="4184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39761" y="20672"/>
            <a:ext cx="103902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DBH View</a:t>
            </a:r>
          </a:p>
        </p:txBody>
      </p:sp>
    </p:spTree>
    <p:extLst>
      <p:ext uri="{BB962C8B-B14F-4D97-AF65-F5344CB8AC3E}">
        <p14:creationId xmlns:p14="http://schemas.microsoft.com/office/powerpoint/2010/main" val="2954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8" y="204876"/>
            <a:ext cx="3522036" cy="504300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Outlet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80097" y="4230774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97386" y="1168475"/>
            <a:ext cx="9817044" cy="276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 Home    Outlet     Create outlet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7107" y="2819505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Name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57106" y="2484169"/>
            <a:ext cx="1301083" cy="315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Code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93696" y="2536725"/>
            <a:ext cx="2908747" cy="256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System Generated(automatic code generation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93697" y="2847872"/>
            <a:ext cx="811498" cy="261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57106" y="2003762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DBH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407010" y="2016630"/>
            <a:ext cx="1991318" cy="191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61115" y="1641317"/>
            <a:ext cx="2479185" cy="28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Owner/Manager Details 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370939" y="1913063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863829" y="1985701"/>
            <a:ext cx="1991318" cy="150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70940" y="2213144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Date of Birth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63829" y="2263608"/>
            <a:ext cx="1991318" cy="150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370939" y="2486134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Contact no.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863829" y="2518318"/>
            <a:ext cx="1991318" cy="150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20922" y="776336"/>
            <a:ext cx="1875337" cy="37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Outlet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757106" y="2231482"/>
            <a:ext cx="1805597" cy="274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 &gt; Sub Rout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407010" y="2276964"/>
            <a:ext cx="1991318" cy="179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10800000">
            <a:off x="5193132" y="2306672"/>
            <a:ext cx="115198" cy="113837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78517" y="2745208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Marriage Day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7871407" y="2777392"/>
            <a:ext cx="1991318" cy="150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19368" y="695532"/>
            <a:ext cx="10527793" cy="4910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862725" y="4708340"/>
            <a:ext cx="778794" cy="3026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30765" y="3294608"/>
            <a:ext cx="1991318" cy="261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Outlet 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882699" y="3108931"/>
            <a:ext cx="1214004" cy="53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58189" y="5696301"/>
            <a:ext cx="6130977" cy="11383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9761" y="20672"/>
            <a:ext cx="103902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DBH View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730765" y="3814978"/>
            <a:ext cx="1991318" cy="261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Outlet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882698" y="3732165"/>
            <a:ext cx="1214005" cy="52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 Location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7106" y="3560657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Type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46712" y="3189134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383302" y="3217502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363506" y="3560657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Exclusive/ Nonexclusive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57106" y="3895715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Visicoolar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360890" y="3987424"/>
            <a:ext cx="170759" cy="152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595250" y="5655357"/>
            <a:ext cx="6879826" cy="1492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CE will approve newly </a:t>
            </a:r>
            <a:r>
              <a:rPr lang="en-US">
                <a:solidFill>
                  <a:schemeClr val="tx1"/>
                </a:solidFill>
              </a:rPr>
              <a:t>created outlet.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Outlet Address: </a:t>
            </a:r>
            <a:r>
              <a:rPr lang="en-US" dirty="0">
                <a:solidFill>
                  <a:schemeClr val="tx1"/>
                </a:solidFill>
              </a:rPr>
              <a:t>Impact  will be in invoice only. If there is no Bangla then show only English. In other case need to show both.</a:t>
            </a:r>
          </a:p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274139" y="4736884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00493" y="2842465"/>
            <a:ext cx="854331" cy="242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Bangla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865356" y="4463690"/>
            <a:ext cx="946180" cy="2373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96018" y="4461461"/>
            <a:ext cx="946180" cy="220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Bangla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260399" y="5256950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District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74138" y="4991259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Thana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03211" y="4730828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612691" y="5232884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District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600786" y="4985203"/>
            <a:ext cx="1415087" cy="207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Thana</a:t>
            </a: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5203638" y="3609951"/>
            <a:ext cx="115198" cy="113837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6039" y="11862"/>
            <a:ext cx="168476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APK View (PSR)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2" y="1506689"/>
            <a:ext cx="2493815" cy="443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2" y="648467"/>
            <a:ext cx="2493815" cy="44369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850640" y="1118850"/>
            <a:ext cx="3952240" cy="2606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2381" y="2331836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Outlet Type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1987" y="1960313"/>
            <a:ext cx="1424395" cy="2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08577" y="1988681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8781" y="2331836"/>
            <a:ext cx="1991318" cy="19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Exclusive/ Nonexclusive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2381" y="2683425"/>
            <a:ext cx="1472043" cy="20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Spoke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6039" y="994452"/>
            <a:ext cx="1413591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Add on Fields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86165" y="2702332"/>
            <a:ext cx="170759" cy="152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6760" y="502920"/>
            <a:ext cx="10576560" cy="544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17691"/>
              </p:ext>
            </p:extLst>
          </p:nvPr>
        </p:nvGraphicFramePr>
        <p:xfrm>
          <a:off x="1103586" y="1752089"/>
          <a:ext cx="10617888" cy="3364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58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9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3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9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Code</a:t>
                      </a:r>
                      <a:endParaRPr lang="en-US" sz="14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Creation Date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Address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Rout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Owner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Owner                                                                         Mob. No.</a:t>
                      </a:r>
                      <a:endParaRPr lang="en-US" sz="1800" b="1" i="0" kern="12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Collected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Action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Mahbub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General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05-11-2015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Mirpur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Mirpur 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Yoha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10-05-2015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Baridhara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Baridhara Market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0165938" y="3421115"/>
            <a:ext cx="649843" cy="329143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Edit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869947" y="3421117"/>
            <a:ext cx="745676" cy="329142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Delete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9291" y="2286977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163587" y="3927546"/>
            <a:ext cx="638736" cy="329141"/>
          </a:xfrm>
          <a:prstGeom prst="round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Edit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0869947" y="3927546"/>
            <a:ext cx="745676" cy="329142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Delete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990163" y="2286978"/>
            <a:ext cx="1420502" cy="3077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CSV Excel PDF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13771" y="2286977"/>
            <a:ext cx="2866030" cy="307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259020" y="1432246"/>
            <a:ext cx="1689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New Outlets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7307" y="2286976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Show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35730" y="2286975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Entries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44157" y="2361063"/>
            <a:ext cx="722765" cy="233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47" name="Flowchart: Merge 46"/>
          <p:cNvSpPr/>
          <p:nvPr/>
        </p:nvSpPr>
        <p:spPr>
          <a:xfrm>
            <a:off x="2415093" y="2423831"/>
            <a:ext cx="109182" cy="122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68992" y="5369417"/>
            <a:ext cx="5935066" cy="627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CE will approve the outlet. </a:t>
            </a: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01472" y="581475"/>
            <a:ext cx="10515600" cy="603866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Outlet Approvals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968992" y="1343000"/>
            <a:ext cx="10863618" cy="4184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39761" y="338841"/>
            <a:ext cx="2664170" cy="56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Customer Executive View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44004" y="3421115"/>
            <a:ext cx="866373" cy="3291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Approve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37461" y="3927546"/>
            <a:ext cx="872916" cy="3291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Approve</a:t>
            </a:r>
          </a:p>
        </p:txBody>
      </p:sp>
    </p:spTree>
    <p:extLst>
      <p:ext uri="{BB962C8B-B14F-4D97-AF65-F5344CB8AC3E}">
        <p14:creationId xmlns:p14="http://schemas.microsoft.com/office/powerpoint/2010/main" val="58516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838200" y="298484"/>
            <a:ext cx="10515600" cy="603866"/>
          </a:xfrm>
        </p:spPr>
        <p:txBody>
          <a:bodyPr>
            <a:normAutofit/>
          </a:bodyPr>
          <a:lstStyle/>
          <a:p>
            <a:r>
              <a:rPr lang="en-US" sz="1800" b="1" i="1" u="sng" dirty="0"/>
              <a:t>Distribution House Creation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72499"/>
              </p:ext>
            </p:extLst>
          </p:nvPr>
        </p:nvGraphicFramePr>
        <p:xfrm>
          <a:off x="915725" y="1994952"/>
          <a:ext cx="10513701" cy="23337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5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9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4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29">
                <a:tc>
                  <a:txBody>
                    <a:bodyPr/>
                    <a:lstStyle/>
                    <a:p>
                      <a:r>
                        <a:rPr lang="en-US" sz="1600" b="1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Creation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322325" y="2302995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087167" y="2302995"/>
            <a:ext cx="2866030" cy="307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970558" y="1613325"/>
            <a:ext cx="2403141" cy="3367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Create Distribution House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8200" y="1640621"/>
            <a:ext cx="2184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Distribution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201" y="2371234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Show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07440" y="2371233"/>
            <a:ext cx="696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entries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4482" y="2408276"/>
            <a:ext cx="722765" cy="233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51" name="Flowchart: Merge 50"/>
          <p:cNvSpPr/>
          <p:nvPr/>
        </p:nvSpPr>
        <p:spPr>
          <a:xfrm>
            <a:off x="1995987" y="2467145"/>
            <a:ext cx="109182" cy="122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93926" y="5155009"/>
            <a:ext cx="9114997" cy="819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 create Distribution House user will click the “Create Distribution House “ option. HO will input the code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Head(MIS/operator) office will create.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8615" y="1255594"/>
            <a:ext cx="11345268" cy="3671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43274" y="42615"/>
            <a:ext cx="2128142" cy="560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MIS/operator View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90163" y="2286978"/>
            <a:ext cx="1420502" cy="3077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CSV Excel PDF</a:t>
            </a:r>
          </a:p>
        </p:txBody>
      </p:sp>
    </p:spTree>
    <p:extLst>
      <p:ext uri="{BB962C8B-B14F-4D97-AF65-F5344CB8AC3E}">
        <p14:creationId xmlns:p14="http://schemas.microsoft.com/office/powerpoint/2010/main" val="36254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8" y="204875"/>
            <a:ext cx="10515600" cy="535627"/>
          </a:xfrm>
        </p:spPr>
        <p:txBody>
          <a:bodyPr>
            <a:normAutofit/>
          </a:bodyPr>
          <a:lstStyle/>
          <a:p>
            <a:r>
              <a:rPr lang="en-US" sz="1800" b="1" i="1" u="sng" dirty="0"/>
              <a:t>Distribution House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5433" y="3213716"/>
            <a:ext cx="1238228" cy="21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Office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34033" y="1089289"/>
            <a:ext cx="8006422" cy="311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 Home    Outlet     Create outlet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99217" y="2000573"/>
            <a:ext cx="1198148" cy="28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DB Name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99217" y="1665236"/>
            <a:ext cx="1094422" cy="33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DB Code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472189" y="3246655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460123" y="1743968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60123" y="2044786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392347" y="1499357"/>
            <a:ext cx="1859942" cy="275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Asset List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5433" y="4410846"/>
            <a:ext cx="1354685" cy="276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Distributor Name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474624" y="4547888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731996" y="4794826"/>
            <a:ext cx="1198148" cy="28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Contact no.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474623" y="4819551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901077" y="730300"/>
            <a:ext cx="2105167" cy="39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Distribution House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99217" y="2295070"/>
            <a:ext cx="1198148" cy="28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Creation Date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472383" y="2379190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 rot="10800000">
            <a:off x="5041149" y="3565228"/>
            <a:ext cx="96900" cy="12090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Isosceles Triangle 94"/>
          <p:cNvSpPr/>
          <p:nvPr/>
        </p:nvSpPr>
        <p:spPr>
          <a:xfrm rot="10800000">
            <a:off x="4997351" y="4201864"/>
            <a:ext cx="96900" cy="12090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737923" y="5051403"/>
            <a:ext cx="1198148" cy="28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474623" y="5061648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defined Process 12"/>
          <p:cNvSpPr/>
          <p:nvPr/>
        </p:nvSpPr>
        <p:spPr>
          <a:xfrm>
            <a:off x="4915393" y="2399748"/>
            <a:ext cx="232012" cy="112536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19368" y="740501"/>
            <a:ext cx="8835753" cy="53292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732103" y="5669762"/>
            <a:ext cx="655093" cy="32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34994" y="3516185"/>
            <a:ext cx="1746969" cy="234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Ware House Address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464455" y="3521822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716808" y="2649575"/>
            <a:ext cx="1238228" cy="21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DB Type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473564" y="2682514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HUB/ </a:t>
            </a:r>
            <a:r>
              <a:rPr lang="en-US" sz="900" dirty="0" err="1">
                <a:solidFill>
                  <a:schemeClr val="tx1"/>
                </a:solidFill>
              </a:rPr>
              <a:t>Spok</a:t>
            </a:r>
            <a:r>
              <a:rPr lang="en-US" sz="900" dirty="0">
                <a:solidFill>
                  <a:schemeClr val="tx1"/>
                </a:solidFill>
              </a:rPr>
              <a:t>/ DBH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721690" y="1442171"/>
            <a:ext cx="755120" cy="31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3460123" y="1535358"/>
            <a:ext cx="170759" cy="152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992193" y="4460459"/>
            <a:ext cx="1351244" cy="274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Bank Details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55666" y="4182482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99217" y="4127271"/>
            <a:ext cx="1238228" cy="21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GEO</a:t>
            </a:r>
          </a:p>
        </p:txBody>
      </p:sp>
      <p:sp>
        <p:nvSpPr>
          <p:cNvPr id="57" name="Isosceles Triangle 56"/>
          <p:cNvSpPr/>
          <p:nvPr/>
        </p:nvSpPr>
        <p:spPr>
          <a:xfrm rot="10800000">
            <a:off x="5047076" y="2705334"/>
            <a:ext cx="96900" cy="12090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057080" y="4814500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Bank Name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057079" y="5086163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Brach Name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057079" y="5328260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A/C Number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37922" y="5309453"/>
            <a:ext cx="1471231" cy="25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Vat Reg. Number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474623" y="5319698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472188" y="3847106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681766" y="3776076"/>
            <a:ext cx="1773900" cy="215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W/H Manager name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725290" y="2945128"/>
            <a:ext cx="1238228" cy="218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3482046" y="2978066"/>
            <a:ext cx="2249230" cy="167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Metro Town/Power/Urban/Semi urban</a:t>
            </a:r>
          </a:p>
        </p:txBody>
      </p:sp>
      <p:sp>
        <p:nvSpPr>
          <p:cNvPr id="91" name="Isosceles Triangle 90"/>
          <p:cNvSpPr/>
          <p:nvPr/>
        </p:nvSpPr>
        <p:spPr>
          <a:xfrm rot="10800000">
            <a:off x="5588890" y="2994171"/>
            <a:ext cx="96900" cy="12090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65622"/>
              </p:ext>
            </p:extLst>
          </p:nvPr>
        </p:nvGraphicFramePr>
        <p:xfrm>
          <a:off x="5788640" y="1965749"/>
          <a:ext cx="4367307" cy="13676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SL</a:t>
                      </a:r>
                      <a:endParaRPr lang="en-US" sz="14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Asset Name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Asset market Value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QTY</a:t>
                      </a:r>
                      <a:endParaRPr lang="en-US" sz="16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26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Rounded Rectangle 91"/>
          <p:cNvSpPr/>
          <p:nvPr/>
        </p:nvSpPr>
        <p:spPr>
          <a:xfrm>
            <a:off x="5207457" y="3847809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Number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35487" y="5542689"/>
            <a:ext cx="1471231" cy="25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TIN Number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472188" y="5584466"/>
            <a:ext cx="1675023" cy="1600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2887</TotalTime>
  <Words>400</Words>
  <Application>Microsoft Office PowerPoint</Application>
  <PresentationFormat>Widescreen</PresentationFormat>
  <Paragraphs>165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User Requirement Specification</vt:lpstr>
      <vt:lpstr>Outlet Creation</vt:lpstr>
      <vt:lpstr>Outlet Information</vt:lpstr>
      <vt:lpstr>PowerPoint Presentation</vt:lpstr>
      <vt:lpstr>Outlet Approvals</vt:lpstr>
      <vt:lpstr>Distribution House Creation</vt:lpstr>
      <vt:lpstr>Distribution House Information</vt:lpstr>
    </vt:vector>
  </TitlesOfParts>
  <Company>BABL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Saha</dc:creator>
  <cp:lastModifiedBy>Mahtab</cp:lastModifiedBy>
  <cp:revision>200</cp:revision>
  <cp:lastPrinted>2015-11-01T10:56:34Z</cp:lastPrinted>
  <dcterms:created xsi:type="dcterms:W3CDTF">2015-08-11T17:19:27Z</dcterms:created>
  <dcterms:modified xsi:type="dcterms:W3CDTF">2018-04-28T08:27:57Z</dcterms:modified>
</cp:coreProperties>
</file>