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23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E263E-4F72-4F95-BB05-34EB12C0529A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FD826-2C43-47A3-BD28-8748418B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D826-2C43-47A3-BD28-8748418BCB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CD9C-DD6B-464A-A89F-27897F04CC7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33FF-A702-4187-B519-424ECFF755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381000"/>
            <a:ext cx="8839200" cy="632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902023"/>
            <a:ext cx="94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Brand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Brand Name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67000" y="1679377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1981200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2206823"/>
            <a:ext cx="964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SKU Name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667000" y="2286000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934200" y="2162786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6/9/12/24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7636" y="2086586"/>
            <a:ext cx="855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Pack Size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07636" y="2391386"/>
            <a:ext cx="116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(8 </a:t>
            </a:r>
            <a:r>
              <a:rPr lang="en-US" sz="1400" b="1" dirty="0" err="1" smtClean="0"/>
              <a:t>oz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934200" y="2467586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6238" y="2508663"/>
            <a:ext cx="110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SKU Code</a:t>
            </a:r>
            <a:endParaRPr lang="en-US" sz="1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667000" y="2590800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6238" y="2825566"/>
            <a:ext cx="110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Nick Name</a:t>
            </a:r>
            <a:endParaRPr lang="en-US" sz="14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667000" y="2907703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94717" y="2728349"/>
            <a:ext cx="2046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Pack Gross Weight (8 OZ)</a:t>
            </a:r>
            <a:endParaRPr lang="en-US" sz="14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980717" y="2804549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Pack size*Weight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7596" y="3509896"/>
            <a:ext cx="227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Invoice Price Per Retail Unit </a:t>
            </a:r>
            <a:endParaRPr lang="en-US" sz="14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953596" y="3586096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Primary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61516" y="3083371"/>
            <a:ext cx="167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Pack Unit/ </a:t>
            </a:r>
            <a:r>
              <a:rPr lang="en-US" sz="1400" b="1" dirty="0" err="1" smtClean="0"/>
              <a:t>DB_MoU</a:t>
            </a:r>
            <a:endParaRPr lang="en-US" sz="1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6947516" y="3159571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6549" y="3846859"/>
            <a:ext cx="2121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Trade Price Per Retail Unit</a:t>
            </a:r>
            <a:endParaRPr lang="en-US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6972549" y="3923059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6549" y="4220186"/>
            <a:ext cx="2272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Current Retail Price Per Unit</a:t>
            </a:r>
            <a:endParaRPr lang="en-US" sz="1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972549" y="4296386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MRP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94717" y="4541803"/>
            <a:ext cx="75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Volume</a:t>
            </a:r>
            <a:endParaRPr lang="en-US" sz="14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6980717" y="4618003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200ml/250ml…….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9828" y="495002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LPC</a:t>
            </a:r>
            <a:endParaRPr lang="en-US" sz="14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7005828" y="5026223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 to 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3031" y="1698165"/>
            <a:ext cx="1307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Container Type</a:t>
            </a:r>
            <a:endParaRPr lang="en-US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59031" y="1774365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GRB/CAN/PET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78269" y="600695"/>
            <a:ext cx="1348905" cy="31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Creation Date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959031" y="682832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94717" y="924549"/>
            <a:ext cx="647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</a:t>
            </a:r>
            <a:endParaRPr lang="en-US" sz="1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980717" y="1000749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Active/Inactive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flipV="1">
            <a:off x="8446254" y="1036037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88985" y="59622"/>
            <a:ext cx="144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Creation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1000" y="3345260"/>
            <a:ext cx="87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SKU Type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67000" y="3424437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 Drinks/Pure Water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3662163"/>
            <a:ext cx="118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SKU Category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flipV="1">
            <a:off x="8391818" y="3204670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V="1">
            <a:off x="4140179" y="3467100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652956" y="3771900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BSD/CSD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Isosceles Triangle 52"/>
          <p:cNvSpPr/>
          <p:nvPr/>
        </p:nvSpPr>
        <p:spPr>
          <a:xfrm flipV="1">
            <a:off x="4126135" y="3814563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flipV="1">
            <a:off x="4084061" y="1687014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flipV="1">
            <a:off x="4086453" y="1991814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 flipV="1">
            <a:off x="8458200" y="1842581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flipV="1">
            <a:off x="8410151" y="2199300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flipV="1">
            <a:off x="8410151" y="4686512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 flipV="1">
            <a:off x="8435536" y="5071339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73031" y="1271159"/>
            <a:ext cx="108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Launch date</a:t>
            </a:r>
            <a:endParaRPr lang="en-US" sz="14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6959031" y="1368340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Default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0686" y="5199406"/>
            <a:ext cx="1102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Launch Date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001609" y="5238995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9789" y="1287330"/>
            <a:ext cx="94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Brand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79789" y="985507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Brand Name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165789" y="1064684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65789" y="1366507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79789" y="1592130"/>
            <a:ext cx="964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SKU Name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165789" y="1671307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85027" y="1893970"/>
            <a:ext cx="110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SKU Code</a:t>
            </a:r>
            <a:endParaRPr lang="en-US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165789" y="1976107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flipV="1">
            <a:off x="6582850" y="1072321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flipV="1">
            <a:off x="6585242" y="1377121"/>
            <a:ext cx="189177" cy="14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2400" y="381000"/>
            <a:ext cx="8839200" cy="632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8985" y="59622"/>
            <a:ext cx="1767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Price Change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1037" y="3775367"/>
            <a:ext cx="227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Invoice Price Per Retail Unit </a:t>
            </a:r>
            <a:endParaRPr lang="en-US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907037" y="3851567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Primary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990" y="4112330"/>
            <a:ext cx="2121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Trade Price Per Retail Unit</a:t>
            </a:r>
            <a:endParaRPr lang="en-US" sz="1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2925990" y="4188530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990" y="4485657"/>
            <a:ext cx="2272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Current Retail Price Per Unit</a:t>
            </a:r>
            <a:endParaRPr lang="en-US" sz="1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925990" y="4561857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MRP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2886" y="3760778"/>
            <a:ext cx="2279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Invoice Price Per Retail Unit </a:t>
            </a:r>
            <a:endParaRPr lang="en-US" sz="1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7288886" y="3836978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Primary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1839" y="4097741"/>
            <a:ext cx="2121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Trade Price Per Retail Unit</a:t>
            </a:r>
            <a:endParaRPr lang="en-US" sz="14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7307839" y="4173941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1839" y="4471068"/>
            <a:ext cx="2272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Current Retail Price Per Unit</a:t>
            </a:r>
            <a:endParaRPr lang="en-US" sz="1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307839" y="4547268"/>
            <a:ext cx="1676400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MRP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09560" y="3557417"/>
            <a:ext cx="1191397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Current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586032" y="3536015"/>
            <a:ext cx="1191397" cy="228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Future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52801" y="6251546"/>
            <a:ext cx="3248472" cy="375292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Note: </a:t>
            </a:r>
            <a:r>
              <a:rPr lang="en-US" sz="1400" dirty="0" smtClean="0">
                <a:solidFill>
                  <a:schemeClr val="tx1"/>
                </a:solidFill>
              </a:rPr>
              <a:t>Current </a:t>
            </a:r>
            <a:r>
              <a:rPr lang="en-US" sz="1400" dirty="0" smtClean="0">
                <a:solidFill>
                  <a:schemeClr val="tx1"/>
                </a:solidFill>
              </a:rPr>
              <a:t>price cannot be edit able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9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144</Words>
  <Application>Microsoft Office PowerPoint</Application>
  <PresentationFormat>On-screen Show (4:3)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shammi</dc:creator>
  <cp:lastModifiedBy>Mostofa Kamal</cp:lastModifiedBy>
  <cp:revision>12</cp:revision>
  <dcterms:created xsi:type="dcterms:W3CDTF">2014-12-02T07:55:28Z</dcterms:created>
  <dcterms:modified xsi:type="dcterms:W3CDTF">2015-12-31T06:12:26Z</dcterms:modified>
</cp:coreProperties>
</file>