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Requirements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dirty="0"/>
              <a:t>Master Data Description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Transcom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5600" y="728246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Geographical Hierarchy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4343400"/>
            <a:ext cx="4343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National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7001" y="3581400"/>
            <a:ext cx="3581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1" y="2833048"/>
            <a:ext cx="3048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Territory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1" y="20574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CE Area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104900" y="30861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5638800"/>
            <a:ext cx="74676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House is Connected with CE Area.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7000" y="728246"/>
            <a:ext cx="3970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Distribution (Channel) Hierarchy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43200" y="3962400"/>
            <a:ext cx="3581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Route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48000" y="3200400"/>
            <a:ext cx="3048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Sub-Route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76600" y="2438400"/>
            <a:ext cx="2512741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Outlet</a:t>
            </a:r>
          </a:p>
        </p:txBody>
      </p:sp>
    </p:spTree>
    <p:extLst>
      <p:ext uri="{BB962C8B-B14F-4D97-AF65-F5344CB8AC3E}">
        <p14:creationId xmlns:p14="http://schemas.microsoft.com/office/powerpoint/2010/main" val="372028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12053" y="615783"/>
            <a:ext cx="2273379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Product Hierarchy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43200" y="3173104"/>
            <a:ext cx="3581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Brand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48000" y="2424752"/>
            <a:ext cx="30480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Sub-Brand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76600" y="1676400"/>
            <a:ext cx="2512741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SKU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828800" y="2411104"/>
            <a:ext cx="1600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191000"/>
            <a:ext cx="6172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SKU Properties :</a:t>
            </a:r>
          </a:p>
          <a:p>
            <a:pPr marL="342900" indent="-342900">
              <a:buAutoNum type="arabicPeriod"/>
            </a:pPr>
            <a:r>
              <a:rPr lang="en-US" dirty="0"/>
              <a:t>DB_MOU (Pack Size)		3. SKU Category </a:t>
            </a:r>
          </a:p>
          <a:p>
            <a:pPr marL="342900" indent="-342900">
              <a:buAutoNum type="arabicPeriod"/>
            </a:pPr>
            <a:r>
              <a:rPr lang="en-US" dirty="0"/>
              <a:t>SKU Type				a. BSD</a:t>
            </a:r>
          </a:p>
          <a:p>
            <a:pPr marL="800100" lvl="1" indent="-342900">
              <a:buAutoNum type="alphaLcPeriod"/>
            </a:pPr>
            <a:r>
              <a:rPr lang="en-US" dirty="0"/>
              <a:t>Soft Drinks				b. CSD</a:t>
            </a:r>
          </a:p>
          <a:p>
            <a:pPr marL="800100" lvl="1" indent="-342900">
              <a:buAutoNum type="alphaLcPeriod"/>
            </a:pPr>
            <a:r>
              <a:rPr lang="en-US" dirty="0"/>
              <a:t>Pure Water		</a:t>
            </a:r>
          </a:p>
        </p:txBody>
      </p:sp>
    </p:spTree>
    <p:extLst>
      <p:ext uri="{BB962C8B-B14F-4D97-AF65-F5344CB8AC3E}">
        <p14:creationId xmlns:p14="http://schemas.microsoft.com/office/powerpoint/2010/main" val="327087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615783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Outlet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066800"/>
            <a:ext cx="6781800" cy="12003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Outlet Channel </a:t>
            </a:r>
          </a:p>
          <a:p>
            <a:pPr marL="342900" indent="-342900">
              <a:buAutoNum type="arabicPeriod"/>
            </a:pPr>
            <a:r>
              <a:rPr lang="en-US" b="1" dirty="0"/>
              <a:t>Outlet Type</a:t>
            </a:r>
          </a:p>
          <a:p>
            <a:pPr marL="342900" indent="-342900">
              <a:buAutoNum type="arabicPeriod"/>
            </a:pPr>
            <a:r>
              <a:rPr lang="en-US" b="1" dirty="0"/>
              <a:t>Grade</a:t>
            </a:r>
          </a:p>
          <a:p>
            <a:pPr marL="342900" indent="-342900">
              <a:buAutoNum type="arabicPeriod"/>
            </a:pPr>
            <a:r>
              <a:rPr lang="en-US" b="1" dirty="0" err="1"/>
              <a:t>Visicooler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80671" y="1143000"/>
            <a:ext cx="181972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Geo Hierarchy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200" y="4191000"/>
            <a:ext cx="3378197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National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1" y="3429000"/>
            <a:ext cx="2785531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6801" y="2680648"/>
            <a:ext cx="2370665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Territory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95402" y="1905000"/>
            <a:ext cx="1955798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CE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81600"/>
            <a:ext cx="5715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House Employee -&gt; 1. DB Operator</a:t>
            </a:r>
          </a:p>
          <a:p>
            <a:pPr algn="ctr"/>
            <a:r>
              <a:rPr lang="en-US" dirty="0"/>
              <a:t>		2.  PSR</a:t>
            </a:r>
          </a:p>
          <a:p>
            <a:pPr algn="ctr"/>
            <a:r>
              <a:rPr lang="en-US" dirty="0"/>
              <a:t>			        3. Delivery Man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3803" y="4191000"/>
            <a:ext cx="3378197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ZSM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8604" y="3429000"/>
            <a:ext cx="2785531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13404" y="2680648"/>
            <a:ext cx="2370665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TDM/ADC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42005" y="1905000"/>
            <a:ext cx="1955798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CE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62400" y="4495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57600" y="3657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81400" y="2895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2132012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7400" y="1143000"/>
            <a:ext cx="19880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Sales Hierarchy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76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User Requirements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Acer</dc:creator>
  <cp:lastModifiedBy>Mahtab</cp:lastModifiedBy>
  <cp:revision>224</cp:revision>
  <dcterms:created xsi:type="dcterms:W3CDTF">2006-08-16T00:00:00Z</dcterms:created>
  <dcterms:modified xsi:type="dcterms:W3CDTF">2018-04-25T03:37:42Z</dcterms:modified>
</cp:coreProperties>
</file>