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4090" y="1904047"/>
            <a:ext cx="46558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25-Apr-18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25-Apr-18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25-Apr-18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75297" y="5638800"/>
            <a:ext cx="1168225" cy="7683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159" y="6004559"/>
            <a:ext cx="1244600" cy="431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5995" y="74041"/>
            <a:ext cx="2112009" cy="733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260" y="2303779"/>
            <a:ext cx="7777479" cy="303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8391" y="3539172"/>
            <a:ext cx="5589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7E7E7E"/>
                </a:solidFill>
                <a:latin typeface="Arial"/>
                <a:cs typeface="Arial"/>
              </a:rPr>
              <a:t>User </a:t>
            </a:r>
            <a:r>
              <a:rPr sz="2800" spc="-130" dirty="0">
                <a:solidFill>
                  <a:srgbClr val="7E7E7E"/>
                </a:solidFill>
                <a:latin typeface="Arial"/>
                <a:cs typeface="Arial"/>
              </a:rPr>
              <a:t>Requirements </a:t>
            </a:r>
            <a:r>
              <a:rPr sz="2800" spc="-110" dirty="0">
                <a:solidFill>
                  <a:srgbClr val="7E7E7E"/>
                </a:solidFill>
                <a:latin typeface="Arial"/>
                <a:cs typeface="Arial"/>
              </a:rPr>
              <a:t>Specification</a:t>
            </a:r>
            <a:r>
              <a:rPr sz="2800" spc="-1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310" dirty="0">
                <a:solidFill>
                  <a:srgbClr val="7E7E7E"/>
                </a:solidFill>
                <a:latin typeface="Arial"/>
                <a:cs typeface="Arial"/>
              </a:rPr>
              <a:t>(URS)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Promotion</a:t>
            </a:r>
            <a:r>
              <a:rPr spc="-240" dirty="0"/>
              <a:t> </a:t>
            </a:r>
            <a:r>
              <a:rPr spc="-245" dirty="0"/>
              <a:t>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392" y="2155190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" y="78739"/>
            <a:ext cx="8763000" cy="6400800"/>
          </a:xfrm>
          <a:custGeom>
            <a:avLst/>
            <a:gdLst/>
            <a:ahLst/>
            <a:cxnLst/>
            <a:rect l="l" t="t" r="r" b="b"/>
            <a:pathLst>
              <a:path w="8763000" h="6400800">
                <a:moveTo>
                  <a:pt x="0" y="1066799"/>
                </a:moveTo>
                <a:lnTo>
                  <a:pt x="1097" y="1017969"/>
                </a:lnTo>
                <a:lnTo>
                  <a:pt x="4359" y="969703"/>
                </a:lnTo>
                <a:lnTo>
                  <a:pt x="9738" y="922046"/>
                </a:lnTo>
                <a:lnTo>
                  <a:pt x="17187" y="875047"/>
                </a:lnTo>
                <a:lnTo>
                  <a:pt x="26660" y="828753"/>
                </a:lnTo>
                <a:lnTo>
                  <a:pt x="38107" y="783210"/>
                </a:lnTo>
                <a:lnTo>
                  <a:pt x="51484" y="738466"/>
                </a:lnTo>
                <a:lnTo>
                  <a:pt x="66743" y="694568"/>
                </a:lnTo>
                <a:lnTo>
                  <a:pt x="83836" y="651563"/>
                </a:lnTo>
                <a:lnTo>
                  <a:pt x="102716" y="609498"/>
                </a:lnTo>
                <a:lnTo>
                  <a:pt x="123338" y="568420"/>
                </a:lnTo>
                <a:lnTo>
                  <a:pt x="145652" y="528376"/>
                </a:lnTo>
                <a:lnTo>
                  <a:pt x="169613" y="489413"/>
                </a:lnTo>
                <a:lnTo>
                  <a:pt x="195173" y="451579"/>
                </a:lnTo>
                <a:lnTo>
                  <a:pt x="222285" y="414920"/>
                </a:lnTo>
                <a:lnTo>
                  <a:pt x="250902" y="379484"/>
                </a:lnTo>
                <a:lnTo>
                  <a:pt x="280978" y="345317"/>
                </a:lnTo>
                <a:lnTo>
                  <a:pt x="312464" y="312467"/>
                </a:lnTo>
                <a:lnTo>
                  <a:pt x="345314" y="280981"/>
                </a:lnTo>
                <a:lnTo>
                  <a:pt x="379481" y="250906"/>
                </a:lnTo>
                <a:lnTo>
                  <a:pt x="414917" y="222288"/>
                </a:lnTo>
                <a:lnTo>
                  <a:pt x="451576" y="195176"/>
                </a:lnTo>
                <a:lnTo>
                  <a:pt x="489411" y="169615"/>
                </a:lnTo>
                <a:lnTo>
                  <a:pt x="528374" y="145654"/>
                </a:lnTo>
                <a:lnTo>
                  <a:pt x="568418" y="123340"/>
                </a:lnTo>
                <a:lnTo>
                  <a:pt x="609497" y="102718"/>
                </a:lnTo>
                <a:lnTo>
                  <a:pt x="651563" y="83837"/>
                </a:lnTo>
                <a:lnTo>
                  <a:pt x="694569" y="66744"/>
                </a:lnTo>
                <a:lnTo>
                  <a:pt x="738468" y="51485"/>
                </a:lnTo>
                <a:lnTo>
                  <a:pt x="783213" y="38108"/>
                </a:lnTo>
                <a:lnTo>
                  <a:pt x="828757" y="26660"/>
                </a:lnTo>
                <a:lnTo>
                  <a:pt x="875053" y="17188"/>
                </a:lnTo>
                <a:lnTo>
                  <a:pt x="922053" y="9739"/>
                </a:lnTo>
                <a:lnTo>
                  <a:pt x="969711" y="4359"/>
                </a:lnTo>
                <a:lnTo>
                  <a:pt x="1017980" y="1097"/>
                </a:lnTo>
                <a:lnTo>
                  <a:pt x="1066812" y="0"/>
                </a:lnTo>
                <a:lnTo>
                  <a:pt x="7696200" y="0"/>
                </a:lnTo>
                <a:lnTo>
                  <a:pt x="7745030" y="1097"/>
                </a:lnTo>
                <a:lnTo>
                  <a:pt x="7793296" y="4359"/>
                </a:lnTo>
                <a:lnTo>
                  <a:pt x="7840953" y="9739"/>
                </a:lnTo>
                <a:lnTo>
                  <a:pt x="7887952" y="17188"/>
                </a:lnTo>
                <a:lnTo>
                  <a:pt x="7934246" y="26660"/>
                </a:lnTo>
                <a:lnTo>
                  <a:pt x="7979789" y="38108"/>
                </a:lnTo>
                <a:lnTo>
                  <a:pt x="8024533" y="51485"/>
                </a:lnTo>
                <a:lnTo>
                  <a:pt x="8068431" y="66744"/>
                </a:lnTo>
                <a:lnTo>
                  <a:pt x="8111436" y="83837"/>
                </a:lnTo>
                <a:lnTo>
                  <a:pt x="8153501" y="102718"/>
                </a:lnTo>
                <a:lnTo>
                  <a:pt x="8194579" y="123340"/>
                </a:lnTo>
                <a:lnTo>
                  <a:pt x="8234623" y="145654"/>
                </a:lnTo>
                <a:lnTo>
                  <a:pt x="8273586" y="169615"/>
                </a:lnTo>
                <a:lnTo>
                  <a:pt x="8311420" y="195176"/>
                </a:lnTo>
                <a:lnTo>
                  <a:pt x="8348079" y="222288"/>
                </a:lnTo>
                <a:lnTo>
                  <a:pt x="8383515" y="250906"/>
                </a:lnTo>
                <a:lnTo>
                  <a:pt x="8417682" y="280981"/>
                </a:lnTo>
                <a:lnTo>
                  <a:pt x="8450532" y="312467"/>
                </a:lnTo>
                <a:lnTo>
                  <a:pt x="8482018" y="345317"/>
                </a:lnTo>
                <a:lnTo>
                  <a:pt x="8512093" y="379484"/>
                </a:lnTo>
                <a:lnTo>
                  <a:pt x="8540711" y="414920"/>
                </a:lnTo>
                <a:lnTo>
                  <a:pt x="8567823" y="451579"/>
                </a:lnTo>
                <a:lnTo>
                  <a:pt x="8593384" y="489413"/>
                </a:lnTo>
                <a:lnTo>
                  <a:pt x="8617345" y="528376"/>
                </a:lnTo>
                <a:lnTo>
                  <a:pt x="8639659" y="568420"/>
                </a:lnTo>
                <a:lnTo>
                  <a:pt x="8660281" y="609498"/>
                </a:lnTo>
                <a:lnTo>
                  <a:pt x="8679162" y="651563"/>
                </a:lnTo>
                <a:lnTo>
                  <a:pt x="8696255" y="694568"/>
                </a:lnTo>
                <a:lnTo>
                  <a:pt x="8711514" y="738466"/>
                </a:lnTo>
                <a:lnTo>
                  <a:pt x="8724891" y="783210"/>
                </a:lnTo>
                <a:lnTo>
                  <a:pt x="8736339" y="828753"/>
                </a:lnTo>
                <a:lnTo>
                  <a:pt x="8745811" y="875047"/>
                </a:lnTo>
                <a:lnTo>
                  <a:pt x="8753260" y="922046"/>
                </a:lnTo>
                <a:lnTo>
                  <a:pt x="8758640" y="969703"/>
                </a:lnTo>
                <a:lnTo>
                  <a:pt x="8761902" y="1017969"/>
                </a:lnTo>
                <a:lnTo>
                  <a:pt x="8763000" y="1066799"/>
                </a:lnTo>
                <a:lnTo>
                  <a:pt x="8763000" y="5333999"/>
                </a:lnTo>
                <a:lnTo>
                  <a:pt x="8761902" y="5382831"/>
                </a:lnTo>
                <a:lnTo>
                  <a:pt x="8758640" y="5431098"/>
                </a:lnTo>
                <a:lnTo>
                  <a:pt x="8753260" y="5478755"/>
                </a:lnTo>
                <a:lnTo>
                  <a:pt x="8745811" y="5525755"/>
                </a:lnTo>
                <a:lnTo>
                  <a:pt x="8736339" y="5572050"/>
                </a:lnTo>
                <a:lnTo>
                  <a:pt x="8724891" y="5617593"/>
                </a:lnTo>
                <a:lnTo>
                  <a:pt x="8711514" y="5662337"/>
                </a:lnTo>
                <a:lnTo>
                  <a:pt x="8696255" y="5706236"/>
                </a:lnTo>
                <a:lnTo>
                  <a:pt x="8679162" y="5749241"/>
                </a:lnTo>
                <a:lnTo>
                  <a:pt x="8660281" y="5791307"/>
                </a:lnTo>
                <a:lnTo>
                  <a:pt x="8639659" y="5832385"/>
                </a:lnTo>
                <a:lnTo>
                  <a:pt x="8617345" y="5872429"/>
                </a:lnTo>
                <a:lnTo>
                  <a:pt x="8593384" y="5911391"/>
                </a:lnTo>
                <a:lnTo>
                  <a:pt x="8567823" y="5949226"/>
                </a:lnTo>
                <a:lnTo>
                  <a:pt x="8540711" y="5985884"/>
                </a:lnTo>
                <a:lnTo>
                  <a:pt x="8512093" y="6021320"/>
                </a:lnTo>
                <a:lnTo>
                  <a:pt x="8482018" y="6055487"/>
                </a:lnTo>
                <a:lnTo>
                  <a:pt x="8450532" y="6088337"/>
                </a:lnTo>
                <a:lnTo>
                  <a:pt x="8417682" y="6119823"/>
                </a:lnTo>
                <a:lnTo>
                  <a:pt x="8383515" y="6149898"/>
                </a:lnTo>
                <a:lnTo>
                  <a:pt x="8348079" y="6178515"/>
                </a:lnTo>
                <a:lnTo>
                  <a:pt x="8311420" y="6205627"/>
                </a:lnTo>
                <a:lnTo>
                  <a:pt x="8273586" y="6231187"/>
                </a:lnTo>
                <a:lnTo>
                  <a:pt x="8234623" y="6255147"/>
                </a:lnTo>
                <a:lnTo>
                  <a:pt x="8194579" y="6277462"/>
                </a:lnTo>
                <a:lnTo>
                  <a:pt x="8153501" y="6298083"/>
                </a:lnTo>
                <a:lnTo>
                  <a:pt x="8111436" y="6316963"/>
                </a:lnTo>
                <a:lnTo>
                  <a:pt x="8068431" y="6334056"/>
                </a:lnTo>
                <a:lnTo>
                  <a:pt x="8024533" y="6349315"/>
                </a:lnTo>
                <a:lnTo>
                  <a:pt x="7979789" y="6362692"/>
                </a:lnTo>
                <a:lnTo>
                  <a:pt x="7934246" y="6374139"/>
                </a:lnTo>
                <a:lnTo>
                  <a:pt x="7887952" y="6383612"/>
                </a:lnTo>
                <a:lnTo>
                  <a:pt x="7840953" y="6391061"/>
                </a:lnTo>
                <a:lnTo>
                  <a:pt x="7793296" y="6396440"/>
                </a:lnTo>
                <a:lnTo>
                  <a:pt x="7745030" y="6399702"/>
                </a:lnTo>
                <a:lnTo>
                  <a:pt x="7696200" y="6400799"/>
                </a:lnTo>
                <a:lnTo>
                  <a:pt x="1066812" y="6400799"/>
                </a:lnTo>
                <a:lnTo>
                  <a:pt x="1017980" y="6399702"/>
                </a:lnTo>
                <a:lnTo>
                  <a:pt x="969711" y="6396440"/>
                </a:lnTo>
                <a:lnTo>
                  <a:pt x="922053" y="6391061"/>
                </a:lnTo>
                <a:lnTo>
                  <a:pt x="875053" y="6383612"/>
                </a:lnTo>
                <a:lnTo>
                  <a:pt x="828757" y="6374139"/>
                </a:lnTo>
                <a:lnTo>
                  <a:pt x="783213" y="6362692"/>
                </a:lnTo>
                <a:lnTo>
                  <a:pt x="738468" y="6349315"/>
                </a:lnTo>
                <a:lnTo>
                  <a:pt x="694569" y="6334056"/>
                </a:lnTo>
                <a:lnTo>
                  <a:pt x="651563" y="6316963"/>
                </a:lnTo>
                <a:lnTo>
                  <a:pt x="609497" y="6298083"/>
                </a:lnTo>
                <a:lnTo>
                  <a:pt x="568418" y="6277462"/>
                </a:lnTo>
                <a:lnTo>
                  <a:pt x="528374" y="6255147"/>
                </a:lnTo>
                <a:lnTo>
                  <a:pt x="489411" y="6231187"/>
                </a:lnTo>
                <a:lnTo>
                  <a:pt x="451576" y="6205627"/>
                </a:lnTo>
                <a:lnTo>
                  <a:pt x="414917" y="6178515"/>
                </a:lnTo>
                <a:lnTo>
                  <a:pt x="379481" y="6149898"/>
                </a:lnTo>
                <a:lnTo>
                  <a:pt x="345314" y="6119823"/>
                </a:lnTo>
                <a:lnTo>
                  <a:pt x="312464" y="6088337"/>
                </a:lnTo>
                <a:lnTo>
                  <a:pt x="280978" y="6055487"/>
                </a:lnTo>
                <a:lnTo>
                  <a:pt x="250902" y="6021320"/>
                </a:lnTo>
                <a:lnTo>
                  <a:pt x="222285" y="5985884"/>
                </a:lnTo>
                <a:lnTo>
                  <a:pt x="195173" y="5949226"/>
                </a:lnTo>
                <a:lnTo>
                  <a:pt x="169613" y="5911391"/>
                </a:lnTo>
                <a:lnTo>
                  <a:pt x="145652" y="5872429"/>
                </a:lnTo>
                <a:lnTo>
                  <a:pt x="123338" y="5832385"/>
                </a:lnTo>
                <a:lnTo>
                  <a:pt x="102716" y="5791307"/>
                </a:lnTo>
                <a:lnTo>
                  <a:pt x="83836" y="5749241"/>
                </a:lnTo>
                <a:lnTo>
                  <a:pt x="66743" y="5706236"/>
                </a:lnTo>
                <a:lnTo>
                  <a:pt x="51484" y="5662337"/>
                </a:lnTo>
                <a:lnTo>
                  <a:pt x="38107" y="5617593"/>
                </a:lnTo>
                <a:lnTo>
                  <a:pt x="26660" y="5572050"/>
                </a:lnTo>
                <a:lnTo>
                  <a:pt x="17187" y="5525755"/>
                </a:lnTo>
                <a:lnTo>
                  <a:pt x="9738" y="5478755"/>
                </a:lnTo>
                <a:lnTo>
                  <a:pt x="4359" y="5431098"/>
                </a:lnTo>
                <a:lnTo>
                  <a:pt x="1097" y="5382831"/>
                </a:lnTo>
                <a:lnTo>
                  <a:pt x="0" y="5333999"/>
                </a:lnTo>
                <a:lnTo>
                  <a:pt x="0" y="10667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2379" y="144779"/>
            <a:ext cx="1036319" cy="177800"/>
          </a:xfrm>
          <a:custGeom>
            <a:avLst/>
            <a:gdLst/>
            <a:ahLst/>
            <a:cxnLst/>
            <a:rect l="l" t="t" r="r" b="b"/>
            <a:pathLst>
              <a:path w="1036320" h="177800">
                <a:moveTo>
                  <a:pt x="0" y="29591"/>
                </a:moveTo>
                <a:lnTo>
                  <a:pt x="2319" y="18055"/>
                </a:lnTo>
                <a:lnTo>
                  <a:pt x="8651" y="8651"/>
                </a:lnTo>
                <a:lnTo>
                  <a:pt x="18055" y="2319"/>
                </a:lnTo>
                <a:lnTo>
                  <a:pt x="29590" y="0"/>
                </a:lnTo>
                <a:lnTo>
                  <a:pt x="1006729" y="0"/>
                </a:lnTo>
                <a:lnTo>
                  <a:pt x="1018264" y="2319"/>
                </a:lnTo>
                <a:lnTo>
                  <a:pt x="1027668" y="8651"/>
                </a:lnTo>
                <a:lnTo>
                  <a:pt x="1034000" y="18055"/>
                </a:lnTo>
                <a:lnTo>
                  <a:pt x="1036319" y="29591"/>
                </a:lnTo>
                <a:lnTo>
                  <a:pt x="1036319" y="148209"/>
                </a:lnTo>
                <a:lnTo>
                  <a:pt x="1034000" y="159744"/>
                </a:lnTo>
                <a:lnTo>
                  <a:pt x="1027668" y="169148"/>
                </a:lnTo>
                <a:lnTo>
                  <a:pt x="1018264" y="175480"/>
                </a:lnTo>
                <a:lnTo>
                  <a:pt x="1006729" y="177800"/>
                </a:lnTo>
                <a:lnTo>
                  <a:pt x="29590" y="177800"/>
                </a:lnTo>
                <a:lnTo>
                  <a:pt x="18055" y="175480"/>
                </a:lnTo>
                <a:lnTo>
                  <a:pt x="8651" y="169148"/>
                </a:lnTo>
                <a:lnTo>
                  <a:pt x="2319" y="159744"/>
                </a:lnTo>
                <a:lnTo>
                  <a:pt x="0" y="148209"/>
                </a:lnTo>
                <a:lnTo>
                  <a:pt x="0" y="295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6779" y="33782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48226" y="904557"/>
            <a:ext cx="10737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Promotion</a:t>
            </a:r>
            <a:r>
              <a:rPr sz="1100" b="1" u="heavy" spc="-2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Scope: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2000" y="30480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15240"/>
                </a:moveTo>
                <a:lnTo>
                  <a:pt x="50800" y="15240"/>
                </a:lnTo>
                <a:lnTo>
                  <a:pt x="508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7620" y="4445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7620" y="68834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7575" y="99441"/>
            <a:ext cx="144653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Trebuchet MS"/>
                <a:cs typeface="Trebuchet MS"/>
              </a:rPr>
              <a:t>Program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Name: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0" dirty="0">
                <a:latin typeface="Arial"/>
                <a:cs typeface="Arial"/>
              </a:rPr>
              <a:t>Description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251460">
              <a:lnSpc>
                <a:spcPct val="111200"/>
              </a:lnSpc>
              <a:spcBef>
                <a:spcPts val="5"/>
              </a:spcBef>
            </a:pPr>
            <a:r>
              <a:rPr sz="1400" spc="-65" dirty="0">
                <a:latin typeface="Arial"/>
                <a:cs typeface="Arial"/>
              </a:rPr>
              <a:t>Status</a:t>
            </a:r>
            <a:r>
              <a:rPr sz="1800" spc="-65" dirty="0">
                <a:latin typeface="Arial"/>
                <a:cs typeface="Arial"/>
              </a:rPr>
              <a:t>:  </a:t>
            </a:r>
            <a:r>
              <a:rPr sz="1400" spc="-50" dirty="0">
                <a:latin typeface="Arial"/>
                <a:cs typeface="Arial"/>
              </a:rPr>
              <a:t>Promotion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Unit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135" dirty="0">
                <a:latin typeface="Arial"/>
                <a:cs typeface="Arial"/>
              </a:rPr>
              <a:t>Sub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2800" y="1000760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7620" y="9931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7620" y="12979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0716" y="853276"/>
            <a:ext cx="76898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825"/>
              </a:spcBef>
            </a:pPr>
            <a:r>
              <a:rPr sz="1400" spc="-70" dirty="0">
                <a:latin typeface="Arial"/>
                <a:cs typeface="Arial"/>
              </a:rPr>
              <a:t>Volume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400" spc="-170" dirty="0">
                <a:latin typeface="Arial"/>
                <a:cs typeface="Arial"/>
              </a:rPr>
              <a:t>T.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Volume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2800" y="1285239"/>
            <a:ext cx="243839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46988" y="1898650"/>
          <a:ext cx="2823845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Volume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840739" y="15265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07135" y="1512570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524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769619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769619" y="228600"/>
                </a:lnTo>
                <a:lnTo>
                  <a:pt x="784467" y="225611"/>
                </a:lnTo>
                <a:lnTo>
                  <a:pt x="796575" y="217455"/>
                </a:lnTo>
                <a:lnTo>
                  <a:pt x="804731" y="205347"/>
                </a:lnTo>
                <a:lnTo>
                  <a:pt x="807719" y="190500"/>
                </a:lnTo>
                <a:lnTo>
                  <a:pt x="807719" y="38100"/>
                </a:lnTo>
                <a:lnTo>
                  <a:pt x="804731" y="23252"/>
                </a:lnTo>
                <a:lnTo>
                  <a:pt x="796575" y="11144"/>
                </a:lnTo>
                <a:lnTo>
                  <a:pt x="784467" y="2988"/>
                </a:lnTo>
                <a:lnTo>
                  <a:pt x="7696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24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769619" y="0"/>
                </a:lnTo>
                <a:lnTo>
                  <a:pt x="784467" y="2988"/>
                </a:lnTo>
                <a:lnTo>
                  <a:pt x="796575" y="11144"/>
                </a:lnTo>
                <a:lnTo>
                  <a:pt x="804731" y="23252"/>
                </a:lnTo>
                <a:lnTo>
                  <a:pt x="807719" y="38100"/>
                </a:lnTo>
                <a:lnTo>
                  <a:pt x="807719" y="190500"/>
                </a:lnTo>
                <a:lnTo>
                  <a:pt x="804731" y="205347"/>
                </a:lnTo>
                <a:lnTo>
                  <a:pt x="796575" y="217455"/>
                </a:lnTo>
                <a:lnTo>
                  <a:pt x="784467" y="225611"/>
                </a:lnTo>
                <a:lnTo>
                  <a:pt x="769619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54350" y="2653347"/>
            <a:ext cx="39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08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08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02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002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16754" y="5589587"/>
            <a:ext cx="143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180" algn="l"/>
              </a:tabLst>
            </a:pP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Save	</a:t>
            </a: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Cancel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39259" y="2303779"/>
            <a:ext cx="4221480" cy="30327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43624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95" dirty="0">
                <a:latin typeface="Arial"/>
                <a:cs typeface="Arial"/>
              </a:rPr>
              <a:t>Status </a:t>
            </a:r>
            <a:r>
              <a:rPr sz="1800" spc="-70" dirty="0">
                <a:latin typeface="Arial"/>
                <a:cs typeface="Arial"/>
              </a:rPr>
              <a:t>Active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Inactive</a:t>
            </a:r>
            <a:endParaRPr sz="18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25" dirty="0">
                <a:latin typeface="Arial"/>
                <a:cs typeface="Arial"/>
              </a:rPr>
              <a:t>Unit-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155" dirty="0">
                <a:latin typeface="Arial"/>
                <a:cs typeface="Arial"/>
              </a:rPr>
              <a:t>Sub </a:t>
            </a:r>
            <a:r>
              <a:rPr sz="1800" spc="-25" dirty="0">
                <a:latin typeface="Arial"/>
                <a:cs typeface="Arial"/>
              </a:rPr>
              <a:t>Unit- </a:t>
            </a:r>
            <a:r>
              <a:rPr sz="1800" spc="-215" dirty="0">
                <a:latin typeface="Arial"/>
                <a:cs typeface="Arial"/>
              </a:rPr>
              <a:t>T.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436245" marR="28130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condition/promotion</a:t>
            </a:r>
            <a:r>
              <a:rPr sz="1800" u="heavy" spc="-2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  </a:t>
            </a: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would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type;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800" u="heavy" spc="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r>
              <a:rPr sz="1800" u="heavy" spc="-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1959" y="1984121"/>
            <a:ext cx="419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42640" y="695959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2179" y="64261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3139" y="29743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73149" y="2960941"/>
            <a:ext cx="1546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097" y="3454082"/>
            <a:ext cx="25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227988" y="3422650"/>
          <a:ext cx="2823845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7145">
                        <a:lnSpc>
                          <a:spcPts val="1639"/>
                        </a:lnSpc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5"/>
                        </a:lnSpc>
                        <a:spcBef>
                          <a:spcPts val="6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230"/>
                        </a:lnSpc>
                        <a:spcBef>
                          <a:spcPts val="470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838200" y="3515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1140" y="3431540"/>
            <a:ext cx="853440" cy="304800"/>
          </a:xfrm>
          <a:custGeom>
            <a:avLst/>
            <a:gdLst/>
            <a:ahLst/>
            <a:cxnLst/>
            <a:rect l="l" t="t" r="r" b="b"/>
            <a:pathLst>
              <a:path w="85344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02640" y="0"/>
                </a:lnTo>
                <a:lnTo>
                  <a:pt x="822412" y="3990"/>
                </a:lnTo>
                <a:lnTo>
                  <a:pt x="838560" y="14874"/>
                </a:lnTo>
                <a:lnTo>
                  <a:pt x="849447" y="31021"/>
                </a:lnTo>
                <a:lnTo>
                  <a:pt x="853440" y="50800"/>
                </a:lnTo>
                <a:lnTo>
                  <a:pt x="853440" y="254000"/>
                </a:lnTo>
                <a:lnTo>
                  <a:pt x="849447" y="273778"/>
                </a:lnTo>
                <a:lnTo>
                  <a:pt x="838560" y="289925"/>
                </a:lnTo>
                <a:lnTo>
                  <a:pt x="822412" y="300809"/>
                </a:lnTo>
                <a:lnTo>
                  <a:pt x="80264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72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1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19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19" y="127000"/>
                </a:lnTo>
                <a:lnTo>
                  <a:pt x="807719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72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19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19" y="25400"/>
                </a:lnTo>
                <a:lnTo>
                  <a:pt x="807719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19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4239" y="479552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740" y="4726940"/>
            <a:ext cx="929640" cy="228600"/>
          </a:xfrm>
          <a:custGeom>
            <a:avLst/>
            <a:gdLst/>
            <a:ahLst/>
            <a:cxnLst/>
            <a:rect l="l" t="t" r="r" b="b"/>
            <a:pathLst>
              <a:path w="929640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891540" y="0"/>
                </a:lnTo>
                <a:lnTo>
                  <a:pt x="906371" y="2988"/>
                </a:lnTo>
                <a:lnTo>
                  <a:pt x="918481" y="11144"/>
                </a:lnTo>
                <a:lnTo>
                  <a:pt x="926646" y="23252"/>
                </a:lnTo>
                <a:lnTo>
                  <a:pt x="929640" y="38100"/>
                </a:lnTo>
                <a:lnTo>
                  <a:pt x="929640" y="190500"/>
                </a:lnTo>
                <a:lnTo>
                  <a:pt x="926646" y="205347"/>
                </a:lnTo>
                <a:lnTo>
                  <a:pt x="918481" y="217455"/>
                </a:lnTo>
                <a:lnTo>
                  <a:pt x="906371" y="225611"/>
                </a:lnTo>
                <a:lnTo>
                  <a:pt x="891540" y="228600"/>
                </a:lnTo>
                <a:lnTo>
                  <a:pt x="38100" y="228600"/>
                </a:lnTo>
                <a:lnTo>
                  <a:pt x="23268" y="225611"/>
                </a:lnTo>
                <a:lnTo>
                  <a:pt x="11158" y="217455"/>
                </a:lnTo>
                <a:lnTo>
                  <a:pt x="2993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56882" y="4713858"/>
            <a:ext cx="424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latin typeface="Arial"/>
                <a:cs typeface="Arial"/>
              </a:rPr>
              <a:t>V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u</a:t>
            </a:r>
            <a:r>
              <a:rPr sz="1400" spc="-8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0767" y="4648237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9048" y="4873281"/>
            <a:ext cx="927100" cy="225425"/>
          </a:xfrm>
          <a:custGeom>
            <a:avLst/>
            <a:gdLst/>
            <a:ahLst/>
            <a:cxnLst/>
            <a:rect l="l" t="t" r="r" b="b"/>
            <a:pathLst>
              <a:path w="927100" h="225425">
                <a:moveTo>
                  <a:pt x="0" y="225132"/>
                </a:moveTo>
                <a:lnTo>
                  <a:pt x="926896" y="225132"/>
                </a:lnTo>
                <a:lnTo>
                  <a:pt x="926896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89048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4417" y="4873371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0767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15894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4417" y="4648200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4417" y="5098415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260767" y="4648200"/>
            <a:ext cx="1028700" cy="225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10" dirty="0">
                <a:latin typeface="Arial"/>
                <a:cs typeface="Arial"/>
              </a:rPr>
              <a:t>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89048" y="4648200"/>
            <a:ext cx="9271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5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60767" y="4873371"/>
            <a:ext cx="10287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80" dirty="0">
                <a:latin typeface="Arial"/>
                <a:cs typeface="Arial"/>
              </a:rPr>
              <a:t>Tk </a:t>
            </a:r>
            <a:r>
              <a:rPr sz="1100" spc="5" dirty="0">
                <a:latin typeface="Arial"/>
                <a:cs typeface="Arial"/>
              </a:rPr>
              <a:t>or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71039" y="4658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03960" y="4267200"/>
            <a:ext cx="924560" cy="325120"/>
          </a:xfrm>
          <a:custGeom>
            <a:avLst/>
            <a:gdLst/>
            <a:ahLst/>
            <a:cxnLst/>
            <a:rect l="l" t="t" r="r" b="b"/>
            <a:pathLst>
              <a:path w="924560" h="325120">
                <a:moveTo>
                  <a:pt x="0" y="325119"/>
                </a:moveTo>
                <a:lnTo>
                  <a:pt x="924560" y="325119"/>
                </a:lnTo>
                <a:lnTo>
                  <a:pt x="924560" y="0"/>
                </a:lnTo>
                <a:lnTo>
                  <a:pt x="0" y="0"/>
                </a:lnTo>
                <a:lnTo>
                  <a:pt x="0" y="325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536446" y="426783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29639" y="571500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1140" y="5646420"/>
            <a:ext cx="929640" cy="233679"/>
          </a:xfrm>
          <a:custGeom>
            <a:avLst/>
            <a:gdLst/>
            <a:ahLst/>
            <a:cxnLst/>
            <a:rect l="l" t="t" r="r" b="b"/>
            <a:pathLst>
              <a:path w="929640" h="233679">
                <a:moveTo>
                  <a:pt x="0" y="38950"/>
                </a:moveTo>
                <a:lnTo>
                  <a:pt x="3060" y="23788"/>
                </a:lnTo>
                <a:lnTo>
                  <a:pt x="11407" y="11407"/>
                </a:lnTo>
                <a:lnTo>
                  <a:pt x="23788" y="3060"/>
                </a:lnTo>
                <a:lnTo>
                  <a:pt x="38950" y="0"/>
                </a:lnTo>
                <a:lnTo>
                  <a:pt x="890689" y="0"/>
                </a:lnTo>
                <a:lnTo>
                  <a:pt x="905851" y="3060"/>
                </a:lnTo>
                <a:lnTo>
                  <a:pt x="918232" y="11407"/>
                </a:lnTo>
                <a:lnTo>
                  <a:pt x="926579" y="23788"/>
                </a:lnTo>
                <a:lnTo>
                  <a:pt x="929640" y="38950"/>
                </a:lnTo>
                <a:lnTo>
                  <a:pt x="929640" y="194729"/>
                </a:lnTo>
                <a:lnTo>
                  <a:pt x="926579" y="209891"/>
                </a:lnTo>
                <a:lnTo>
                  <a:pt x="918232" y="222272"/>
                </a:lnTo>
                <a:lnTo>
                  <a:pt x="905851" y="230619"/>
                </a:lnTo>
                <a:lnTo>
                  <a:pt x="890689" y="233679"/>
                </a:lnTo>
                <a:lnTo>
                  <a:pt x="38950" y="233679"/>
                </a:lnTo>
                <a:lnTo>
                  <a:pt x="23788" y="230619"/>
                </a:lnTo>
                <a:lnTo>
                  <a:pt x="11407" y="222272"/>
                </a:lnTo>
                <a:lnTo>
                  <a:pt x="3060" y="209891"/>
                </a:lnTo>
                <a:lnTo>
                  <a:pt x="0" y="194729"/>
                </a:lnTo>
                <a:lnTo>
                  <a:pt x="0" y="389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18770" y="5635942"/>
            <a:ext cx="576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86002" y="5569534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1279652" y="5563234"/>
          <a:ext cx="1974214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marL="1587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Unit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1587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object 61"/>
          <p:cNvSpPr txBox="1"/>
          <p:nvPr/>
        </p:nvSpPr>
        <p:spPr>
          <a:xfrm>
            <a:off x="1561464" y="518985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971039" y="5648959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577079" y="1545209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latin typeface="Arial"/>
                <a:cs typeface="Arial"/>
              </a:rPr>
              <a:t>Sl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71820" y="16027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94715" marR="5080" indent="-205740">
              <a:lnSpc>
                <a:spcPct val="115300"/>
              </a:lnSpc>
              <a:spcBef>
                <a:spcPts val="60"/>
              </a:spcBef>
            </a:pPr>
            <a:r>
              <a:rPr spc="-45" dirty="0"/>
              <a:t>Promotion</a:t>
            </a:r>
            <a:r>
              <a:rPr spc="-280" dirty="0"/>
              <a:t> </a:t>
            </a:r>
            <a:r>
              <a:rPr spc="-50" dirty="0"/>
              <a:t>for </a:t>
            </a:r>
            <a:r>
              <a:rPr spc="-60" dirty="0"/>
              <a:t>(channel)  </a:t>
            </a:r>
            <a:r>
              <a:rPr sz="1400" b="0" spc="-90" dirty="0">
                <a:latin typeface="Arial"/>
                <a:cs typeface="Arial"/>
              </a:rPr>
              <a:t>Program </a:t>
            </a:r>
            <a:r>
              <a:rPr sz="1400" b="0" spc="-100" dirty="0">
                <a:latin typeface="Arial"/>
                <a:cs typeface="Arial"/>
              </a:rPr>
              <a:t>Code</a:t>
            </a:r>
            <a:r>
              <a:rPr sz="1800" b="0" spc="-100" dirty="0">
                <a:latin typeface="Arial"/>
                <a:cs typeface="Arial"/>
              </a:rPr>
              <a:t>:  </a:t>
            </a:r>
            <a:r>
              <a:rPr sz="1400" b="0" spc="-60" dirty="0">
                <a:latin typeface="Arial"/>
                <a:cs typeface="Arial"/>
              </a:rPr>
              <a:t>Date</a:t>
            </a:r>
            <a:r>
              <a:rPr sz="1400" b="0" spc="-140" dirty="0">
                <a:latin typeface="Arial"/>
                <a:cs typeface="Arial"/>
              </a:rPr>
              <a:t> </a:t>
            </a:r>
            <a:r>
              <a:rPr sz="1400" b="0" spc="-13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671820" y="114300"/>
            <a:ext cx="2169160" cy="147320"/>
          </a:xfrm>
          <a:custGeom>
            <a:avLst/>
            <a:gdLst/>
            <a:ahLst/>
            <a:cxnLst/>
            <a:rect l="l" t="t" r="r" b="b"/>
            <a:pathLst>
              <a:path w="2169159" h="147320">
                <a:moveTo>
                  <a:pt x="0" y="24510"/>
                </a:moveTo>
                <a:lnTo>
                  <a:pt x="1936" y="15001"/>
                </a:lnTo>
                <a:lnTo>
                  <a:pt x="7207" y="7207"/>
                </a:lnTo>
                <a:lnTo>
                  <a:pt x="15001" y="1936"/>
                </a:lnTo>
                <a:lnTo>
                  <a:pt x="24510" y="0"/>
                </a:lnTo>
                <a:lnTo>
                  <a:pt x="2144649" y="0"/>
                </a:lnTo>
                <a:lnTo>
                  <a:pt x="2154158" y="1936"/>
                </a:lnTo>
                <a:lnTo>
                  <a:pt x="2161952" y="7207"/>
                </a:lnTo>
                <a:lnTo>
                  <a:pt x="2167223" y="15001"/>
                </a:lnTo>
                <a:lnTo>
                  <a:pt x="2169159" y="24510"/>
                </a:lnTo>
                <a:lnTo>
                  <a:pt x="2169159" y="122808"/>
                </a:lnTo>
                <a:lnTo>
                  <a:pt x="2167223" y="132318"/>
                </a:lnTo>
                <a:lnTo>
                  <a:pt x="2161952" y="140112"/>
                </a:lnTo>
                <a:lnTo>
                  <a:pt x="2154158" y="145383"/>
                </a:lnTo>
                <a:lnTo>
                  <a:pt x="2144649" y="147320"/>
                </a:lnTo>
                <a:lnTo>
                  <a:pt x="24510" y="147320"/>
                </a:lnTo>
                <a:lnTo>
                  <a:pt x="15001" y="145383"/>
                </a:lnTo>
                <a:lnTo>
                  <a:pt x="7207" y="140112"/>
                </a:lnTo>
                <a:lnTo>
                  <a:pt x="1936" y="132318"/>
                </a:lnTo>
                <a:lnTo>
                  <a:pt x="0" y="122808"/>
                </a:lnTo>
                <a:lnTo>
                  <a:pt x="0" y="2451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84520" y="85343"/>
            <a:ext cx="21437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Arial"/>
                <a:cs typeface="Arial"/>
              </a:rPr>
              <a:t>Multiple, </a:t>
            </a:r>
            <a:r>
              <a:rPr sz="1000" spc="-65" dirty="0">
                <a:latin typeface="Arial"/>
                <a:cs typeface="Arial"/>
              </a:rPr>
              <a:t>Single,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40" dirty="0">
                <a:latin typeface="Arial"/>
                <a:cs typeface="Arial"/>
              </a:rPr>
              <a:t>selection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71820" y="881380"/>
            <a:ext cx="2265680" cy="416559"/>
          </a:xfrm>
          <a:custGeom>
            <a:avLst/>
            <a:gdLst/>
            <a:ahLst/>
            <a:cxnLst/>
            <a:rect l="l" t="t" r="r" b="b"/>
            <a:pathLst>
              <a:path w="2265679" h="416559">
                <a:moveTo>
                  <a:pt x="0" y="69469"/>
                </a:moveTo>
                <a:lnTo>
                  <a:pt x="5461" y="42433"/>
                </a:lnTo>
                <a:lnTo>
                  <a:pt x="20351" y="20351"/>
                </a:lnTo>
                <a:lnTo>
                  <a:pt x="42433" y="5461"/>
                </a:lnTo>
                <a:lnTo>
                  <a:pt x="69468" y="0"/>
                </a:lnTo>
                <a:lnTo>
                  <a:pt x="2196210" y="0"/>
                </a:lnTo>
                <a:lnTo>
                  <a:pt x="2223246" y="5461"/>
                </a:lnTo>
                <a:lnTo>
                  <a:pt x="2245328" y="20351"/>
                </a:lnTo>
                <a:lnTo>
                  <a:pt x="2260218" y="42433"/>
                </a:lnTo>
                <a:lnTo>
                  <a:pt x="2265679" y="69469"/>
                </a:lnTo>
                <a:lnTo>
                  <a:pt x="2265679" y="347091"/>
                </a:lnTo>
                <a:lnTo>
                  <a:pt x="2260218" y="374126"/>
                </a:lnTo>
                <a:lnTo>
                  <a:pt x="2245328" y="396208"/>
                </a:lnTo>
                <a:lnTo>
                  <a:pt x="2223246" y="411099"/>
                </a:lnTo>
                <a:lnTo>
                  <a:pt x="2196210" y="416560"/>
                </a:lnTo>
                <a:lnTo>
                  <a:pt x="69468" y="416560"/>
                </a:lnTo>
                <a:lnTo>
                  <a:pt x="42433" y="411099"/>
                </a:lnTo>
                <a:lnTo>
                  <a:pt x="20351" y="396208"/>
                </a:lnTo>
                <a:lnTo>
                  <a:pt x="5461" y="374126"/>
                </a:lnTo>
                <a:lnTo>
                  <a:pt x="0" y="347091"/>
                </a:lnTo>
                <a:lnTo>
                  <a:pt x="0" y="69469"/>
                </a:lnTo>
                <a:close/>
              </a:path>
            </a:pathLst>
          </a:custGeom>
          <a:ln w="15239">
            <a:solidFill>
              <a:srgbClr val="385D8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929629" y="882396"/>
            <a:ext cx="174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40"/>
              </a:lnSpc>
              <a:spcBef>
                <a:spcPts val="100"/>
              </a:spcBef>
            </a:pPr>
            <a:r>
              <a:rPr sz="1200" b="1" spc="-70" dirty="0">
                <a:latin typeface="Trebuchet MS"/>
                <a:cs typeface="Trebuchet MS"/>
              </a:rPr>
              <a:t>Set by </a:t>
            </a:r>
            <a:r>
              <a:rPr sz="1200" b="1" spc="-80" dirty="0">
                <a:latin typeface="Trebuchet MS"/>
                <a:cs typeface="Trebuchet MS"/>
              </a:rPr>
              <a:t>Geo-Hierarchy</a:t>
            </a:r>
            <a:r>
              <a:rPr sz="1200" b="1" spc="-195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Up-to</a:t>
            </a:r>
            <a:endParaRPr sz="12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</a:pPr>
            <a:r>
              <a:rPr sz="1200" b="1" spc="-70" dirty="0">
                <a:latin typeface="Trebuchet MS"/>
                <a:cs typeface="Trebuchet MS"/>
              </a:rPr>
              <a:t>Outlet </a:t>
            </a:r>
            <a:r>
              <a:rPr sz="1200" b="1" spc="-55" dirty="0">
                <a:latin typeface="Trebuchet MS"/>
                <a:cs typeface="Trebuchet MS"/>
              </a:rPr>
              <a:t>and </a:t>
            </a:r>
            <a:r>
              <a:rPr sz="1200" b="1" spc="-80" dirty="0">
                <a:latin typeface="Trebuchet MS"/>
                <a:cs typeface="Trebuchet MS"/>
              </a:rPr>
              <a:t>cluster</a:t>
            </a:r>
            <a:r>
              <a:rPr sz="1200" b="1" spc="-12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based.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84542" y="3837876"/>
            <a:ext cx="2590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446" y="426783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727" y="2191003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0" y="78739"/>
            <a:ext cx="8763000" cy="6400800"/>
          </a:xfrm>
          <a:custGeom>
            <a:avLst/>
            <a:gdLst/>
            <a:ahLst/>
            <a:cxnLst/>
            <a:rect l="l" t="t" r="r" b="b"/>
            <a:pathLst>
              <a:path w="8763000" h="6400800">
                <a:moveTo>
                  <a:pt x="0" y="1066799"/>
                </a:moveTo>
                <a:lnTo>
                  <a:pt x="1097" y="1017969"/>
                </a:lnTo>
                <a:lnTo>
                  <a:pt x="4359" y="969703"/>
                </a:lnTo>
                <a:lnTo>
                  <a:pt x="9738" y="922046"/>
                </a:lnTo>
                <a:lnTo>
                  <a:pt x="17187" y="875047"/>
                </a:lnTo>
                <a:lnTo>
                  <a:pt x="26660" y="828753"/>
                </a:lnTo>
                <a:lnTo>
                  <a:pt x="38107" y="783210"/>
                </a:lnTo>
                <a:lnTo>
                  <a:pt x="51484" y="738466"/>
                </a:lnTo>
                <a:lnTo>
                  <a:pt x="66743" y="694568"/>
                </a:lnTo>
                <a:lnTo>
                  <a:pt x="83836" y="651563"/>
                </a:lnTo>
                <a:lnTo>
                  <a:pt x="102716" y="609498"/>
                </a:lnTo>
                <a:lnTo>
                  <a:pt x="123338" y="568420"/>
                </a:lnTo>
                <a:lnTo>
                  <a:pt x="145652" y="528376"/>
                </a:lnTo>
                <a:lnTo>
                  <a:pt x="169613" y="489413"/>
                </a:lnTo>
                <a:lnTo>
                  <a:pt x="195173" y="451579"/>
                </a:lnTo>
                <a:lnTo>
                  <a:pt x="222285" y="414920"/>
                </a:lnTo>
                <a:lnTo>
                  <a:pt x="250902" y="379484"/>
                </a:lnTo>
                <a:lnTo>
                  <a:pt x="280978" y="345317"/>
                </a:lnTo>
                <a:lnTo>
                  <a:pt x="312464" y="312467"/>
                </a:lnTo>
                <a:lnTo>
                  <a:pt x="345314" y="280981"/>
                </a:lnTo>
                <a:lnTo>
                  <a:pt x="379481" y="250906"/>
                </a:lnTo>
                <a:lnTo>
                  <a:pt x="414917" y="222288"/>
                </a:lnTo>
                <a:lnTo>
                  <a:pt x="451576" y="195176"/>
                </a:lnTo>
                <a:lnTo>
                  <a:pt x="489411" y="169615"/>
                </a:lnTo>
                <a:lnTo>
                  <a:pt x="528374" y="145654"/>
                </a:lnTo>
                <a:lnTo>
                  <a:pt x="568418" y="123340"/>
                </a:lnTo>
                <a:lnTo>
                  <a:pt x="609497" y="102718"/>
                </a:lnTo>
                <a:lnTo>
                  <a:pt x="651563" y="83837"/>
                </a:lnTo>
                <a:lnTo>
                  <a:pt x="694569" y="66744"/>
                </a:lnTo>
                <a:lnTo>
                  <a:pt x="738468" y="51485"/>
                </a:lnTo>
                <a:lnTo>
                  <a:pt x="783213" y="38108"/>
                </a:lnTo>
                <a:lnTo>
                  <a:pt x="828757" y="26660"/>
                </a:lnTo>
                <a:lnTo>
                  <a:pt x="875053" y="17188"/>
                </a:lnTo>
                <a:lnTo>
                  <a:pt x="922053" y="9739"/>
                </a:lnTo>
                <a:lnTo>
                  <a:pt x="969711" y="4359"/>
                </a:lnTo>
                <a:lnTo>
                  <a:pt x="1017980" y="1097"/>
                </a:lnTo>
                <a:lnTo>
                  <a:pt x="1066812" y="0"/>
                </a:lnTo>
                <a:lnTo>
                  <a:pt x="7696200" y="0"/>
                </a:lnTo>
                <a:lnTo>
                  <a:pt x="7745030" y="1097"/>
                </a:lnTo>
                <a:lnTo>
                  <a:pt x="7793296" y="4359"/>
                </a:lnTo>
                <a:lnTo>
                  <a:pt x="7840953" y="9739"/>
                </a:lnTo>
                <a:lnTo>
                  <a:pt x="7887952" y="17188"/>
                </a:lnTo>
                <a:lnTo>
                  <a:pt x="7934246" y="26660"/>
                </a:lnTo>
                <a:lnTo>
                  <a:pt x="7979789" y="38108"/>
                </a:lnTo>
                <a:lnTo>
                  <a:pt x="8024533" y="51485"/>
                </a:lnTo>
                <a:lnTo>
                  <a:pt x="8068431" y="66744"/>
                </a:lnTo>
                <a:lnTo>
                  <a:pt x="8111436" y="83837"/>
                </a:lnTo>
                <a:lnTo>
                  <a:pt x="8153501" y="102718"/>
                </a:lnTo>
                <a:lnTo>
                  <a:pt x="8194579" y="123340"/>
                </a:lnTo>
                <a:lnTo>
                  <a:pt x="8234623" y="145654"/>
                </a:lnTo>
                <a:lnTo>
                  <a:pt x="8273586" y="169615"/>
                </a:lnTo>
                <a:lnTo>
                  <a:pt x="8311420" y="195176"/>
                </a:lnTo>
                <a:lnTo>
                  <a:pt x="8348079" y="222288"/>
                </a:lnTo>
                <a:lnTo>
                  <a:pt x="8383515" y="250906"/>
                </a:lnTo>
                <a:lnTo>
                  <a:pt x="8417682" y="280981"/>
                </a:lnTo>
                <a:lnTo>
                  <a:pt x="8450532" y="312467"/>
                </a:lnTo>
                <a:lnTo>
                  <a:pt x="8482018" y="345317"/>
                </a:lnTo>
                <a:lnTo>
                  <a:pt x="8512093" y="379484"/>
                </a:lnTo>
                <a:lnTo>
                  <a:pt x="8540711" y="414920"/>
                </a:lnTo>
                <a:lnTo>
                  <a:pt x="8567823" y="451579"/>
                </a:lnTo>
                <a:lnTo>
                  <a:pt x="8593384" y="489413"/>
                </a:lnTo>
                <a:lnTo>
                  <a:pt x="8617345" y="528376"/>
                </a:lnTo>
                <a:lnTo>
                  <a:pt x="8639659" y="568420"/>
                </a:lnTo>
                <a:lnTo>
                  <a:pt x="8660281" y="609498"/>
                </a:lnTo>
                <a:lnTo>
                  <a:pt x="8679162" y="651563"/>
                </a:lnTo>
                <a:lnTo>
                  <a:pt x="8696255" y="694568"/>
                </a:lnTo>
                <a:lnTo>
                  <a:pt x="8711514" y="738466"/>
                </a:lnTo>
                <a:lnTo>
                  <a:pt x="8724891" y="783210"/>
                </a:lnTo>
                <a:lnTo>
                  <a:pt x="8736339" y="828753"/>
                </a:lnTo>
                <a:lnTo>
                  <a:pt x="8745811" y="875047"/>
                </a:lnTo>
                <a:lnTo>
                  <a:pt x="8753260" y="922046"/>
                </a:lnTo>
                <a:lnTo>
                  <a:pt x="8758640" y="969703"/>
                </a:lnTo>
                <a:lnTo>
                  <a:pt x="8761902" y="1017969"/>
                </a:lnTo>
                <a:lnTo>
                  <a:pt x="8763000" y="1066799"/>
                </a:lnTo>
                <a:lnTo>
                  <a:pt x="8763000" y="5333999"/>
                </a:lnTo>
                <a:lnTo>
                  <a:pt x="8761902" y="5382831"/>
                </a:lnTo>
                <a:lnTo>
                  <a:pt x="8758640" y="5431098"/>
                </a:lnTo>
                <a:lnTo>
                  <a:pt x="8753260" y="5478755"/>
                </a:lnTo>
                <a:lnTo>
                  <a:pt x="8745811" y="5525755"/>
                </a:lnTo>
                <a:lnTo>
                  <a:pt x="8736339" y="5572050"/>
                </a:lnTo>
                <a:lnTo>
                  <a:pt x="8724891" y="5617593"/>
                </a:lnTo>
                <a:lnTo>
                  <a:pt x="8711514" y="5662337"/>
                </a:lnTo>
                <a:lnTo>
                  <a:pt x="8696255" y="5706236"/>
                </a:lnTo>
                <a:lnTo>
                  <a:pt x="8679162" y="5749241"/>
                </a:lnTo>
                <a:lnTo>
                  <a:pt x="8660281" y="5791307"/>
                </a:lnTo>
                <a:lnTo>
                  <a:pt x="8639659" y="5832385"/>
                </a:lnTo>
                <a:lnTo>
                  <a:pt x="8617345" y="5872429"/>
                </a:lnTo>
                <a:lnTo>
                  <a:pt x="8593384" y="5911391"/>
                </a:lnTo>
                <a:lnTo>
                  <a:pt x="8567823" y="5949226"/>
                </a:lnTo>
                <a:lnTo>
                  <a:pt x="8540711" y="5985884"/>
                </a:lnTo>
                <a:lnTo>
                  <a:pt x="8512093" y="6021320"/>
                </a:lnTo>
                <a:lnTo>
                  <a:pt x="8482018" y="6055487"/>
                </a:lnTo>
                <a:lnTo>
                  <a:pt x="8450532" y="6088337"/>
                </a:lnTo>
                <a:lnTo>
                  <a:pt x="8417682" y="6119823"/>
                </a:lnTo>
                <a:lnTo>
                  <a:pt x="8383515" y="6149898"/>
                </a:lnTo>
                <a:lnTo>
                  <a:pt x="8348079" y="6178515"/>
                </a:lnTo>
                <a:lnTo>
                  <a:pt x="8311420" y="6205627"/>
                </a:lnTo>
                <a:lnTo>
                  <a:pt x="8273586" y="6231187"/>
                </a:lnTo>
                <a:lnTo>
                  <a:pt x="8234623" y="6255147"/>
                </a:lnTo>
                <a:lnTo>
                  <a:pt x="8194579" y="6277462"/>
                </a:lnTo>
                <a:lnTo>
                  <a:pt x="8153501" y="6298083"/>
                </a:lnTo>
                <a:lnTo>
                  <a:pt x="8111436" y="6316963"/>
                </a:lnTo>
                <a:lnTo>
                  <a:pt x="8068431" y="6334056"/>
                </a:lnTo>
                <a:lnTo>
                  <a:pt x="8024533" y="6349315"/>
                </a:lnTo>
                <a:lnTo>
                  <a:pt x="7979789" y="6362692"/>
                </a:lnTo>
                <a:lnTo>
                  <a:pt x="7934246" y="6374139"/>
                </a:lnTo>
                <a:lnTo>
                  <a:pt x="7887952" y="6383612"/>
                </a:lnTo>
                <a:lnTo>
                  <a:pt x="7840953" y="6391061"/>
                </a:lnTo>
                <a:lnTo>
                  <a:pt x="7793296" y="6396440"/>
                </a:lnTo>
                <a:lnTo>
                  <a:pt x="7745030" y="6399702"/>
                </a:lnTo>
                <a:lnTo>
                  <a:pt x="7696200" y="6400799"/>
                </a:lnTo>
                <a:lnTo>
                  <a:pt x="1066812" y="6400799"/>
                </a:lnTo>
                <a:lnTo>
                  <a:pt x="1017980" y="6399702"/>
                </a:lnTo>
                <a:lnTo>
                  <a:pt x="969711" y="6396440"/>
                </a:lnTo>
                <a:lnTo>
                  <a:pt x="922053" y="6391061"/>
                </a:lnTo>
                <a:lnTo>
                  <a:pt x="875053" y="6383612"/>
                </a:lnTo>
                <a:lnTo>
                  <a:pt x="828757" y="6374139"/>
                </a:lnTo>
                <a:lnTo>
                  <a:pt x="783213" y="6362692"/>
                </a:lnTo>
                <a:lnTo>
                  <a:pt x="738468" y="6349315"/>
                </a:lnTo>
                <a:lnTo>
                  <a:pt x="694569" y="6334056"/>
                </a:lnTo>
                <a:lnTo>
                  <a:pt x="651563" y="6316963"/>
                </a:lnTo>
                <a:lnTo>
                  <a:pt x="609497" y="6298083"/>
                </a:lnTo>
                <a:lnTo>
                  <a:pt x="568418" y="6277462"/>
                </a:lnTo>
                <a:lnTo>
                  <a:pt x="528374" y="6255147"/>
                </a:lnTo>
                <a:lnTo>
                  <a:pt x="489411" y="6231187"/>
                </a:lnTo>
                <a:lnTo>
                  <a:pt x="451576" y="6205627"/>
                </a:lnTo>
                <a:lnTo>
                  <a:pt x="414917" y="6178515"/>
                </a:lnTo>
                <a:lnTo>
                  <a:pt x="379481" y="6149898"/>
                </a:lnTo>
                <a:lnTo>
                  <a:pt x="345314" y="6119823"/>
                </a:lnTo>
                <a:lnTo>
                  <a:pt x="312464" y="6088337"/>
                </a:lnTo>
                <a:lnTo>
                  <a:pt x="280978" y="6055487"/>
                </a:lnTo>
                <a:lnTo>
                  <a:pt x="250902" y="6021320"/>
                </a:lnTo>
                <a:lnTo>
                  <a:pt x="222285" y="5985884"/>
                </a:lnTo>
                <a:lnTo>
                  <a:pt x="195173" y="5949226"/>
                </a:lnTo>
                <a:lnTo>
                  <a:pt x="169613" y="5911391"/>
                </a:lnTo>
                <a:lnTo>
                  <a:pt x="145652" y="5872429"/>
                </a:lnTo>
                <a:lnTo>
                  <a:pt x="123338" y="5832385"/>
                </a:lnTo>
                <a:lnTo>
                  <a:pt x="102716" y="5791307"/>
                </a:lnTo>
                <a:lnTo>
                  <a:pt x="83836" y="5749241"/>
                </a:lnTo>
                <a:lnTo>
                  <a:pt x="66743" y="5706236"/>
                </a:lnTo>
                <a:lnTo>
                  <a:pt x="51484" y="5662337"/>
                </a:lnTo>
                <a:lnTo>
                  <a:pt x="38107" y="5617593"/>
                </a:lnTo>
                <a:lnTo>
                  <a:pt x="26660" y="5572050"/>
                </a:lnTo>
                <a:lnTo>
                  <a:pt x="17187" y="5525755"/>
                </a:lnTo>
                <a:lnTo>
                  <a:pt x="9738" y="5478755"/>
                </a:lnTo>
                <a:lnTo>
                  <a:pt x="4359" y="5431098"/>
                </a:lnTo>
                <a:lnTo>
                  <a:pt x="1097" y="5382831"/>
                </a:lnTo>
                <a:lnTo>
                  <a:pt x="0" y="5333999"/>
                </a:lnTo>
                <a:lnTo>
                  <a:pt x="0" y="10667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2379" y="144779"/>
            <a:ext cx="1036319" cy="177800"/>
          </a:xfrm>
          <a:custGeom>
            <a:avLst/>
            <a:gdLst/>
            <a:ahLst/>
            <a:cxnLst/>
            <a:rect l="l" t="t" r="r" b="b"/>
            <a:pathLst>
              <a:path w="1036320" h="177800">
                <a:moveTo>
                  <a:pt x="0" y="29591"/>
                </a:moveTo>
                <a:lnTo>
                  <a:pt x="2319" y="18055"/>
                </a:lnTo>
                <a:lnTo>
                  <a:pt x="8651" y="8651"/>
                </a:lnTo>
                <a:lnTo>
                  <a:pt x="18055" y="2319"/>
                </a:lnTo>
                <a:lnTo>
                  <a:pt x="29590" y="0"/>
                </a:lnTo>
                <a:lnTo>
                  <a:pt x="1006729" y="0"/>
                </a:lnTo>
                <a:lnTo>
                  <a:pt x="1018264" y="2319"/>
                </a:lnTo>
                <a:lnTo>
                  <a:pt x="1027668" y="8651"/>
                </a:lnTo>
                <a:lnTo>
                  <a:pt x="1034000" y="18055"/>
                </a:lnTo>
                <a:lnTo>
                  <a:pt x="1036319" y="29591"/>
                </a:lnTo>
                <a:lnTo>
                  <a:pt x="1036319" y="148209"/>
                </a:lnTo>
                <a:lnTo>
                  <a:pt x="1034000" y="159744"/>
                </a:lnTo>
                <a:lnTo>
                  <a:pt x="1027668" y="169148"/>
                </a:lnTo>
                <a:lnTo>
                  <a:pt x="1018264" y="175480"/>
                </a:lnTo>
                <a:lnTo>
                  <a:pt x="1006729" y="177800"/>
                </a:lnTo>
                <a:lnTo>
                  <a:pt x="29590" y="177800"/>
                </a:lnTo>
                <a:lnTo>
                  <a:pt x="18055" y="175480"/>
                </a:lnTo>
                <a:lnTo>
                  <a:pt x="8651" y="169148"/>
                </a:lnTo>
                <a:lnTo>
                  <a:pt x="2319" y="159744"/>
                </a:lnTo>
                <a:lnTo>
                  <a:pt x="0" y="148209"/>
                </a:lnTo>
                <a:lnTo>
                  <a:pt x="0" y="295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6779" y="33782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48226" y="904557"/>
            <a:ext cx="10737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Promotion</a:t>
            </a:r>
            <a:r>
              <a:rPr sz="1100" b="1" u="heavy" spc="-2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Scope: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2000" y="30480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15240"/>
                </a:moveTo>
                <a:lnTo>
                  <a:pt x="50800" y="15240"/>
                </a:lnTo>
                <a:lnTo>
                  <a:pt x="508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7620" y="4445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7620" y="68834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7575" y="99441"/>
            <a:ext cx="144653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Trebuchet MS"/>
                <a:cs typeface="Trebuchet MS"/>
              </a:rPr>
              <a:t>Program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Name: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0" dirty="0">
                <a:latin typeface="Arial"/>
                <a:cs typeface="Arial"/>
              </a:rPr>
              <a:t>Description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251460">
              <a:lnSpc>
                <a:spcPct val="111200"/>
              </a:lnSpc>
              <a:spcBef>
                <a:spcPts val="5"/>
              </a:spcBef>
            </a:pPr>
            <a:r>
              <a:rPr sz="1400" spc="-65" dirty="0">
                <a:latin typeface="Arial"/>
                <a:cs typeface="Arial"/>
              </a:rPr>
              <a:t>Status</a:t>
            </a:r>
            <a:r>
              <a:rPr sz="1800" spc="-65" dirty="0">
                <a:latin typeface="Arial"/>
                <a:cs typeface="Arial"/>
              </a:rPr>
              <a:t>:  </a:t>
            </a:r>
            <a:r>
              <a:rPr sz="1400" spc="-50" dirty="0">
                <a:latin typeface="Arial"/>
                <a:cs typeface="Arial"/>
              </a:rPr>
              <a:t>Promotion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Unit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135" dirty="0">
                <a:latin typeface="Arial"/>
                <a:cs typeface="Arial"/>
              </a:rPr>
              <a:t>Sub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52800" y="1000760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7620" y="9931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7108" y="945197"/>
            <a:ext cx="577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80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46988" y="1898650"/>
          <a:ext cx="2823845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55" dirty="0">
                          <a:latin typeface="Trebuchet MS"/>
                          <a:cs typeface="Trebuchet MS"/>
                        </a:rPr>
                        <a:t>Weight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840739" y="15265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07135" y="1512570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24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769619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769619" y="228600"/>
                </a:lnTo>
                <a:lnTo>
                  <a:pt x="784467" y="225611"/>
                </a:lnTo>
                <a:lnTo>
                  <a:pt x="796575" y="217455"/>
                </a:lnTo>
                <a:lnTo>
                  <a:pt x="804731" y="205347"/>
                </a:lnTo>
                <a:lnTo>
                  <a:pt x="807719" y="190500"/>
                </a:lnTo>
                <a:lnTo>
                  <a:pt x="807719" y="38100"/>
                </a:lnTo>
                <a:lnTo>
                  <a:pt x="804731" y="23252"/>
                </a:lnTo>
                <a:lnTo>
                  <a:pt x="796575" y="11144"/>
                </a:lnTo>
                <a:lnTo>
                  <a:pt x="784467" y="2988"/>
                </a:lnTo>
                <a:lnTo>
                  <a:pt x="7696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24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769619" y="0"/>
                </a:lnTo>
                <a:lnTo>
                  <a:pt x="784467" y="2988"/>
                </a:lnTo>
                <a:lnTo>
                  <a:pt x="796575" y="11144"/>
                </a:lnTo>
                <a:lnTo>
                  <a:pt x="804731" y="23252"/>
                </a:lnTo>
                <a:lnTo>
                  <a:pt x="807719" y="38100"/>
                </a:lnTo>
                <a:lnTo>
                  <a:pt x="807719" y="190500"/>
                </a:lnTo>
                <a:lnTo>
                  <a:pt x="804731" y="205347"/>
                </a:lnTo>
                <a:lnTo>
                  <a:pt x="796575" y="217455"/>
                </a:lnTo>
                <a:lnTo>
                  <a:pt x="784467" y="225611"/>
                </a:lnTo>
                <a:lnTo>
                  <a:pt x="769619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54350" y="2653347"/>
            <a:ext cx="39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908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08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02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02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16754" y="5589587"/>
            <a:ext cx="143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180" algn="l"/>
              </a:tabLst>
            </a:pP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Save	</a:t>
            </a: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Cancel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39259" y="2303779"/>
            <a:ext cx="4221480" cy="30327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43624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80" dirty="0">
                <a:latin typeface="Arial"/>
                <a:cs typeface="Arial"/>
              </a:rPr>
              <a:t>Volume: </a:t>
            </a:r>
            <a:r>
              <a:rPr sz="1800" spc="-105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100" dirty="0">
                <a:latin typeface="Arial"/>
                <a:cs typeface="Arial"/>
              </a:rPr>
              <a:t>Status </a:t>
            </a:r>
            <a:r>
              <a:rPr sz="1800" spc="-70" dirty="0">
                <a:latin typeface="Arial"/>
                <a:cs typeface="Arial"/>
              </a:rPr>
              <a:t>Active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Inactive</a:t>
            </a:r>
            <a:endParaRPr sz="18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25" dirty="0">
                <a:latin typeface="Arial"/>
                <a:cs typeface="Arial"/>
              </a:rPr>
              <a:t>Unit-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436245" marR="417830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155" dirty="0">
                <a:latin typeface="Arial"/>
                <a:cs typeface="Arial"/>
              </a:rPr>
              <a:t>Sub </a:t>
            </a:r>
            <a:r>
              <a:rPr sz="1800" spc="-25" dirty="0">
                <a:latin typeface="Arial"/>
                <a:cs typeface="Arial"/>
              </a:rPr>
              <a:t>Unit- </a:t>
            </a:r>
            <a:r>
              <a:rPr sz="1800" spc="-95" dirty="0">
                <a:latin typeface="Arial"/>
                <a:cs typeface="Arial"/>
              </a:rPr>
              <a:t>Total </a:t>
            </a:r>
            <a:r>
              <a:rPr sz="1800" spc="-60" dirty="0">
                <a:latin typeface="Arial"/>
                <a:cs typeface="Arial"/>
              </a:rPr>
              <a:t>volume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&amp;  </a:t>
            </a:r>
            <a:r>
              <a:rPr sz="1800" spc="-40" dirty="0">
                <a:latin typeface="Arial"/>
                <a:cs typeface="Arial"/>
              </a:rPr>
              <a:t>min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condition/promotion</a:t>
            </a:r>
            <a:r>
              <a:rPr sz="1800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</a:pP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would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type;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800" u="heavy" spc="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r>
              <a:rPr sz="1800" u="heavy" spc="-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51959" y="1984121"/>
            <a:ext cx="419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42640" y="695959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2179" y="64261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3139" y="29743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73149" y="2960941"/>
            <a:ext cx="1546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6097" y="3454082"/>
            <a:ext cx="25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227988" y="3422650"/>
          <a:ext cx="2823845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7145">
                        <a:lnSpc>
                          <a:spcPts val="1639"/>
                        </a:lnSpc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5"/>
                        </a:lnSpc>
                        <a:spcBef>
                          <a:spcPts val="6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230"/>
                        </a:lnSpc>
                        <a:spcBef>
                          <a:spcPts val="470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838200" y="3515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1140" y="3431540"/>
            <a:ext cx="853440" cy="304800"/>
          </a:xfrm>
          <a:custGeom>
            <a:avLst/>
            <a:gdLst/>
            <a:ahLst/>
            <a:cxnLst/>
            <a:rect l="l" t="t" r="r" b="b"/>
            <a:pathLst>
              <a:path w="85344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02640" y="0"/>
                </a:lnTo>
                <a:lnTo>
                  <a:pt x="822412" y="3990"/>
                </a:lnTo>
                <a:lnTo>
                  <a:pt x="838560" y="14874"/>
                </a:lnTo>
                <a:lnTo>
                  <a:pt x="849447" y="31021"/>
                </a:lnTo>
                <a:lnTo>
                  <a:pt x="853440" y="50800"/>
                </a:lnTo>
                <a:lnTo>
                  <a:pt x="853440" y="254000"/>
                </a:lnTo>
                <a:lnTo>
                  <a:pt x="849447" y="273778"/>
                </a:lnTo>
                <a:lnTo>
                  <a:pt x="838560" y="289925"/>
                </a:lnTo>
                <a:lnTo>
                  <a:pt x="822412" y="300809"/>
                </a:lnTo>
                <a:lnTo>
                  <a:pt x="80264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572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1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19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19" y="127000"/>
                </a:lnTo>
                <a:lnTo>
                  <a:pt x="807719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72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19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19" y="25400"/>
                </a:lnTo>
                <a:lnTo>
                  <a:pt x="807719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19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4239" y="479552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740" y="4726940"/>
            <a:ext cx="929640" cy="228600"/>
          </a:xfrm>
          <a:custGeom>
            <a:avLst/>
            <a:gdLst/>
            <a:ahLst/>
            <a:cxnLst/>
            <a:rect l="l" t="t" r="r" b="b"/>
            <a:pathLst>
              <a:path w="929640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891540" y="0"/>
                </a:lnTo>
                <a:lnTo>
                  <a:pt x="906371" y="2988"/>
                </a:lnTo>
                <a:lnTo>
                  <a:pt x="918481" y="11144"/>
                </a:lnTo>
                <a:lnTo>
                  <a:pt x="926646" y="23252"/>
                </a:lnTo>
                <a:lnTo>
                  <a:pt x="929640" y="38100"/>
                </a:lnTo>
                <a:lnTo>
                  <a:pt x="929640" y="190500"/>
                </a:lnTo>
                <a:lnTo>
                  <a:pt x="926646" y="205347"/>
                </a:lnTo>
                <a:lnTo>
                  <a:pt x="918481" y="217455"/>
                </a:lnTo>
                <a:lnTo>
                  <a:pt x="906371" y="225611"/>
                </a:lnTo>
                <a:lnTo>
                  <a:pt x="891540" y="228600"/>
                </a:lnTo>
                <a:lnTo>
                  <a:pt x="38100" y="228600"/>
                </a:lnTo>
                <a:lnTo>
                  <a:pt x="23268" y="225611"/>
                </a:lnTo>
                <a:lnTo>
                  <a:pt x="11158" y="217455"/>
                </a:lnTo>
                <a:lnTo>
                  <a:pt x="2993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6882" y="4713858"/>
            <a:ext cx="424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latin typeface="Arial"/>
                <a:cs typeface="Arial"/>
              </a:rPr>
              <a:t>V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u</a:t>
            </a:r>
            <a:r>
              <a:rPr sz="1400" spc="-8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0767" y="4648237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89048" y="4873281"/>
            <a:ext cx="927100" cy="225425"/>
          </a:xfrm>
          <a:custGeom>
            <a:avLst/>
            <a:gdLst/>
            <a:ahLst/>
            <a:cxnLst/>
            <a:rect l="l" t="t" r="r" b="b"/>
            <a:pathLst>
              <a:path w="927100" h="225425">
                <a:moveTo>
                  <a:pt x="0" y="225132"/>
                </a:moveTo>
                <a:lnTo>
                  <a:pt x="926896" y="225132"/>
                </a:lnTo>
                <a:lnTo>
                  <a:pt x="926896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9048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4417" y="4873371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60767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15894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54417" y="4648200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4417" y="5098415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260767" y="4648200"/>
            <a:ext cx="1028700" cy="225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10" dirty="0">
                <a:latin typeface="Arial"/>
                <a:cs typeface="Arial"/>
              </a:rPr>
              <a:t>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89048" y="4648200"/>
            <a:ext cx="9271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5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60767" y="4873371"/>
            <a:ext cx="10287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80" dirty="0">
                <a:latin typeface="Arial"/>
                <a:cs typeface="Arial"/>
              </a:rPr>
              <a:t>Tk </a:t>
            </a:r>
            <a:r>
              <a:rPr sz="1100" spc="5" dirty="0">
                <a:latin typeface="Arial"/>
                <a:cs typeface="Arial"/>
              </a:rPr>
              <a:t>or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971039" y="4658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9639" y="571500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1140" y="5646420"/>
            <a:ext cx="929640" cy="233679"/>
          </a:xfrm>
          <a:custGeom>
            <a:avLst/>
            <a:gdLst/>
            <a:ahLst/>
            <a:cxnLst/>
            <a:rect l="l" t="t" r="r" b="b"/>
            <a:pathLst>
              <a:path w="929640" h="233679">
                <a:moveTo>
                  <a:pt x="0" y="38950"/>
                </a:moveTo>
                <a:lnTo>
                  <a:pt x="3060" y="23788"/>
                </a:lnTo>
                <a:lnTo>
                  <a:pt x="11407" y="11407"/>
                </a:lnTo>
                <a:lnTo>
                  <a:pt x="23788" y="3060"/>
                </a:lnTo>
                <a:lnTo>
                  <a:pt x="38950" y="0"/>
                </a:lnTo>
                <a:lnTo>
                  <a:pt x="890689" y="0"/>
                </a:lnTo>
                <a:lnTo>
                  <a:pt x="905851" y="3060"/>
                </a:lnTo>
                <a:lnTo>
                  <a:pt x="918232" y="11407"/>
                </a:lnTo>
                <a:lnTo>
                  <a:pt x="926579" y="23788"/>
                </a:lnTo>
                <a:lnTo>
                  <a:pt x="929640" y="38950"/>
                </a:lnTo>
                <a:lnTo>
                  <a:pt x="929640" y="194729"/>
                </a:lnTo>
                <a:lnTo>
                  <a:pt x="926579" y="209891"/>
                </a:lnTo>
                <a:lnTo>
                  <a:pt x="918232" y="222272"/>
                </a:lnTo>
                <a:lnTo>
                  <a:pt x="905851" y="230619"/>
                </a:lnTo>
                <a:lnTo>
                  <a:pt x="890689" y="233679"/>
                </a:lnTo>
                <a:lnTo>
                  <a:pt x="38950" y="233679"/>
                </a:lnTo>
                <a:lnTo>
                  <a:pt x="23788" y="230619"/>
                </a:lnTo>
                <a:lnTo>
                  <a:pt x="11407" y="222272"/>
                </a:lnTo>
                <a:lnTo>
                  <a:pt x="3060" y="209891"/>
                </a:lnTo>
                <a:lnTo>
                  <a:pt x="0" y="194729"/>
                </a:lnTo>
                <a:lnTo>
                  <a:pt x="0" y="389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18770" y="5635942"/>
            <a:ext cx="576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286002" y="5569534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279652" y="5563234"/>
          <a:ext cx="1974214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marL="1587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Unit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1587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1561464" y="518985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71039" y="5648959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577079" y="1545209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latin typeface="Arial"/>
                <a:cs typeface="Arial"/>
              </a:rPr>
              <a:t>Sl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71820" y="16027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78100" y="1323339"/>
            <a:ext cx="2529840" cy="142240"/>
          </a:xfrm>
          <a:custGeom>
            <a:avLst/>
            <a:gdLst/>
            <a:ahLst/>
            <a:cxnLst/>
            <a:rect l="l" t="t" r="r" b="b"/>
            <a:pathLst>
              <a:path w="2529840" h="142240">
                <a:moveTo>
                  <a:pt x="0" y="23749"/>
                </a:moveTo>
                <a:lnTo>
                  <a:pt x="1871" y="14519"/>
                </a:lnTo>
                <a:lnTo>
                  <a:pt x="6969" y="6969"/>
                </a:lnTo>
                <a:lnTo>
                  <a:pt x="14519" y="1871"/>
                </a:lnTo>
                <a:lnTo>
                  <a:pt x="23749" y="0"/>
                </a:lnTo>
                <a:lnTo>
                  <a:pt x="2506091" y="0"/>
                </a:lnTo>
                <a:lnTo>
                  <a:pt x="2515320" y="1871"/>
                </a:lnTo>
                <a:lnTo>
                  <a:pt x="2522870" y="6969"/>
                </a:lnTo>
                <a:lnTo>
                  <a:pt x="2527968" y="14519"/>
                </a:lnTo>
                <a:lnTo>
                  <a:pt x="2529840" y="23749"/>
                </a:lnTo>
                <a:lnTo>
                  <a:pt x="2529840" y="118490"/>
                </a:lnTo>
                <a:lnTo>
                  <a:pt x="2527968" y="127720"/>
                </a:lnTo>
                <a:lnTo>
                  <a:pt x="2522870" y="135270"/>
                </a:lnTo>
                <a:lnTo>
                  <a:pt x="2515320" y="140368"/>
                </a:lnTo>
                <a:lnTo>
                  <a:pt x="2506091" y="142239"/>
                </a:lnTo>
                <a:lnTo>
                  <a:pt x="23749" y="142239"/>
                </a:lnTo>
                <a:lnTo>
                  <a:pt x="14519" y="140368"/>
                </a:lnTo>
                <a:lnTo>
                  <a:pt x="6969" y="135270"/>
                </a:lnTo>
                <a:lnTo>
                  <a:pt x="1871" y="127720"/>
                </a:lnTo>
                <a:lnTo>
                  <a:pt x="0" y="118490"/>
                </a:lnTo>
                <a:lnTo>
                  <a:pt x="0" y="2374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590800" y="1262316"/>
            <a:ext cx="2504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Total </a:t>
            </a:r>
            <a:r>
              <a:rPr sz="1400" spc="-55" dirty="0">
                <a:latin typeface="Arial"/>
                <a:cs typeface="Arial"/>
              </a:rPr>
              <a:t>Weight </a:t>
            </a:r>
            <a:r>
              <a:rPr sz="1400" spc="20" dirty="0">
                <a:latin typeface="Arial"/>
                <a:cs typeface="Arial"/>
              </a:rPr>
              <a:t>&amp; </a:t>
            </a:r>
            <a:r>
              <a:rPr sz="1400" dirty="0">
                <a:latin typeface="Arial"/>
                <a:cs typeface="Arial"/>
              </a:rPr>
              <a:t>Min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Weight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86959" y="1336039"/>
            <a:ext cx="243839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76910" algn="ctr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Promotion</a:t>
            </a:r>
            <a:r>
              <a:rPr spc="-275" dirty="0"/>
              <a:t> </a:t>
            </a:r>
            <a:r>
              <a:rPr spc="-50" dirty="0"/>
              <a:t>for </a:t>
            </a:r>
            <a:r>
              <a:rPr spc="-60" dirty="0"/>
              <a:t>(channel)</a:t>
            </a:r>
          </a:p>
          <a:p>
            <a:pPr marL="894715">
              <a:lnSpc>
                <a:spcPct val="100000"/>
              </a:lnSpc>
              <a:spcBef>
                <a:spcPts val="110"/>
              </a:spcBef>
            </a:pPr>
            <a:r>
              <a:rPr sz="1400" b="0" spc="-90" dirty="0">
                <a:latin typeface="Arial"/>
                <a:cs typeface="Arial"/>
              </a:rPr>
              <a:t>Program</a:t>
            </a:r>
            <a:r>
              <a:rPr sz="1400" b="0" spc="-15" dirty="0">
                <a:latin typeface="Arial"/>
                <a:cs typeface="Arial"/>
              </a:rPr>
              <a:t> </a:t>
            </a:r>
            <a:r>
              <a:rPr sz="1400" b="0" spc="-100" dirty="0">
                <a:latin typeface="Arial"/>
                <a:cs typeface="Arial"/>
              </a:rPr>
              <a:t>Code</a:t>
            </a:r>
            <a:r>
              <a:rPr sz="1800" b="0" spc="-1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921385">
              <a:lnSpc>
                <a:spcPct val="100000"/>
              </a:lnSpc>
              <a:spcBef>
                <a:spcPts val="280"/>
              </a:spcBef>
            </a:pPr>
            <a:r>
              <a:rPr sz="1400" b="0" spc="-60" dirty="0">
                <a:latin typeface="Arial"/>
                <a:cs typeface="Arial"/>
              </a:rPr>
              <a:t>Date</a:t>
            </a:r>
            <a:r>
              <a:rPr sz="1400" b="0" spc="-140" dirty="0">
                <a:latin typeface="Arial"/>
                <a:cs typeface="Arial"/>
              </a:rPr>
              <a:t> </a:t>
            </a:r>
            <a:r>
              <a:rPr sz="1400" b="0" spc="-13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671820" y="129539"/>
            <a:ext cx="2169160" cy="147320"/>
          </a:xfrm>
          <a:custGeom>
            <a:avLst/>
            <a:gdLst/>
            <a:ahLst/>
            <a:cxnLst/>
            <a:rect l="l" t="t" r="r" b="b"/>
            <a:pathLst>
              <a:path w="2169159" h="147320">
                <a:moveTo>
                  <a:pt x="0" y="24510"/>
                </a:moveTo>
                <a:lnTo>
                  <a:pt x="1936" y="15001"/>
                </a:lnTo>
                <a:lnTo>
                  <a:pt x="7207" y="7207"/>
                </a:lnTo>
                <a:lnTo>
                  <a:pt x="15001" y="1936"/>
                </a:lnTo>
                <a:lnTo>
                  <a:pt x="24510" y="0"/>
                </a:lnTo>
                <a:lnTo>
                  <a:pt x="2144649" y="0"/>
                </a:lnTo>
                <a:lnTo>
                  <a:pt x="2154158" y="1936"/>
                </a:lnTo>
                <a:lnTo>
                  <a:pt x="2161952" y="7207"/>
                </a:lnTo>
                <a:lnTo>
                  <a:pt x="2167223" y="15001"/>
                </a:lnTo>
                <a:lnTo>
                  <a:pt x="2169159" y="24510"/>
                </a:lnTo>
                <a:lnTo>
                  <a:pt x="2169159" y="122808"/>
                </a:lnTo>
                <a:lnTo>
                  <a:pt x="2167223" y="132318"/>
                </a:lnTo>
                <a:lnTo>
                  <a:pt x="2161952" y="140112"/>
                </a:lnTo>
                <a:lnTo>
                  <a:pt x="2154158" y="145383"/>
                </a:lnTo>
                <a:lnTo>
                  <a:pt x="2144649" y="147319"/>
                </a:lnTo>
                <a:lnTo>
                  <a:pt x="24510" y="147319"/>
                </a:lnTo>
                <a:lnTo>
                  <a:pt x="15001" y="145383"/>
                </a:lnTo>
                <a:lnTo>
                  <a:pt x="7207" y="140112"/>
                </a:lnTo>
                <a:lnTo>
                  <a:pt x="1936" y="132318"/>
                </a:lnTo>
                <a:lnTo>
                  <a:pt x="0" y="122808"/>
                </a:lnTo>
                <a:lnTo>
                  <a:pt x="0" y="2451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84520" y="100583"/>
            <a:ext cx="21437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Arial"/>
                <a:cs typeface="Arial"/>
              </a:rPr>
              <a:t>Multiple, </a:t>
            </a:r>
            <a:r>
              <a:rPr sz="1000" spc="-65" dirty="0">
                <a:latin typeface="Arial"/>
                <a:cs typeface="Arial"/>
              </a:rPr>
              <a:t>Single,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40" dirty="0">
                <a:latin typeface="Arial"/>
                <a:cs typeface="Arial"/>
              </a:rPr>
              <a:t>selection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71820" y="866139"/>
            <a:ext cx="2265680" cy="416559"/>
          </a:xfrm>
          <a:custGeom>
            <a:avLst/>
            <a:gdLst/>
            <a:ahLst/>
            <a:cxnLst/>
            <a:rect l="l" t="t" r="r" b="b"/>
            <a:pathLst>
              <a:path w="2265679" h="416559">
                <a:moveTo>
                  <a:pt x="0" y="69469"/>
                </a:moveTo>
                <a:lnTo>
                  <a:pt x="5461" y="42433"/>
                </a:lnTo>
                <a:lnTo>
                  <a:pt x="20351" y="20351"/>
                </a:lnTo>
                <a:lnTo>
                  <a:pt x="42433" y="5461"/>
                </a:lnTo>
                <a:lnTo>
                  <a:pt x="69468" y="0"/>
                </a:lnTo>
                <a:lnTo>
                  <a:pt x="2196210" y="0"/>
                </a:lnTo>
                <a:lnTo>
                  <a:pt x="2223246" y="5461"/>
                </a:lnTo>
                <a:lnTo>
                  <a:pt x="2245328" y="20351"/>
                </a:lnTo>
                <a:lnTo>
                  <a:pt x="2260218" y="42433"/>
                </a:lnTo>
                <a:lnTo>
                  <a:pt x="2265679" y="69469"/>
                </a:lnTo>
                <a:lnTo>
                  <a:pt x="2265679" y="347090"/>
                </a:lnTo>
                <a:lnTo>
                  <a:pt x="2260218" y="374126"/>
                </a:lnTo>
                <a:lnTo>
                  <a:pt x="2245328" y="396208"/>
                </a:lnTo>
                <a:lnTo>
                  <a:pt x="2223246" y="411099"/>
                </a:lnTo>
                <a:lnTo>
                  <a:pt x="2196210" y="416560"/>
                </a:lnTo>
                <a:lnTo>
                  <a:pt x="69468" y="416560"/>
                </a:lnTo>
                <a:lnTo>
                  <a:pt x="42433" y="411099"/>
                </a:lnTo>
                <a:lnTo>
                  <a:pt x="20351" y="396208"/>
                </a:lnTo>
                <a:lnTo>
                  <a:pt x="5461" y="374126"/>
                </a:lnTo>
                <a:lnTo>
                  <a:pt x="0" y="347090"/>
                </a:lnTo>
                <a:lnTo>
                  <a:pt x="0" y="69469"/>
                </a:lnTo>
                <a:close/>
              </a:path>
            </a:pathLst>
          </a:custGeom>
          <a:ln w="15239">
            <a:solidFill>
              <a:srgbClr val="385D8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929629" y="866140"/>
            <a:ext cx="17487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Trebuchet MS"/>
                <a:cs typeface="Trebuchet MS"/>
              </a:rPr>
              <a:t>Set by </a:t>
            </a:r>
            <a:r>
              <a:rPr sz="1200" b="1" spc="-80" dirty="0">
                <a:latin typeface="Trebuchet MS"/>
                <a:cs typeface="Trebuchet MS"/>
              </a:rPr>
              <a:t>Geo-Hierarchy</a:t>
            </a:r>
            <a:r>
              <a:rPr sz="1200" b="1" spc="-185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Up-to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b="1" spc="-75" dirty="0">
                <a:latin typeface="Trebuchet MS"/>
                <a:cs typeface="Trebuchet MS"/>
              </a:rPr>
              <a:t>Outlet </a:t>
            </a:r>
            <a:r>
              <a:rPr sz="1200" b="1" spc="-55" dirty="0">
                <a:latin typeface="Trebuchet MS"/>
                <a:cs typeface="Trebuchet MS"/>
              </a:rPr>
              <a:t>and </a:t>
            </a:r>
            <a:r>
              <a:rPr sz="1200" b="1" spc="-80" dirty="0">
                <a:latin typeface="Trebuchet MS"/>
                <a:cs typeface="Trebuchet MS"/>
              </a:rPr>
              <a:t>cluster</a:t>
            </a:r>
            <a:r>
              <a:rPr sz="1200" b="1" spc="-13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based.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84542" y="3837876"/>
            <a:ext cx="2590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3078162"/>
            <a:ext cx="18827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Verdana"/>
                <a:cs typeface="Verdana"/>
              </a:rPr>
              <a:t>Thank</a:t>
            </a:r>
            <a:r>
              <a:rPr sz="2800" b="0" spc="-30" dirty="0">
                <a:latin typeface="Verdana"/>
                <a:cs typeface="Verdana"/>
              </a:rPr>
              <a:t> </a:t>
            </a:r>
            <a:r>
              <a:rPr sz="2800" b="0" spc="-65" dirty="0">
                <a:latin typeface="Verdana"/>
                <a:cs typeface="Verdana"/>
              </a:rPr>
              <a:t>You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1968" y="466026"/>
          <a:ext cx="8792210" cy="42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Use </a:t>
                      </a:r>
                      <a:r>
                        <a:rPr sz="1100" b="1" spc="-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Case</a:t>
                      </a:r>
                      <a:r>
                        <a:rPr sz="1100" b="1" spc="-204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ID: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b="1" spc="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17-01-2016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82550">
                        <a:lnSpc>
                          <a:spcPts val="1310"/>
                        </a:lnSpc>
                      </a:pPr>
                      <a:r>
                        <a:rPr sz="1100" b="1" spc="-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Use </a:t>
                      </a:r>
                      <a:r>
                        <a:rPr sz="1100" b="1" spc="-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Case</a:t>
                      </a:r>
                      <a:r>
                        <a:rPr sz="1100" b="1" spc="-204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Name: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31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Promotion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Program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310"/>
                        </a:lnSpc>
                      </a:pPr>
                      <a:r>
                        <a:rPr sz="1100" b="1" spc="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1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ers</a:t>
                      </a:r>
                      <a:r>
                        <a:rPr sz="11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sz="11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1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1.1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204591" y="33273"/>
            <a:ext cx="2775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Verdana"/>
                <a:cs typeface="Verdana"/>
              </a:rPr>
              <a:t>Promotion</a:t>
            </a:r>
            <a:r>
              <a:rPr sz="1600" b="1" spc="3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Management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009396"/>
            <a:ext cx="8209915" cy="249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heavy" spc="-7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Use </a:t>
            </a:r>
            <a:r>
              <a:rPr sz="1600" b="1" u="heavy" spc="-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Case</a:t>
            </a:r>
            <a:r>
              <a:rPr sz="1600" b="1" u="heavy" spc="-18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Description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968375" marR="5080" indent="-346075">
              <a:lnSpc>
                <a:spcPct val="100000"/>
              </a:lnSpc>
              <a:buAutoNum type="arabicPeriod"/>
              <a:tabLst>
                <a:tab pos="967740" algn="l"/>
                <a:tab pos="968375" algn="l"/>
              </a:tabLst>
            </a:pPr>
            <a:r>
              <a:rPr sz="1400" spc="-100" dirty="0">
                <a:latin typeface="Arial"/>
                <a:cs typeface="Arial"/>
              </a:rPr>
              <a:t>MIS </a:t>
            </a:r>
            <a:r>
              <a:rPr sz="1400" spc="5" dirty="0">
                <a:latin typeface="Arial"/>
                <a:cs typeface="Arial"/>
              </a:rPr>
              <a:t>will </a:t>
            </a:r>
            <a:r>
              <a:rPr sz="1400" spc="-50" dirty="0">
                <a:latin typeface="Arial"/>
                <a:cs typeface="Arial"/>
              </a:rPr>
              <a:t>create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90" dirty="0">
                <a:latin typeface="Arial"/>
                <a:cs typeface="Arial"/>
              </a:rPr>
              <a:t>Program </a:t>
            </a:r>
            <a:r>
              <a:rPr sz="1400" spc="-15" dirty="0">
                <a:latin typeface="Arial"/>
                <a:cs typeface="Arial"/>
              </a:rPr>
              <a:t>for </a:t>
            </a:r>
            <a:r>
              <a:rPr sz="1400" spc="-110" dirty="0">
                <a:latin typeface="Arial"/>
                <a:cs typeface="Arial"/>
              </a:rPr>
              <a:t>a </a:t>
            </a:r>
            <a:r>
              <a:rPr sz="1400" spc="-30" dirty="0">
                <a:latin typeface="Arial"/>
                <a:cs typeface="Arial"/>
              </a:rPr>
              <a:t>particular </a:t>
            </a:r>
            <a:r>
              <a:rPr sz="1400" spc="-10" dirty="0">
                <a:latin typeface="Arial"/>
                <a:cs typeface="Arial"/>
              </a:rPr>
              <a:t>time </a:t>
            </a:r>
            <a:r>
              <a:rPr sz="1400" spc="-40" dirty="0">
                <a:latin typeface="Arial"/>
                <a:cs typeface="Arial"/>
              </a:rPr>
              <a:t>period </a:t>
            </a:r>
            <a:r>
              <a:rPr sz="1400" spc="-15" dirty="0">
                <a:latin typeface="Arial"/>
                <a:cs typeface="Arial"/>
              </a:rPr>
              <a:t>for </a:t>
            </a:r>
            <a:r>
              <a:rPr sz="1400" spc="-75" dirty="0">
                <a:latin typeface="Arial"/>
                <a:cs typeface="Arial"/>
              </a:rPr>
              <a:t>Specific </a:t>
            </a:r>
            <a:r>
              <a:rPr sz="1400" spc="-210" dirty="0">
                <a:latin typeface="Arial"/>
                <a:cs typeface="Arial"/>
              </a:rPr>
              <a:t>SKU </a:t>
            </a:r>
            <a:r>
              <a:rPr sz="1400" spc="-60" dirty="0">
                <a:latin typeface="Arial"/>
                <a:cs typeface="Arial"/>
              </a:rPr>
              <a:t>wise. </a:t>
            </a:r>
            <a:r>
              <a:rPr sz="1400" spc="-100" dirty="0">
                <a:latin typeface="Arial"/>
                <a:cs typeface="Arial"/>
              </a:rPr>
              <a:t>MIS </a:t>
            </a:r>
            <a:r>
              <a:rPr sz="1400" spc="-85" dirty="0">
                <a:latin typeface="Arial"/>
                <a:cs typeface="Arial"/>
              </a:rPr>
              <a:t>can  </a:t>
            </a:r>
            <a:r>
              <a:rPr sz="1400" spc="-50" dirty="0">
                <a:latin typeface="Arial"/>
                <a:cs typeface="Arial"/>
              </a:rPr>
              <a:t>create </a:t>
            </a:r>
            <a:r>
              <a:rPr sz="1400" spc="-70" dirty="0">
                <a:latin typeface="Arial"/>
                <a:cs typeface="Arial"/>
              </a:rPr>
              <a:t>display program </a:t>
            </a:r>
            <a:r>
              <a:rPr sz="1400" spc="-120" dirty="0">
                <a:latin typeface="Arial"/>
                <a:cs typeface="Arial"/>
              </a:rPr>
              <a:t>Geo </a:t>
            </a:r>
            <a:r>
              <a:rPr sz="1400" spc="-75" dirty="0">
                <a:latin typeface="Arial"/>
                <a:cs typeface="Arial"/>
              </a:rPr>
              <a:t>Hierarchy </a:t>
            </a:r>
            <a:r>
              <a:rPr sz="1400" spc="-60" dirty="0">
                <a:latin typeface="Arial"/>
                <a:cs typeface="Arial"/>
              </a:rPr>
              <a:t>wise </a:t>
            </a:r>
            <a:r>
              <a:rPr sz="1400" spc="-20" dirty="0">
                <a:latin typeface="Arial"/>
                <a:cs typeface="Arial"/>
              </a:rPr>
              <a:t>or </a:t>
            </a:r>
            <a:r>
              <a:rPr sz="1400" spc="-10" dirty="0">
                <a:latin typeface="Arial"/>
                <a:cs typeface="Arial"/>
              </a:rPr>
              <a:t>outlet </a:t>
            </a:r>
            <a:r>
              <a:rPr sz="1400" spc="-60" dirty="0">
                <a:latin typeface="Arial"/>
                <a:cs typeface="Arial"/>
              </a:rPr>
              <a:t>category wise </a:t>
            </a:r>
            <a:r>
              <a:rPr sz="1400" spc="-40" dirty="0">
                <a:latin typeface="Arial"/>
                <a:cs typeface="Arial"/>
              </a:rPr>
              <a:t>. </a:t>
            </a:r>
            <a:r>
              <a:rPr sz="1400" spc="-45" dirty="0">
                <a:latin typeface="Arial"/>
                <a:cs typeface="Arial"/>
              </a:rPr>
              <a:t>( i.e. National </a:t>
            </a:r>
            <a:r>
              <a:rPr sz="1400" spc="-125" dirty="0">
                <a:latin typeface="Arial"/>
                <a:cs typeface="Arial"/>
              </a:rPr>
              <a:t>&gt; </a:t>
            </a:r>
            <a:r>
              <a:rPr sz="1400" spc="-45" dirty="0">
                <a:latin typeface="Arial"/>
                <a:cs typeface="Arial"/>
              </a:rPr>
              <a:t>Unit&gt; </a:t>
            </a:r>
            <a:r>
              <a:rPr sz="1400" spc="-55" dirty="0">
                <a:latin typeface="Arial"/>
                <a:cs typeface="Arial"/>
              </a:rPr>
              <a:t>Territory&gt;  </a:t>
            </a:r>
            <a:r>
              <a:rPr sz="1400" spc="-90" dirty="0">
                <a:latin typeface="Arial"/>
                <a:cs typeface="Arial"/>
              </a:rPr>
              <a:t>Area&gt;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DB&gt;Outlet.</a:t>
            </a:r>
            <a:endParaRPr sz="1400">
              <a:latin typeface="Arial"/>
              <a:cs typeface="Arial"/>
            </a:endParaRPr>
          </a:p>
          <a:p>
            <a:pPr marL="968375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67740" algn="l"/>
                <a:tab pos="968375" algn="l"/>
              </a:tabLst>
            </a:pPr>
            <a:r>
              <a:rPr sz="1400" b="1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Slab</a:t>
            </a:r>
            <a:r>
              <a:rPr sz="1400" b="1" u="heavy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promotion:</a:t>
            </a:r>
            <a:r>
              <a:rPr sz="14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example-2case</a:t>
            </a:r>
            <a:r>
              <a:rPr sz="1400" b="1" u="heavy" spc="-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2pcs</a:t>
            </a:r>
            <a:r>
              <a:rPr sz="1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free,</a:t>
            </a:r>
            <a:r>
              <a:rPr sz="1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</a:t>
            </a:r>
            <a:r>
              <a:rPr sz="14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case</a:t>
            </a:r>
            <a:r>
              <a:rPr sz="14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4pcs</a:t>
            </a:r>
            <a:r>
              <a:rPr sz="1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free</a:t>
            </a:r>
            <a:r>
              <a:rPr sz="1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if</a:t>
            </a:r>
            <a:r>
              <a:rPr sz="1400" b="1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anyone</a:t>
            </a:r>
            <a:r>
              <a:rPr sz="14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orders</a:t>
            </a:r>
            <a:r>
              <a:rPr sz="1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sz="14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15case</a:t>
            </a:r>
            <a:r>
              <a:rPr sz="14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then</a:t>
            </a:r>
            <a:r>
              <a:rPr sz="1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free</a:t>
            </a:r>
            <a:endParaRPr sz="1400">
              <a:latin typeface="Trebuchet MS"/>
              <a:cs typeface="Trebuchet MS"/>
            </a:endParaRPr>
          </a:p>
          <a:p>
            <a:pPr marL="968375">
              <a:lnSpc>
                <a:spcPct val="100000"/>
              </a:lnSpc>
            </a:pPr>
            <a:r>
              <a:rPr sz="1400" b="1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offer</a:t>
            </a:r>
            <a:r>
              <a:rPr sz="14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will</a:t>
            </a:r>
            <a:r>
              <a:rPr sz="1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</a:t>
            </a:r>
            <a:r>
              <a:rPr sz="1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</a:t>
            </a:r>
            <a:r>
              <a:rPr sz="14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pcs</a:t>
            </a:r>
            <a:r>
              <a:rPr sz="1400" b="1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three</a:t>
            </a:r>
            <a:r>
              <a:rPr sz="1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time</a:t>
            </a:r>
            <a:r>
              <a:rPr sz="1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sz="14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2pcs</a:t>
            </a:r>
            <a:r>
              <a:rPr sz="1400" b="1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one</a:t>
            </a:r>
            <a:r>
              <a:rPr sz="1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time</a:t>
            </a:r>
            <a:r>
              <a:rPr sz="1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free</a:t>
            </a:r>
            <a:r>
              <a:rPr sz="1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sz="1400" b="1" u="heavy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same</a:t>
            </a:r>
            <a:r>
              <a:rPr sz="14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SKU</a:t>
            </a:r>
            <a:r>
              <a:rPr sz="1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offers.</a:t>
            </a:r>
            <a:endParaRPr sz="1400">
              <a:latin typeface="Trebuchet MS"/>
              <a:cs typeface="Trebuchet MS"/>
            </a:endParaRPr>
          </a:p>
          <a:p>
            <a:pPr marL="968375" indent="-34607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967740" algn="l"/>
                <a:tab pos="968375" algn="l"/>
              </a:tabLst>
            </a:pPr>
            <a:r>
              <a:rPr sz="1400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Before </a:t>
            </a:r>
            <a:r>
              <a:rPr sz="1400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launching </a:t>
            </a:r>
            <a:r>
              <a:rPr sz="1400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any 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 </a:t>
            </a:r>
            <a:r>
              <a:rPr sz="1400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 </a:t>
            </a:r>
            <a:r>
              <a:rPr sz="1400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need 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1400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see 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visualization/effect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1400" u="sng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offers/promotions.</a:t>
            </a:r>
            <a:endParaRPr sz="1400">
              <a:latin typeface="Arial"/>
              <a:cs typeface="Arial"/>
            </a:endParaRPr>
          </a:p>
          <a:p>
            <a:pPr marL="968375" indent="-346075">
              <a:lnSpc>
                <a:spcPct val="100000"/>
              </a:lnSpc>
              <a:buAutoNum type="arabicPeriod" startAt="3"/>
              <a:tabLst>
                <a:tab pos="967740" algn="l"/>
                <a:tab pos="968375" algn="l"/>
              </a:tabLst>
            </a:pP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135" dirty="0">
                <a:latin typeface="Arial"/>
                <a:cs typeface="Arial"/>
              </a:rPr>
              <a:t>Can </a:t>
            </a:r>
            <a:r>
              <a:rPr sz="1400" spc="-60" dirty="0">
                <a:latin typeface="Arial"/>
                <a:cs typeface="Arial"/>
              </a:rPr>
              <a:t>set </a:t>
            </a:r>
            <a:r>
              <a:rPr sz="1400" spc="-15" dirty="0">
                <a:latin typeface="Arial"/>
                <a:cs typeface="Arial"/>
              </a:rPr>
              <a:t>for </a:t>
            </a:r>
            <a:r>
              <a:rPr sz="1400" spc="15" dirty="0">
                <a:latin typeface="Arial"/>
                <a:cs typeface="Arial"/>
              </a:rPr>
              <a:t>Multi </a:t>
            </a:r>
            <a:r>
              <a:rPr sz="1400" spc="-30" dirty="0">
                <a:latin typeface="Arial"/>
                <a:cs typeface="Arial"/>
              </a:rPr>
              <a:t>Unit, </a:t>
            </a:r>
            <a:r>
              <a:rPr sz="1400" spc="15" dirty="0">
                <a:latin typeface="Arial"/>
                <a:cs typeface="Arial"/>
              </a:rPr>
              <a:t>Multi </a:t>
            </a:r>
            <a:r>
              <a:rPr sz="1400" spc="-50" dirty="0">
                <a:latin typeface="Arial"/>
                <a:cs typeface="Arial"/>
              </a:rPr>
              <a:t>Territory, </a:t>
            </a:r>
            <a:r>
              <a:rPr sz="1400" spc="15" dirty="0">
                <a:latin typeface="Arial"/>
                <a:cs typeface="Arial"/>
              </a:rPr>
              <a:t>Multi </a:t>
            </a:r>
            <a:r>
              <a:rPr sz="1400" spc="-185" dirty="0">
                <a:latin typeface="Arial"/>
                <a:cs typeface="Arial"/>
              </a:rPr>
              <a:t>CE, </a:t>
            </a:r>
            <a:r>
              <a:rPr sz="1400" spc="15" dirty="0">
                <a:latin typeface="Arial"/>
                <a:cs typeface="Arial"/>
              </a:rPr>
              <a:t>Multi </a:t>
            </a:r>
            <a:r>
              <a:rPr sz="1400" spc="-114" dirty="0">
                <a:latin typeface="Arial"/>
                <a:cs typeface="Arial"/>
              </a:rPr>
              <a:t>DB, </a:t>
            </a:r>
            <a:r>
              <a:rPr sz="1400" spc="15" dirty="0">
                <a:latin typeface="Arial"/>
                <a:cs typeface="Arial"/>
              </a:rPr>
              <a:t>Multi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Cluster.</a:t>
            </a:r>
            <a:endParaRPr sz="1400">
              <a:latin typeface="Arial"/>
              <a:cs typeface="Arial"/>
            </a:endParaRPr>
          </a:p>
          <a:p>
            <a:pPr marL="968375" indent="-346075">
              <a:lnSpc>
                <a:spcPct val="100000"/>
              </a:lnSpc>
              <a:buAutoNum type="arabicPeriod" startAt="3"/>
              <a:tabLst>
                <a:tab pos="967740" algn="l"/>
                <a:tab pos="968375" algn="l"/>
              </a:tabLst>
            </a:pPr>
            <a:r>
              <a:rPr sz="1400" spc="-20" dirty="0">
                <a:latin typeface="Arial"/>
                <a:cs typeface="Arial"/>
              </a:rPr>
              <a:t>Gift </a:t>
            </a:r>
            <a:r>
              <a:rPr sz="1400" spc="-40" dirty="0">
                <a:latin typeface="Arial"/>
                <a:cs typeface="Arial"/>
              </a:rPr>
              <a:t>item/Scratch </a:t>
            </a:r>
            <a:r>
              <a:rPr sz="1400" spc="-45" dirty="0">
                <a:latin typeface="Arial"/>
                <a:cs typeface="Arial"/>
              </a:rPr>
              <a:t>card/External </a:t>
            </a:r>
            <a:r>
              <a:rPr sz="1400" spc="-65" dirty="0">
                <a:latin typeface="Arial"/>
                <a:cs typeface="Arial"/>
              </a:rPr>
              <a:t>Product </a:t>
            </a:r>
            <a:r>
              <a:rPr sz="1400" spc="-45" dirty="0">
                <a:latin typeface="Arial"/>
                <a:cs typeface="Arial"/>
              </a:rPr>
              <a:t>Promotion </a:t>
            </a:r>
            <a:r>
              <a:rPr sz="1400" spc="-85" dirty="0">
                <a:latin typeface="Arial"/>
                <a:cs typeface="Arial"/>
              </a:rPr>
              <a:t>can </a:t>
            </a:r>
            <a:r>
              <a:rPr sz="1400" spc="-70" dirty="0">
                <a:latin typeface="Arial"/>
                <a:cs typeface="Arial"/>
              </a:rPr>
              <a:t>be </a:t>
            </a:r>
            <a:r>
              <a:rPr sz="1400" spc="-65" dirty="0">
                <a:latin typeface="Arial"/>
                <a:cs typeface="Arial"/>
              </a:rPr>
              <a:t>selected </a:t>
            </a:r>
            <a:r>
              <a:rPr sz="1400" spc="-25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external </a:t>
            </a:r>
            <a:r>
              <a:rPr sz="1400" spc="-45" dirty="0">
                <a:latin typeface="Arial"/>
                <a:cs typeface="Arial"/>
              </a:rPr>
              <a:t>product </a:t>
            </a:r>
            <a:r>
              <a:rPr sz="1400" spc="-210" dirty="0">
                <a:latin typeface="Arial"/>
                <a:cs typeface="Arial"/>
              </a:rPr>
              <a:t>SKU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list.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939" y="1678939"/>
            <a:ext cx="8763000" cy="2667000"/>
          </a:xfrm>
          <a:custGeom>
            <a:avLst/>
            <a:gdLst/>
            <a:ahLst/>
            <a:cxnLst/>
            <a:rect l="l" t="t" r="r" b="b"/>
            <a:pathLst>
              <a:path w="8763000" h="2667000">
                <a:moveTo>
                  <a:pt x="0" y="444500"/>
                </a:moveTo>
                <a:lnTo>
                  <a:pt x="2608" y="396066"/>
                </a:lnTo>
                <a:lnTo>
                  <a:pt x="10252" y="349144"/>
                </a:lnTo>
                <a:lnTo>
                  <a:pt x="22660" y="304003"/>
                </a:lnTo>
                <a:lnTo>
                  <a:pt x="39562" y="260915"/>
                </a:lnTo>
                <a:lnTo>
                  <a:pt x="60687" y="220152"/>
                </a:lnTo>
                <a:lnTo>
                  <a:pt x="85762" y="181983"/>
                </a:lnTo>
                <a:lnTo>
                  <a:pt x="114517" y="146682"/>
                </a:lnTo>
                <a:lnTo>
                  <a:pt x="146682" y="114517"/>
                </a:lnTo>
                <a:lnTo>
                  <a:pt x="181983" y="85762"/>
                </a:lnTo>
                <a:lnTo>
                  <a:pt x="220152" y="60687"/>
                </a:lnTo>
                <a:lnTo>
                  <a:pt x="260915" y="39562"/>
                </a:lnTo>
                <a:lnTo>
                  <a:pt x="304003" y="22660"/>
                </a:lnTo>
                <a:lnTo>
                  <a:pt x="349144" y="10252"/>
                </a:lnTo>
                <a:lnTo>
                  <a:pt x="396066" y="2608"/>
                </a:lnTo>
                <a:lnTo>
                  <a:pt x="444500" y="0"/>
                </a:lnTo>
                <a:lnTo>
                  <a:pt x="8318500" y="0"/>
                </a:lnTo>
                <a:lnTo>
                  <a:pt x="8366933" y="2608"/>
                </a:lnTo>
                <a:lnTo>
                  <a:pt x="8413855" y="10252"/>
                </a:lnTo>
                <a:lnTo>
                  <a:pt x="8458996" y="22660"/>
                </a:lnTo>
                <a:lnTo>
                  <a:pt x="8502084" y="39562"/>
                </a:lnTo>
                <a:lnTo>
                  <a:pt x="8542847" y="60687"/>
                </a:lnTo>
                <a:lnTo>
                  <a:pt x="8581016" y="85762"/>
                </a:lnTo>
                <a:lnTo>
                  <a:pt x="8616317" y="114517"/>
                </a:lnTo>
                <a:lnTo>
                  <a:pt x="8648482" y="146682"/>
                </a:lnTo>
                <a:lnTo>
                  <a:pt x="8677237" y="181983"/>
                </a:lnTo>
                <a:lnTo>
                  <a:pt x="8702312" y="220152"/>
                </a:lnTo>
                <a:lnTo>
                  <a:pt x="8723437" y="260915"/>
                </a:lnTo>
                <a:lnTo>
                  <a:pt x="8740339" y="304003"/>
                </a:lnTo>
                <a:lnTo>
                  <a:pt x="8752747" y="349144"/>
                </a:lnTo>
                <a:lnTo>
                  <a:pt x="8760391" y="396066"/>
                </a:lnTo>
                <a:lnTo>
                  <a:pt x="8763000" y="444500"/>
                </a:lnTo>
                <a:lnTo>
                  <a:pt x="8763000" y="2222500"/>
                </a:lnTo>
                <a:lnTo>
                  <a:pt x="8760391" y="2270933"/>
                </a:lnTo>
                <a:lnTo>
                  <a:pt x="8752747" y="2317855"/>
                </a:lnTo>
                <a:lnTo>
                  <a:pt x="8740339" y="2362996"/>
                </a:lnTo>
                <a:lnTo>
                  <a:pt x="8723437" y="2406084"/>
                </a:lnTo>
                <a:lnTo>
                  <a:pt x="8702312" y="2446847"/>
                </a:lnTo>
                <a:lnTo>
                  <a:pt x="8677237" y="2485016"/>
                </a:lnTo>
                <a:lnTo>
                  <a:pt x="8648482" y="2520317"/>
                </a:lnTo>
                <a:lnTo>
                  <a:pt x="8616317" y="2552482"/>
                </a:lnTo>
                <a:lnTo>
                  <a:pt x="8581016" y="2581237"/>
                </a:lnTo>
                <a:lnTo>
                  <a:pt x="8542847" y="2606312"/>
                </a:lnTo>
                <a:lnTo>
                  <a:pt x="8502084" y="2627437"/>
                </a:lnTo>
                <a:lnTo>
                  <a:pt x="8458996" y="2644339"/>
                </a:lnTo>
                <a:lnTo>
                  <a:pt x="8413855" y="2656747"/>
                </a:lnTo>
                <a:lnTo>
                  <a:pt x="8366933" y="2664391"/>
                </a:lnTo>
                <a:lnTo>
                  <a:pt x="8318500" y="2667000"/>
                </a:lnTo>
                <a:lnTo>
                  <a:pt x="444500" y="2667000"/>
                </a:lnTo>
                <a:lnTo>
                  <a:pt x="396066" y="2664391"/>
                </a:lnTo>
                <a:lnTo>
                  <a:pt x="349144" y="2656747"/>
                </a:lnTo>
                <a:lnTo>
                  <a:pt x="304003" y="2644339"/>
                </a:lnTo>
                <a:lnTo>
                  <a:pt x="260915" y="2627437"/>
                </a:lnTo>
                <a:lnTo>
                  <a:pt x="220152" y="2606312"/>
                </a:lnTo>
                <a:lnTo>
                  <a:pt x="181983" y="2581237"/>
                </a:lnTo>
                <a:lnTo>
                  <a:pt x="146682" y="2552482"/>
                </a:lnTo>
                <a:lnTo>
                  <a:pt x="114517" y="2520317"/>
                </a:lnTo>
                <a:lnTo>
                  <a:pt x="85762" y="2485016"/>
                </a:lnTo>
                <a:lnTo>
                  <a:pt x="60687" y="2446847"/>
                </a:lnTo>
                <a:lnTo>
                  <a:pt x="39562" y="2406084"/>
                </a:lnTo>
                <a:lnTo>
                  <a:pt x="22660" y="2362996"/>
                </a:lnTo>
                <a:lnTo>
                  <a:pt x="10252" y="2317855"/>
                </a:lnTo>
                <a:lnTo>
                  <a:pt x="2608" y="2270933"/>
                </a:lnTo>
                <a:lnTo>
                  <a:pt x="0" y="2222500"/>
                </a:lnTo>
                <a:lnTo>
                  <a:pt x="0" y="444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140" y="78739"/>
            <a:ext cx="8763000" cy="6629400"/>
          </a:xfrm>
          <a:custGeom>
            <a:avLst/>
            <a:gdLst/>
            <a:ahLst/>
            <a:cxnLst/>
            <a:rect l="l" t="t" r="r" b="b"/>
            <a:pathLst>
              <a:path w="8763000" h="6629400">
                <a:moveTo>
                  <a:pt x="0" y="1104899"/>
                </a:moveTo>
                <a:lnTo>
                  <a:pt x="1020" y="1056970"/>
                </a:lnTo>
                <a:lnTo>
                  <a:pt x="4055" y="1009562"/>
                </a:lnTo>
                <a:lnTo>
                  <a:pt x="9063" y="962718"/>
                </a:lnTo>
                <a:lnTo>
                  <a:pt x="16001" y="916478"/>
                </a:lnTo>
                <a:lnTo>
                  <a:pt x="24829" y="870883"/>
                </a:lnTo>
                <a:lnTo>
                  <a:pt x="35506" y="825977"/>
                </a:lnTo>
                <a:lnTo>
                  <a:pt x="47989" y="781799"/>
                </a:lnTo>
                <a:lnTo>
                  <a:pt x="62238" y="738392"/>
                </a:lnTo>
                <a:lnTo>
                  <a:pt x="78210" y="695796"/>
                </a:lnTo>
                <a:lnTo>
                  <a:pt x="95864" y="654054"/>
                </a:lnTo>
                <a:lnTo>
                  <a:pt x="115160" y="613207"/>
                </a:lnTo>
                <a:lnTo>
                  <a:pt x="136055" y="573295"/>
                </a:lnTo>
                <a:lnTo>
                  <a:pt x="158508" y="534362"/>
                </a:lnTo>
                <a:lnTo>
                  <a:pt x="182477" y="496447"/>
                </a:lnTo>
                <a:lnTo>
                  <a:pt x="207922" y="459593"/>
                </a:lnTo>
                <a:lnTo>
                  <a:pt x="234800" y="423841"/>
                </a:lnTo>
                <a:lnTo>
                  <a:pt x="263070" y="389232"/>
                </a:lnTo>
                <a:lnTo>
                  <a:pt x="292691" y="355809"/>
                </a:lnTo>
                <a:lnTo>
                  <a:pt x="323621" y="323611"/>
                </a:lnTo>
                <a:lnTo>
                  <a:pt x="355819" y="292682"/>
                </a:lnTo>
                <a:lnTo>
                  <a:pt x="389243" y="263062"/>
                </a:lnTo>
                <a:lnTo>
                  <a:pt x="423852" y="234792"/>
                </a:lnTo>
                <a:lnTo>
                  <a:pt x="459604" y="207914"/>
                </a:lnTo>
                <a:lnTo>
                  <a:pt x="496458" y="182471"/>
                </a:lnTo>
                <a:lnTo>
                  <a:pt x="534373" y="158502"/>
                </a:lnTo>
                <a:lnTo>
                  <a:pt x="573307" y="136050"/>
                </a:lnTo>
                <a:lnTo>
                  <a:pt x="613218" y="115155"/>
                </a:lnTo>
                <a:lnTo>
                  <a:pt x="654065" y="95861"/>
                </a:lnTo>
                <a:lnTo>
                  <a:pt x="695807" y="78207"/>
                </a:lnTo>
                <a:lnTo>
                  <a:pt x="738402" y="62235"/>
                </a:lnTo>
                <a:lnTo>
                  <a:pt x="781808" y="47987"/>
                </a:lnTo>
                <a:lnTo>
                  <a:pt x="825985" y="35504"/>
                </a:lnTo>
                <a:lnTo>
                  <a:pt x="870891" y="24828"/>
                </a:lnTo>
                <a:lnTo>
                  <a:pt x="916484" y="16001"/>
                </a:lnTo>
                <a:lnTo>
                  <a:pt x="962723" y="9062"/>
                </a:lnTo>
                <a:lnTo>
                  <a:pt x="1009566" y="4055"/>
                </a:lnTo>
                <a:lnTo>
                  <a:pt x="1056972" y="1020"/>
                </a:lnTo>
                <a:lnTo>
                  <a:pt x="1104900" y="0"/>
                </a:lnTo>
                <a:lnTo>
                  <a:pt x="7658100" y="0"/>
                </a:lnTo>
                <a:lnTo>
                  <a:pt x="7706029" y="1020"/>
                </a:lnTo>
                <a:lnTo>
                  <a:pt x="7753437" y="4055"/>
                </a:lnTo>
                <a:lnTo>
                  <a:pt x="7800281" y="9062"/>
                </a:lnTo>
                <a:lnTo>
                  <a:pt x="7846521" y="16001"/>
                </a:lnTo>
                <a:lnTo>
                  <a:pt x="7892116" y="24828"/>
                </a:lnTo>
                <a:lnTo>
                  <a:pt x="7937022" y="35504"/>
                </a:lnTo>
                <a:lnTo>
                  <a:pt x="7981200" y="47987"/>
                </a:lnTo>
                <a:lnTo>
                  <a:pt x="8024607" y="62235"/>
                </a:lnTo>
                <a:lnTo>
                  <a:pt x="8067203" y="78207"/>
                </a:lnTo>
                <a:lnTo>
                  <a:pt x="8108945" y="95861"/>
                </a:lnTo>
                <a:lnTo>
                  <a:pt x="8149792" y="115155"/>
                </a:lnTo>
                <a:lnTo>
                  <a:pt x="8189704" y="136050"/>
                </a:lnTo>
                <a:lnTo>
                  <a:pt x="8228637" y="158502"/>
                </a:lnTo>
                <a:lnTo>
                  <a:pt x="8266552" y="182471"/>
                </a:lnTo>
                <a:lnTo>
                  <a:pt x="8303406" y="207914"/>
                </a:lnTo>
                <a:lnTo>
                  <a:pt x="8339158" y="234792"/>
                </a:lnTo>
                <a:lnTo>
                  <a:pt x="8373767" y="263062"/>
                </a:lnTo>
                <a:lnTo>
                  <a:pt x="8407190" y="292682"/>
                </a:lnTo>
                <a:lnTo>
                  <a:pt x="8439388" y="323611"/>
                </a:lnTo>
                <a:lnTo>
                  <a:pt x="8470317" y="355809"/>
                </a:lnTo>
                <a:lnTo>
                  <a:pt x="8499937" y="389232"/>
                </a:lnTo>
                <a:lnTo>
                  <a:pt x="8528207" y="423841"/>
                </a:lnTo>
                <a:lnTo>
                  <a:pt x="8555085" y="459593"/>
                </a:lnTo>
                <a:lnTo>
                  <a:pt x="8580528" y="496447"/>
                </a:lnTo>
                <a:lnTo>
                  <a:pt x="8604497" y="534362"/>
                </a:lnTo>
                <a:lnTo>
                  <a:pt x="8626949" y="573295"/>
                </a:lnTo>
                <a:lnTo>
                  <a:pt x="8647844" y="613207"/>
                </a:lnTo>
                <a:lnTo>
                  <a:pt x="8667138" y="654054"/>
                </a:lnTo>
                <a:lnTo>
                  <a:pt x="8684792" y="695796"/>
                </a:lnTo>
                <a:lnTo>
                  <a:pt x="8700764" y="738392"/>
                </a:lnTo>
                <a:lnTo>
                  <a:pt x="8715012" y="781799"/>
                </a:lnTo>
                <a:lnTo>
                  <a:pt x="8727495" y="825977"/>
                </a:lnTo>
                <a:lnTo>
                  <a:pt x="8738171" y="870883"/>
                </a:lnTo>
                <a:lnTo>
                  <a:pt x="8746998" y="916478"/>
                </a:lnTo>
                <a:lnTo>
                  <a:pt x="8753937" y="962718"/>
                </a:lnTo>
                <a:lnTo>
                  <a:pt x="8758944" y="1009562"/>
                </a:lnTo>
                <a:lnTo>
                  <a:pt x="8761979" y="1056970"/>
                </a:lnTo>
                <a:lnTo>
                  <a:pt x="8763000" y="1104899"/>
                </a:lnTo>
                <a:lnTo>
                  <a:pt x="8763000" y="5524474"/>
                </a:lnTo>
                <a:lnTo>
                  <a:pt x="8761979" y="5572404"/>
                </a:lnTo>
                <a:lnTo>
                  <a:pt x="8758944" y="5619812"/>
                </a:lnTo>
                <a:lnTo>
                  <a:pt x="8753937" y="5666656"/>
                </a:lnTo>
                <a:lnTo>
                  <a:pt x="8746998" y="5712897"/>
                </a:lnTo>
                <a:lnTo>
                  <a:pt x="8738171" y="5758491"/>
                </a:lnTo>
                <a:lnTo>
                  <a:pt x="8727495" y="5803398"/>
                </a:lnTo>
                <a:lnTo>
                  <a:pt x="8715012" y="5847577"/>
                </a:lnTo>
                <a:lnTo>
                  <a:pt x="8700764" y="5890985"/>
                </a:lnTo>
                <a:lnTo>
                  <a:pt x="8684792" y="5933581"/>
                </a:lnTo>
                <a:lnTo>
                  <a:pt x="8667138" y="5975324"/>
                </a:lnTo>
                <a:lnTo>
                  <a:pt x="8647844" y="6016172"/>
                </a:lnTo>
                <a:lnTo>
                  <a:pt x="8626949" y="6056084"/>
                </a:lnTo>
                <a:lnTo>
                  <a:pt x="8604497" y="6095019"/>
                </a:lnTo>
                <a:lnTo>
                  <a:pt x="8580528" y="6132934"/>
                </a:lnTo>
                <a:lnTo>
                  <a:pt x="8555085" y="6169789"/>
                </a:lnTo>
                <a:lnTo>
                  <a:pt x="8528207" y="6205542"/>
                </a:lnTo>
                <a:lnTo>
                  <a:pt x="8499937" y="6240152"/>
                </a:lnTo>
                <a:lnTo>
                  <a:pt x="8470317" y="6273577"/>
                </a:lnTo>
                <a:lnTo>
                  <a:pt x="8439388" y="6305775"/>
                </a:lnTo>
                <a:lnTo>
                  <a:pt x="8407190" y="6336705"/>
                </a:lnTo>
                <a:lnTo>
                  <a:pt x="8373767" y="6366327"/>
                </a:lnTo>
                <a:lnTo>
                  <a:pt x="8339158" y="6394597"/>
                </a:lnTo>
                <a:lnTo>
                  <a:pt x="8303406" y="6421476"/>
                </a:lnTo>
                <a:lnTo>
                  <a:pt x="8266552" y="6446921"/>
                </a:lnTo>
                <a:lnTo>
                  <a:pt x="8228637" y="6470890"/>
                </a:lnTo>
                <a:lnTo>
                  <a:pt x="8189704" y="6493343"/>
                </a:lnTo>
                <a:lnTo>
                  <a:pt x="8149792" y="6514238"/>
                </a:lnTo>
                <a:lnTo>
                  <a:pt x="8108945" y="6533534"/>
                </a:lnTo>
                <a:lnTo>
                  <a:pt x="8067203" y="6551189"/>
                </a:lnTo>
                <a:lnTo>
                  <a:pt x="8024607" y="6567161"/>
                </a:lnTo>
                <a:lnTo>
                  <a:pt x="7981200" y="6581410"/>
                </a:lnTo>
                <a:lnTo>
                  <a:pt x="7937022" y="6593893"/>
                </a:lnTo>
                <a:lnTo>
                  <a:pt x="7892116" y="6604569"/>
                </a:lnTo>
                <a:lnTo>
                  <a:pt x="7846521" y="6613398"/>
                </a:lnTo>
                <a:lnTo>
                  <a:pt x="7800281" y="6620336"/>
                </a:lnTo>
                <a:lnTo>
                  <a:pt x="7753437" y="6625344"/>
                </a:lnTo>
                <a:lnTo>
                  <a:pt x="7706029" y="6628379"/>
                </a:lnTo>
                <a:lnTo>
                  <a:pt x="7658100" y="6629400"/>
                </a:lnTo>
                <a:lnTo>
                  <a:pt x="1104900" y="6629400"/>
                </a:lnTo>
                <a:lnTo>
                  <a:pt x="1056972" y="6628379"/>
                </a:lnTo>
                <a:lnTo>
                  <a:pt x="1009566" y="6625344"/>
                </a:lnTo>
                <a:lnTo>
                  <a:pt x="962723" y="6620336"/>
                </a:lnTo>
                <a:lnTo>
                  <a:pt x="916484" y="6613398"/>
                </a:lnTo>
                <a:lnTo>
                  <a:pt x="870891" y="6604569"/>
                </a:lnTo>
                <a:lnTo>
                  <a:pt x="825985" y="6593893"/>
                </a:lnTo>
                <a:lnTo>
                  <a:pt x="781808" y="6581410"/>
                </a:lnTo>
                <a:lnTo>
                  <a:pt x="738402" y="6567161"/>
                </a:lnTo>
                <a:lnTo>
                  <a:pt x="695807" y="6551189"/>
                </a:lnTo>
                <a:lnTo>
                  <a:pt x="654065" y="6533534"/>
                </a:lnTo>
                <a:lnTo>
                  <a:pt x="613218" y="6514238"/>
                </a:lnTo>
                <a:lnTo>
                  <a:pt x="573307" y="6493343"/>
                </a:lnTo>
                <a:lnTo>
                  <a:pt x="534373" y="6470890"/>
                </a:lnTo>
                <a:lnTo>
                  <a:pt x="496458" y="6446921"/>
                </a:lnTo>
                <a:lnTo>
                  <a:pt x="459604" y="6421476"/>
                </a:lnTo>
                <a:lnTo>
                  <a:pt x="423852" y="6394597"/>
                </a:lnTo>
                <a:lnTo>
                  <a:pt x="389243" y="6366327"/>
                </a:lnTo>
                <a:lnTo>
                  <a:pt x="355819" y="6336705"/>
                </a:lnTo>
                <a:lnTo>
                  <a:pt x="323621" y="6305775"/>
                </a:lnTo>
                <a:lnTo>
                  <a:pt x="292691" y="6273577"/>
                </a:lnTo>
                <a:lnTo>
                  <a:pt x="263070" y="6240152"/>
                </a:lnTo>
                <a:lnTo>
                  <a:pt x="234800" y="6205542"/>
                </a:lnTo>
                <a:lnTo>
                  <a:pt x="207922" y="6169789"/>
                </a:lnTo>
                <a:lnTo>
                  <a:pt x="182477" y="6132934"/>
                </a:lnTo>
                <a:lnTo>
                  <a:pt x="158508" y="6095019"/>
                </a:lnTo>
                <a:lnTo>
                  <a:pt x="136055" y="6056084"/>
                </a:lnTo>
                <a:lnTo>
                  <a:pt x="115160" y="6016172"/>
                </a:lnTo>
                <a:lnTo>
                  <a:pt x="95864" y="5975324"/>
                </a:lnTo>
                <a:lnTo>
                  <a:pt x="78210" y="5933581"/>
                </a:lnTo>
                <a:lnTo>
                  <a:pt x="62238" y="5890985"/>
                </a:lnTo>
                <a:lnTo>
                  <a:pt x="47989" y="5847577"/>
                </a:lnTo>
                <a:lnTo>
                  <a:pt x="35506" y="5803398"/>
                </a:lnTo>
                <a:lnTo>
                  <a:pt x="24829" y="5758491"/>
                </a:lnTo>
                <a:lnTo>
                  <a:pt x="16001" y="5712897"/>
                </a:lnTo>
                <a:lnTo>
                  <a:pt x="9063" y="5666656"/>
                </a:lnTo>
                <a:lnTo>
                  <a:pt x="4055" y="5619812"/>
                </a:lnTo>
                <a:lnTo>
                  <a:pt x="1020" y="5572404"/>
                </a:lnTo>
                <a:lnTo>
                  <a:pt x="0" y="5524474"/>
                </a:lnTo>
                <a:lnTo>
                  <a:pt x="0" y="11048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60979" y="144779"/>
            <a:ext cx="1036319" cy="177800"/>
          </a:xfrm>
          <a:custGeom>
            <a:avLst/>
            <a:gdLst/>
            <a:ahLst/>
            <a:cxnLst/>
            <a:rect l="l" t="t" r="r" b="b"/>
            <a:pathLst>
              <a:path w="1036320" h="177800">
                <a:moveTo>
                  <a:pt x="0" y="29591"/>
                </a:moveTo>
                <a:lnTo>
                  <a:pt x="2319" y="18055"/>
                </a:lnTo>
                <a:lnTo>
                  <a:pt x="8651" y="8651"/>
                </a:lnTo>
                <a:lnTo>
                  <a:pt x="18055" y="2319"/>
                </a:lnTo>
                <a:lnTo>
                  <a:pt x="29590" y="0"/>
                </a:lnTo>
                <a:lnTo>
                  <a:pt x="1006729" y="0"/>
                </a:lnTo>
                <a:lnTo>
                  <a:pt x="1018264" y="2319"/>
                </a:lnTo>
                <a:lnTo>
                  <a:pt x="1027668" y="8651"/>
                </a:lnTo>
                <a:lnTo>
                  <a:pt x="1034000" y="18055"/>
                </a:lnTo>
                <a:lnTo>
                  <a:pt x="1036319" y="29591"/>
                </a:lnTo>
                <a:lnTo>
                  <a:pt x="1036319" y="148209"/>
                </a:lnTo>
                <a:lnTo>
                  <a:pt x="1034000" y="159744"/>
                </a:lnTo>
                <a:lnTo>
                  <a:pt x="1027668" y="169148"/>
                </a:lnTo>
                <a:lnTo>
                  <a:pt x="1018264" y="175480"/>
                </a:lnTo>
                <a:lnTo>
                  <a:pt x="1006729" y="177800"/>
                </a:lnTo>
                <a:lnTo>
                  <a:pt x="29590" y="177800"/>
                </a:lnTo>
                <a:lnTo>
                  <a:pt x="18055" y="175480"/>
                </a:lnTo>
                <a:lnTo>
                  <a:pt x="8651" y="169148"/>
                </a:lnTo>
                <a:lnTo>
                  <a:pt x="2319" y="159744"/>
                </a:lnTo>
                <a:lnTo>
                  <a:pt x="0" y="148209"/>
                </a:lnTo>
                <a:lnTo>
                  <a:pt x="0" y="295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1620" y="16637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0600" y="30480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15240"/>
                </a:moveTo>
                <a:lnTo>
                  <a:pt x="50800" y="15240"/>
                </a:lnTo>
                <a:lnTo>
                  <a:pt x="508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6220" y="4445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6220" y="68834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6175" y="99441"/>
            <a:ext cx="144653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Trebuchet MS"/>
                <a:cs typeface="Trebuchet MS"/>
              </a:rPr>
              <a:t>Program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Name: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0" dirty="0">
                <a:latin typeface="Arial"/>
                <a:cs typeface="Arial"/>
              </a:rPr>
              <a:t>Description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251460">
              <a:lnSpc>
                <a:spcPct val="111200"/>
              </a:lnSpc>
              <a:spcBef>
                <a:spcPts val="5"/>
              </a:spcBef>
            </a:pPr>
            <a:r>
              <a:rPr sz="1400" spc="-65" dirty="0">
                <a:latin typeface="Arial"/>
                <a:cs typeface="Arial"/>
              </a:rPr>
              <a:t>Status</a:t>
            </a:r>
            <a:r>
              <a:rPr sz="1800" spc="-65" dirty="0">
                <a:latin typeface="Arial"/>
                <a:cs typeface="Arial"/>
              </a:rPr>
              <a:t>:  </a:t>
            </a:r>
            <a:r>
              <a:rPr sz="1400" spc="-50" dirty="0">
                <a:latin typeface="Arial"/>
                <a:cs typeface="Arial"/>
              </a:rPr>
              <a:t>Promotion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Unit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135" dirty="0">
                <a:latin typeface="Arial"/>
                <a:cs typeface="Arial"/>
              </a:rPr>
              <a:t>Sub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1400" y="1000760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6220" y="9779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63316" y="930528"/>
            <a:ext cx="258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6220" y="1297939"/>
            <a:ext cx="1036319" cy="198120"/>
          </a:xfrm>
          <a:custGeom>
            <a:avLst/>
            <a:gdLst/>
            <a:ahLst/>
            <a:cxnLst/>
            <a:rect l="l" t="t" r="r" b="b"/>
            <a:pathLst>
              <a:path w="1036320" h="198119">
                <a:moveTo>
                  <a:pt x="0" y="33020"/>
                </a:moveTo>
                <a:lnTo>
                  <a:pt x="2587" y="20145"/>
                </a:lnTo>
                <a:lnTo>
                  <a:pt x="9651" y="9651"/>
                </a:lnTo>
                <a:lnTo>
                  <a:pt x="20145" y="2587"/>
                </a:lnTo>
                <a:lnTo>
                  <a:pt x="33019" y="0"/>
                </a:lnTo>
                <a:lnTo>
                  <a:pt x="1003300" y="0"/>
                </a:lnTo>
                <a:lnTo>
                  <a:pt x="1016174" y="2587"/>
                </a:lnTo>
                <a:lnTo>
                  <a:pt x="1026668" y="9652"/>
                </a:lnTo>
                <a:lnTo>
                  <a:pt x="1033732" y="20145"/>
                </a:lnTo>
                <a:lnTo>
                  <a:pt x="1036319" y="33020"/>
                </a:lnTo>
                <a:lnTo>
                  <a:pt x="1036319" y="165100"/>
                </a:lnTo>
                <a:lnTo>
                  <a:pt x="1033732" y="177974"/>
                </a:lnTo>
                <a:lnTo>
                  <a:pt x="1026668" y="188468"/>
                </a:lnTo>
                <a:lnTo>
                  <a:pt x="1016174" y="195532"/>
                </a:lnTo>
                <a:lnTo>
                  <a:pt x="1003300" y="198120"/>
                </a:lnTo>
                <a:lnTo>
                  <a:pt x="33019" y="198120"/>
                </a:lnTo>
                <a:lnTo>
                  <a:pt x="20145" y="195532"/>
                </a:lnTo>
                <a:lnTo>
                  <a:pt x="9652" y="188467"/>
                </a:lnTo>
                <a:lnTo>
                  <a:pt x="2587" y="177974"/>
                </a:lnTo>
                <a:lnTo>
                  <a:pt x="0" y="165100"/>
                </a:lnTo>
                <a:lnTo>
                  <a:pt x="0" y="3302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64204" y="1265872"/>
            <a:ext cx="25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1285239"/>
            <a:ext cx="243839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7179" y="78739"/>
            <a:ext cx="2712720" cy="228600"/>
          </a:xfrm>
          <a:custGeom>
            <a:avLst/>
            <a:gdLst/>
            <a:ahLst/>
            <a:cxnLst/>
            <a:rect l="l" t="t" r="r" b="b"/>
            <a:pathLst>
              <a:path w="271272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2674620" y="0"/>
                </a:lnTo>
                <a:lnTo>
                  <a:pt x="2689467" y="2988"/>
                </a:lnTo>
                <a:lnTo>
                  <a:pt x="2701575" y="11144"/>
                </a:lnTo>
                <a:lnTo>
                  <a:pt x="2709731" y="23252"/>
                </a:lnTo>
                <a:lnTo>
                  <a:pt x="2712720" y="38100"/>
                </a:lnTo>
                <a:lnTo>
                  <a:pt x="2712720" y="190500"/>
                </a:lnTo>
                <a:lnTo>
                  <a:pt x="2709731" y="205347"/>
                </a:lnTo>
                <a:lnTo>
                  <a:pt x="2701575" y="217455"/>
                </a:lnTo>
                <a:lnTo>
                  <a:pt x="2689467" y="225611"/>
                </a:lnTo>
                <a:lnTo>
                  <a:pt x="267462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41670" y="25781"/>
            <a:ext cx="197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0" dirty="0">
                <a:latin typeface="Arial"/>
                <a:cs typeface="Arial"/>
              </a:rPr>
              <a:t>Promotion</a:t>
            </a:r>
            <a:r>
              <a:rPr sz="1800" b="0" spc="-105" dirty="0">
                <a:latin typeface="Arial"/>
                <a:cs typeface="Arial"/>
              </a:rPr>
              <a:t> </a:t>
            </a:r>
            <a:r>
              <a:rPr sz="1800" b="0" spc="-55" dirty="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88859" y="1221739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20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20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20" y="127000"/>
                </a:lnTo>
                <a:lnTo>
                  <a:pt x="807720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20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8859" y="1221739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20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20" y="25400"/>
                </a:lnTo>
                <a:lnTo>
                  <a:pt x="807720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20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83148" y="450850"/>
          <a:ext cx="2823845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ts val="1655"/>
                        </a:lnSpc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680"/>
                        </a:lnSpc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9050">
                        <a:lnSpc>
                          <a:spcPts val="1655"/>
                        </a:lnSpc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ts val="1655"/>
                        </a:lnSpc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8415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8415">
                        <a:lnSpc>
                          <a:spcPts val="1650"/>
                        </a:lnSpc>
                        <a:spcBef>
                          <a:spcPts val="4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1250"/>
                        </a:lnSpc>
                        <a:spcBef>
                          <a:spcPts val="450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544820" y="1638300"/>
            <a:ext cx="2707640" cy="304800"/>
          </a:xfrm>
          <a:custGeom>
            <a:avLst/>
            <a:gdLst/>
            <a:ahLst/>
            <a:cxnLst/>
            <a:rect l="l" t="t" r="r" b="b"/>
            <a:pathLst>
              <a:path w="270764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656839" y="0"/>
                </a:lnTo>
                <a:lnTo>
                  <a:pt x="2676618" y="3990"/>
                </a:lnTo>
                <a:lnTo>
                  <a:pt x="2692765" y="14874"/>
                </a:lnTo>
                <a:lnTo>
                  <a:pt x="2703649" y="31021"/>
                </a:lnTo>
                <a:lnTo>
                  <a:pt x="2707639" y="50800"/>
                </a:lnTo>
                <a:lnTo>
                  <a:pt x="2707639" y="254000"/>
                </a:lnTo>
                <a:lnTo>
                  <a:pt x="2703649" y="273778"/>
                </a:lnTo>
                <a:lnTo>
                  <a:pt x="2692765" y="289925"/>
                </a:lnTo>
                <a:lnTo>
                  <a:pt x="2676618" y="300809"/>
                </a:lnTo>
                <a:lnTo>
                  <a:pt x="2656839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25209" y="1624647"/>
            <a:ext cx="1546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89900" y="4569459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20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8"/>
                </a:lnTo>
                <a:lnTo>
                  <a:pt x="14874" y="289925"/>
                </a:lnTo>
                <a:lnTo>
                  <a:pt x="31021" y="300809"/>
                </a:lnTo>
                <a:lnTo>
                  <a:pt x="50800" y="304800"/>
                </a:lnTo>
                <a:lnTo>
                  <a:pt x="756920" y="304800"/>
                </a:lnTo>
                <a:lnTo>
                  <a:pt x="776698" y="300809"/>
                </a:lnTo>
                <a:lnTo>
                  <a:pt x="792845" y="289925"/>
                </a:lnTo>
                <a:lnTo>
                  <a:pt x="803729" y="273778"/>
                </a:lnTo>
                <a:lnTo>
                  <a:pt x="807720" y="254000"/>
                </a:lnTo>
                <a:lnTo>
                  <a:pt x="807720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20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89900" y="4569459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20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20" y="50800"/>
                </a:lnTo>
                <a:lnTo>
                  <a:pt x="807720" y="254000"/>
                </a:lnTo>
                <a:lnTo>
                  <a:pt x="803729" y="273778"/>
                </a:lnTo>
                <a:lnTo>
                  <a:pt x="792845" y="289925"/>
                </a:lnTo>
                <a:lnTo>
                  <a:pt x="776698" y="300809"/>
                </a:lnTo>
                <a:lnTo>
                  <a:pt x="75692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35568" y="4594161"/>
            <a:ext cx="515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Cancel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99300" y="4569459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20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8"/>
                </a:lnTo>
                <a:lnTo>
                  <a:pt x="14874" y="289925"/>
                </a:lnTo>
                <a:lnTo>
                  <a:pt x="31021" y="300809"/>
                </a:lnTo>
                <a:lnTo>
                  <a:pt x="50800" y="304800"/>
                </a:lnTo>
                <a:lnTo>
                  <a:pt x="756920" y="304800"/>
                </a:lnTo>
                <a:lnTo>
                  <a:pt x="776698" y="300809"/>
                </a:lnTo>
                <a:lnTo>
                  <a:pt x="792845" y="289925"/>
                </a:lnTo>
                <a:lnTo>
                  <a:pt x="803729" y="273778"/>
                </a:lnTo>
                <a:lnTo>
                  <a:pt x="807720" y="254000"/>
                </a:lnTo>
                <a:lnTo>
                  <a:pt x="807720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20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9300" y="4569459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20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20" y="50800"/>
                </a:lnTo>
                <a:lnTo>
                  <a:pt x="807720" y="254000"/>
                </a:lnTo>
                <a:lnTo>
                  <a:pt x="803729" y="273778"/>
                </a:lnTo>
                <a:lnTo>
                  <a:pt x="792845" y="289925"/>
                </a:lnTo>
                <a:lnTo>
                  <a:pt x="776698" y="300809"/>
                </a:lnTo>
                <a:lnTo>
                  <a:pt x="75692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15834" y="4594161"/>
            <a:ext cx="374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1339" y="4737100"/>
            <a:ext cx="4602480" cy="1945639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36245" indent="-346075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100" spc="-60" dirty="0">
                <a:latin typeface="Arial"/>
                <a:cs typeface="Arial"/>
              </a:rPr>
              <a:t>Status </a:t>
            </a:r>
            <a:r>
              <a:rPr sz="1100" spc="-40" dirty="0">
                <a:latin typeface="Arial"/>
                <a:cs typeface="Arial"/>
              </a:rPr>
              <a:t>Active </a:t>
            </a:r>
            <a:r>
              <a:rPr sz="1100" spc="30" dirty="0">
                <a:latin typeface="Arial"/>
                <a:cs typeface="Arial"/>
              </a:rPr>
              <a:t>&amp;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Inactive</a:t>
            </a:r>
            <a:endParaRPr sz="11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100" spc="-25" dirty="0">
                <a:latin typeface="Arial"/>
                <a:cs typeface="Arial"/>
              </a:rPr>
              <a:t>Promotion </a:t>
            </a:r>
            <a:r>
              <a:rPr sz="1100" spc="-15" dirty="0">
                <a:latin typeface="Arial"/>
                <a:cs typeface="Arial"/>
              </a:rPr>
              <a:t>Unit- </a:t>
            </a:r>
            <a:r>
              <a:rPr sz="1100" spc="-50" dirty="0">
                <a:latin typeface="Arial"/>
                <a:cs typeface="Arial"/>
              </a:rPr>
              <a:t>qty(case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pcs)</a:t>
            </a:r>
            <a:endParaRPr sz="11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100" spc="-25" dirty="0">
                <a:latin typeface="Arial"/>
                <a:cs typeface="Arial"/>
              </a:rPr>
              <a:t>Promotion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Sub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Unit-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qty(case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pcs)</a:t>
            </a:r>
            <a:endParaRPr sz="11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100" spc="-25" dirty="0">
                <a:latin typeface="Arial"/>
                <a:cs typeface="Arial"/>
              </a:rPr>
              <a:t>Promotion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offer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would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qty(case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pcs)/Value/Volume.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436245">
              <a:lnSpc>
                <a:spcPct val="100000"/>
              </a:lnSpc>
            </a:pPr>
            <a:r>
              <a:rPr sz="1100" spc="-15" dirty="0">
                <a:latin typeface="Arial"/>
                <a:cs typeface="Arial"/>
              </a:rPr>
              <a:t>would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be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amount/percentage.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Volume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would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be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specific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or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percentage.</a:t>
            </a:r>
            <a:endParaRPr sz="11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buAutoNum type="arabicPeriod" startAt="5"/>
              <a:tabLst>
                <a:tab pos="435609" algn="l"/>
                <a:tab pos="436245" algn="l"/>
              </a:tabLst>
            </a:pP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</a:t>
            </a:r>
            <a:r>
              <a:rPr sz="1100" u="sng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will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created</a:t>
            </a:r>
            <a:r>
              <a:rPr sz="1100" u="sng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based</a:t>
            </a:r>
            <a:r>
              <a:rPr sz="1100" u="sng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r>
              <a:rPr sz="1100" u="sng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outlet</a:t>
            </a:r>
            <a:r>
              <a:rPr sz="1100" u="sng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</a:t>
            </a:r>
            <a:r>
              <a:rPr sz="1100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exclusive,</a:t>
            </a:r>
            <a:r>
              <a:rPr sz="1100" u="sng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non-</a:t>
            </a:r>
            <a:endParaRPr sz="1100">
              <a:latin typeface="Arial"/>
              <a:cs typeface="Arial"/>
            </a:endParaRPr>
          </a:p>
          <a:p>
            <a:pPr marL="436245">
              <a:lnSpc>
                <a:spcPct val="100000"/>
              </a:lnSpc>
            </a:pP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exclusive)</a:t>
            </a:r>
            <a:endParaRPr sz="11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435609" algn="l"/>
                <a:tab pos="436245" algn="l"/>
              </a:tabLst>
            </a:pP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</a:t>
            </a:r>
            <a:r>
              <a:rPr sz="1100" u="sng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condition/promotion</a:t>
            </a:r>
            <a:r>
              <a:rPr sz="1100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</a:t>
            </a:r>
            <a:r>
              <a:rPr sz="1100" u="sng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would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</a:t>
            </a:r>
            <a:r>
              <a:rPr sz="1100" b="1" u="sng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two</a:t>
            </a:r>
            <a:r>
              <a:rPr sz="1100" b="1" u="sng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type;</a:t>
            </a:r>
            <a:r>
              <a:rPr sz="1100" b="1" u="sng" spc="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sz="1100" b="1" u="sng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sng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/</a:t>
            </a:r>
            <a:r>
              <a:rPr sz="11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or</a:t>
            </a:r>
            <a:r>
              <a:rPr sz="11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436245" indent="-346075">
              <a:lnSpc>
                <a:spcPct val="100000"/>
              </a:lnSpc>
              <a:buAutoNum type="arabicPeriod" startAt="6"/>
              <a:tabLst>
                <a:tab pos="435609" algn="l"/>
                <a:tab pos="436245" algn="l"/>
              </a:tabLst>
            </a:pPr>
            <a:r>
              <a:rPr sz="11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Promotion</a:t>
            </a:r>
            <a:r>
              <a:rPr sz="1100" b="1" u="heavy" spc="-1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Scope:</a:t>
            </a:r>
            <a:r>
              <a:rPr sz="1100" b="1" spc="-150" dirty="0">
                <a:latin typeface="Trebuchet MS"/>
                <a:cs typeface="Trebuchet MS"/>
              </a:rPr>
              <a:t> </a:t>
            </a:r>
            <a:r>
              <a:rPr sz="1100" b="1" spc="-55" dirty="0">
                <a:latin typeface="Trebuchet MS"/>
                <a:cs typeface="Trebuchet MS"/>
              </a:rPr>
              <a:t>Set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by</a:t>
            </a:r>
            <a:r>
              <a:rPr sz="1100" b="1" spc="-105" dirty="0">
                <a:latin typeface="Trebuchet MS"/>
                <a:cs typeface="Trebuchet MS"/>
              </a:rPr>
              <a:t> </a:t>
            </a:r>
            <a:r>
              <a:rPr sz="1100" b="1" spc="-60" dirty="0">
                <a:latin typeface="Trebuchet MS"/>
                <a:cs typeface="Trebuchet MS"/>
              </a:rPr>
              <a:t>Geo-Hierarchy</a:t>
            </a:r>
            <a:r>
              <a:rPr sz="1100" b="1" spc="-185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Up-to</a:t>
            </a:r>
            <a:r>
              <a:rPr sz="1100" b="1" spc="-17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Outlet</a:t>
            </a:r>
            <a:r>
              <a:rPr sz="1100" b="1" spc="-120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and</a:t>
            </a:r>
            <a:r>
              <a:rPr sz="1100" b="1" spc="-135" dirty="0">
                <a:latin typeface="Trebuchet MS"/>
                <a:cs typeface="Trebuchet MS"/>
              </a:rPr>
              <a:t> </a:t>
            </a:r>
            <a:r>
              <a:rPr sz="1100" b="1" spc="-60" dirty="0">
                <a:latin typeface="Trebuchet MS"/>
                <a:cs typeface="Trebuchet MS"/>
              </a:rPr>
              <a:t>cluster</a:t>
            </a:r>
            <a:endParaRPr sz="1100">
              <a:latin typeface="Trebuchet MS"/>
              <a:cs typeface="Trebuchet MS"/>
            </a:endParaRPr>
          </a:p>
          <a:p>
            <a:pPr marL="436245">
              <a:lnSpc>
                <a:spcPct val="100000"/>
              </a:lnSpc>
            </a:pPr>
            <a:r>
              <a:rPr sz="1100" b="1" spc="-55" dirty="0">
                <a:latin typeface="Trebuchet MS"/>
                <a:cs typeface="Trebuchet MS"/>
              </a:rPr>
              <a:t>based.</a:t>
            </a:r>
            <a:endParaRPr sz="1100">
              <a:latin typeface="Trebuchet MS"/>
              <a:cs typeface="Trebuchet MS"/>
            </a:endParaRPr>
          </a:p>
          <a:p>
            <a:pPr marL="436245" indent="-346075">
              <a:lnSpc>
                <a:spcPct val="100000"/>
              </a:lnSpc>
              <a:buAutoNum type="arabicPeriod" startAt="8"/>
              <a:tabLst>
                <a:tab pos="435609" algn="l"/>
                <a:tab pos="436245" algn="l"/>
              </a:tabLst>
            </a:pPr>
            <a:r>
              <a:rPr sz="1100" b="1" spc="-45" dirty="0">
                <a:latin typeface="Trebuchet MS"/>
                <a:cs typeface="Trebuchet MS"/>
              </a:rPr>
              <a:t>Promotion</a:t>
            </a:r>
            <a:r>
              <a:rPr sz="1100" b="1" spc="-18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for</a:t>
            </a:r>
            <a:r>
              <a:rPr sz="1100" b="1" spc="-135" dirty="0">
                <a:latin typeface="Trebuchet MS"/>
                <a:cs typeface="Trebuchet MS"/>
              </a:rPr>
              <a:t> </a:t>
            </a:r>
            <a:r>
              <a:rPr sz="1100" b="1" spc="-65" dirty="0">
                <a:latin typeface="Trebuchet MS"/>
                <a:cs typeface="Trebuchet MS"/>
              </a:rPr>
              <a:t>(channel):</a:t>
            </a:r>
            <a:r>
              <a:rPr sz="1100" b="1" spc="-16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Arial"/>
                <a:cs typeface="Arial"/>
              </a:rPr>
              <a:t>Multiple,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Single,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all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selection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31339" y="4437379"/>
            <a:ext cx="4602480" cy="299720"/>
          </a:xfrm>
          <a:custGeom>
            <a:avLst/>
            <a:gdLst/>
            <a:ahLst/>
            <a:cxnLst/>
            <a:rect l="l" t="t" r="r" b="b"/>
            <a:pathLst>
              <a:path w="4602480" h="299720">
                <a:moveTo>
                  <a:pt x="0" y="299720"/>
                </a:moveTo>
                <a:lnTo>
                  <a:pt x="4602480" y="299720"/>
                </a:lnTo>
                <a:lnTo>
                  <a:pt x="4602480" y="0"/>
                </a:lnTo>
                <a:lnTo>
                  <a:pt x="0" y="0"/>
                </a:lnTo>
                <a:lnTo>
                  <a:pt x="0" y="299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31339" y="4437379"/>
            <a:ext cx="4602480" cy="29972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35"/>
              </a:lnSpc>
            </a:pPr>
            <a:r>
              <a:rPr sz="1800" spc="-6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0312" y="1540998"/>
            <a:ext cx="1108075" cy="5943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400" spc="-90" dirty="0">
                <a:latin typeface="Arial"/>
                <a:cs typeface="Arial"/>
              </a:rPr>
              <a:t>Program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Code</a:t>
            </a:r>
            <a:r>
              <a:rPr sz="1800" spc="-1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1400" spc="-60" dirty="0">
                <a:latin typeface="Arial"/>
                <a:cs typeface="Arial"/>
              </a:rPr>
              <a:t>Date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3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777610" y="2087245"/>
          <a:ext cx="2823210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ts val="1645"/>
                        </a:lnSpc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9050">
                        <a:lnSpc>
                          <a:spcPts val="1645"/>
                        </a:lnSpc>
                        <a:spcBef>
                          <a:spcPts val="5"/>
                        </a:spcBef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ts val="1645"/>
                        </a:lnSpc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0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0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ts val="1235"/>
                        </a:lnSpc>
                        <a:spcBef>
                          <a:spcPts val="459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3571240" y="695959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01620" y="1968500"/>
            <a:ext cx="1031240" cy="167640"/>
          </a:xfrm>
          <a:custGeom>
            <a:avLst/>
            <a:gdLst/>
            <a:ahLst/>
            <a:cxnLst/>
            <a:rect l="l" t="t" r="r" b="b"/>
            <a:pathLst>
              <a:path w="1031239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3300" y="0"/>
                </a:lnTo>
                <a:lnTo>
                  <a:pt x="1014202" y="2186"/>
                </a:lnTo>
                <a:lnTo>
                  <a:pt x="1023080" y="8159"/>
                </a:lnTo>
                <a:lnTo>
                  <a:pt x="1029053" y="17037"/>
                </a:lnTo>
                <a:lnTo>
                  <a:pt x="1031240" y="27939"/>
                </a:lnTo>
                <a:lnTo>
                  <a:pt x="1031240" y="139700"/>
                </a:lnTo>
                <a:lnTo>
                  <a:pt x="1029053" y="150548"/>
                </a:lnTo>
                <a:lnTo>
                  <a:pt x="1023080" y="159432"/>
                </a:lnTo>
                <a:lnTo>
                  <a:pt x="1014202" y="165435"/>
                </a:lnTo>
                <a:lnTo>
                  <a:pt x="1003300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89879" y="2179320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2820" y="2095500"/>
            <a:ext cx="848360" cy="304800"/>
          </a:xfrm>
          <a:custGeom>
            <a:avLst/>
            <a:gdLst/>
            <a:ahLst/>
            <a:cxnLst/>
            <a:rect l="l" t="t" r="r" b="b"/>
            <a:pathLst>
              <a:path w="84836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97559" y="0"/>
                </a:lnTo>
                <a:lnTo>
                  <a:pt x="817338" y="3990"/>
                </a:lnTo>
                <a:lnTo>
                  <a:pt x="833485" y="14874"/>
                </a:lnTo>
                <a:lnTo>
                  <a:pt x="844369" y="31021"/>
                </a:lnTo>
                <a:lnTo>
                  <a:pt x="848359" y="50800"/>
                </a:lnTo>
                <a:lnTo>
                  <a:pt x="848359" y="254000"/>
                </a:lnTo>
                <a:lnTo>
                  <a:pt x="844369" y="273778"/>
                </a:lnTo>
                <a:lnTo>
                  <a:pt x="833485" y="289925"/>
                </a:lnTo>
                <a:lnTo>
                  <a:pt x="817338" y="300809"/>
                </a:lnTo>
                <a:lnTo>
                  <a:pt x="797559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8900" y="285750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20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20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20" y="127000"/>
                </a:lnTo>
                <a:lnTo>
                  <a:pt x="807720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20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8900" y="285750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20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20" y="25400"/>
                </a:lnTo>
                <a:lnTo>
                  <a:pt x="807720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20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55920" y="3195320"/>
            <a:ext cx="238759" cy="157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57420" y="3126739"/>
            <a:ext cx="924560" cy="228600"/>
          </a:xfrm>
          <a:custGeom>
            <a:avLst/>
            <a:gdLst/>
            <a:ahLst/>
            <a:cxnLst/>
            <a:rect l="l" t="t" r="r" b="b"/>
            <a:pathLst>
              <a:path w="92456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886459" y="0"/>
                </a:lnTo>
                <a:lnTo>
                  <a:pt x="901307" y="2988"/>
                </a:lnTo>
                <a:lnTo>
                  <a:pt x="913415" y="11144"/>
                </a:lnTo>
                <a:lnTo>
                  <a:pt x="921571" y="23252"/>
                </a:lnTo>
                <a:lnTo>
                  <a:pt x="924559" y="38100"/>
                </a:lnTo>
                <a:lnTo>
                  <a:pt x="924559" y="190500"/>
                </a:lnTo>
                <a:lnTo>
                  <a:pt x="921571" y="205347"/>
                </a:lnTo>
                <a:lnTo>
                  <a:pt x="913415" y="217455"/>
                </a:lnTo>
                <a:lnTo>
                  <a:pt x="901307" y="225611"/>
                </a:lnTo>
                <a:lnTo>
                  <a:pt x="886459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008879" y="3112198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latin typeface="Arial"/>
                <a:cs typeface="Arial"/>
              </a:rPr>
              <a:t>V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u</a:t>
            </a:r>
            <a:r>
              <a:rPr sz="1400" spc="-8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10377" y="3048038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38568" y="3273081"/>
            <a:ext cx="927100" cy="225425"/>
          </a:xfrm>
          <a:custGeom>
            <a:avLst/>
            <a:gdLst/>
            <a:ahLst/>
            <a:cxnLst/>
            <a:rect l="l" t="t" r="r" b="b"/>
            <a:pathLst>
              <a:path w="927100" h="225425">
                <a:moveTo>
                  <a:pt x="0" y="225132"/>
                </a:moveTo>
                <a:lnTo>
                  <a:pt x="926896" y="225132"/>
                </a:lnTo>
                <a:lnTo>
                  <a:pt x="926896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8568" y="30416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04027" y="3273171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5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10377" y="30416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5542" y="30416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04027" y="3048000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5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04027" y="3498215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5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10377" y="3048000"/>
            <a:ext cx="1028700" cy="225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70"/>
              </a:spcBef>
            </a:pPr>
            <a:r>
              <a:rPr sz="1100" spc="-10" dirty="0">
                <a:latin typeface="Arial"/>
                <a:cs typeface="Arial"/>
              </a:rPr>
              <a:t>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38568" y="3048000"/>
            <a:ext cx="9271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370"/>
              </a:spcBef>
            </a:pPr>
            <a:r>
              <a:rPr sz="1100" spc="-5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10377" y="3273171"/>
            <a:ext cx="10287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70"/>
              </a:spcBef>
            </a:pPr>
            <a:r>
              <a:rPr sz="1100" spc="-80" dirty="0">
                <a:latin typeface="Arial"/>
                <a:cs typeface="Arial"/>
              </a:rPr>
              <a:t>Tk </a:t>
            </a:r>
            <a:r>
              <a:rPr sz="1100" spc="5" dirty="0">
                <a:latin typeface="Arial"/>
                <a:cs typeface="Arial"/>
              </a:rPr>
              <a:t>or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522719" y="3058160"/>
            <a:ext cx="238759" cy="157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41240" y="915352"/>
            <a:ext cx="25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481320" y="3957320"/>
            <a:ext cx="238759" cy="157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82820" y="3888740"/>
            <a:ext cx="924560" cy="228600"/>
          </a:xfrm>
          <a:custGeom>
            <a:avLst/>
            <a:gdLst/>
            <a:ahLst/>
            <a:cxnLst/>
            <a:rect l="l" t="t" r="r" b="b"/>
            <a:pathLst>
              <a:path w="92456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886459" y="0"/>
                </a:lnTo>
                <a:lnTo>
                  <a:pt x="901307" y="2988"/>
                </a:lnTo>
                <a:lnTo>
                  <a:pt x="913415" y="11144"/>
                </a:lnTo>
                <a:lnTo>
                  <a:pt x="921571" y="23252"/>
                </a:lnTo>
                <a:lnTo>
                  <a:pt x="924559" y="38100"/>
                </a:lnTo>
                <a:lnTo>
                  <a:pt x="924559" y="190500"/>
                </a:lnTo>
                <a:lnTo>
                  <a:pt x="921571" y="205347"/>
                </a:lnTo>
                <a:lnTo>
                  <a:pt x="913415" y="217455"/>
                </a:lnTo>
                <a:lnTo>
                  <a:pt x="901307" y="225611"/>
                </a:lnTo>
                <a:lnTo>
                  <a:pt x="886459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870703" y="3428682"/>
            <a:ext cx="1501775" cy="68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400" spc="-70" dirty="0">
                <a:latin typeface="Arial"/>
                <a:cs typeface="Arial"/>
              </a:rPr>
              <a:t>Volume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835522" y="3810037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5829172" y="3803650"/>
          <a:ext cx="1974214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marL="19050">
                        <a:lnSpc>
                          <a:spcPts val="13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Unit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300"/>
                        </a:lnSpc>
                        <a:spcBef>
                          <a:spcPts val="37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19050">
                        <a:lnSpc>
                          <a:spcPts val="1295"/>
                        </a:lnSpc>
                        <a:spcBef>
                          <a:spcPts val="37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6522719" y="3891279"/>
            <a:ext cx="238759" cy="157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078095" y="2117661"/>
            <a:ext cx="62611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"/>
                <a:cs typeface="Arial"/>
              </a:rPr>
              <a:t>qty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77" y="2513965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140" y="78739"/>
            <a:ext cx="8763000" cy="6705600"/>
          </a:xfrm>
          <a:custGeom>
            <a:avLst/>
            <a:gdLst/>
            <a:ahLst/>
            <a:cxnLst/>
            <a:rect l="l" t="t" r="r" b="b"/>
            <a:pathLst>
              <a:path w="8763000" h="6705600">
                <a:moveTo>
                  <a:pt x="0" y="1117599"/>
                </a:moveTo>
                <a:lnTo>
                  <a:pt x="1032" y="1069121"/>
                </a:lnTo>
                <a:lnTo>
                  <a:pt x="4102" y="1021171"/>
                </a:lnTo>
                <a:lnTo>
                  <a:pt x="9167" y="973789"/>
                </a:lnTo>
                <a:lnTo>
                  <a:pt x="16185" y="927019"/>
                </a:lnTo>
                <a:lnTo>
                  <a:pt x="25115" y="880902"/>
                </a:lnTo>
                <a:lnTo>
                  <a:pt x="35914" y="835481"/>
                </a:lnTo>
                <a:lnTo>
                  <a:pt x="48541" y="790796"/>
                </a:lnTo>
                <a:lnTo>
                  <a:pt x="62953" y="746891"/>
                </a:lnTo>
                <a:lnTo>
                  <a:pt x="79109" y="703806"/>
                </a:lnTo>
                <a:lnTo>
                  <a:pt x="96967" y="661585"/>
                </a:lnTo>
                <a:lnTo>
                  <a:pt x="116484" y="620268"/>
                </a:lnTo>
                <a:lnTo>
                  <a:pt x="137619" y="579898"/>
                </a:lnTo>
                <a:lnTo>
                  <a:pt x="160331" y="540517"/>
                </a:lnTo>
                <a:lnTo>
                  <a:pt x="184576" y="502166"/>
                </a:lnTo>
                <a:lnTo>
                  <a:pt x="210313" y="464888"/>
                </a:lnTo>
                <a:lnTo>
                  <a:pt x="237500" y="428725"/>
                </a:lnTo>
                <a:lnTo>
                  <a:pt x="266095" y="393718"/>
                </a:lnTo>
                <a:lnTo>
                  <a:pt x="296056" y="359910"/>
                </a:lnTo>
                <a:lnTo>
                  <a:pt x="327342" y="327342"/>
                </a:lnTo>
                <a:lnTo>
                  <a:pt x="359910" y="296056"/>
                </a:lnTo>
                <a:lnTo>
                  <a:pt x="393718" y="266095"/>
                </a:lnTo>
                <a:lnTo>
                  <a:pt x="428725" y="237500"/>
                </a:lnTo>
                <a:lnTo>
                  <a:pt x="464888" y="210313"/>
                </a:lnTo>
                <a:lnTo>
                  <a:pt x="502166" y="184576"/>
                </a:lnTo>
                <a:lnTo>
                  <a:pt x="540517" y="160331"/>
                </a:lnTo>
                <a:lnTo>
                  <a:pt x="579898" y="137619"/>
                </a:lnTo>
                <a:lnTo>
                  <a:pt x="620268" y="116484"/>
                </a:lnTo>
                <a:lnTo>
                  <a:pt x="661585" y="96967"/>
                </a:lnTo>
                <a:lnTo>
                  <a:pt x="703806" y="79109"/>
                </a:lnTo>
                <a:lnTo>
                  <a:pt x="746891" y="62953"/>
                </a:lnTo>
                <a:lnTo>
                  <a:pt x="790796" y="48541"/>
                </a:lnTo>
                <a:lnTo>
                  <a:pt x="835481" y="35914"/>
                </a:lnTo>
                <a:lnTo>
                  <a:pt x="880902" y="25115"/>
                </a:lnTo>
                <a:lnTo>
                  <a:pt x="927019" y="16185"/>
                </a:lnTo>
                <a:lnTo>
                  <a:pt x="973789" y="9167"/>
                </a:lnTo>
                <a:lnTo>
                  <a:pt x="1021171" y="4102"/>
                </a:lnTo>
                <a:lnTo>
                  <a:pt x="1069121" y="1032"/>
                </a:lnTo>
                <a:lnTo>
                  <a:pt x="1117600" y="0"/>
                </a:lnTo>
                <a:lnTo>
                  <a:pt x="7645400" y="0"/>
                </a:lnTo>
                <a:lnTo>
                  <a:pt x="7693878" y="1032"/>
                </a:lnTo>
                <a:lnTo>
                  <a:pt x="7741828" y="4102"/>
                </a:lnTo>
                <a:lnTo>
                  <a:pt x="7789210" y="9167"/>
                </a:lnTo>
                <a:lnTo>
                  <a:pt x="7835980" y="16185"/>
                </a:lnTo>
                <a:lnTo>
                  <a:pt x="7882097" y="25115"/>
                </a:lnTo>
                <a:lnTo>
                  <a:pt x="7927518" y="35914"/>
                </a:lnTo>
                <a:lnTo>
                  <a:pt x="7972203" y="48541"/>
                </a:lnTo>
                <a:lnTo>
                  <a:pt x="8016108" y="62953"/>
                </a:lnTo>
                <a:lnTo>
                  <a:pt x="8059193" y="79109"/>
                </a:lnTo>
                <a:lnTo>
                  <a:pt x="8101414" y="96967"/>
                </a:lnTo>
                <a:lnTo>
                  <a:pt x="8142731" y="116484"/>
                </a:lnTo>
                <a:lnTo>
                  <a:pt x="8183101" y="137619"/>
                </a:lnTo>
                <a:lnTo>
                  <a:pt x="8222482" y="160331"/>
                </a:lnTo>
                <a:lnTo>
                  <a:pt x="8260833" y="184576"/>
                </a:lnTo>
                <a:lnTo>
                  <a:pt x="8298111" y="210313"/>
                </a:lnTo>
                <a:lnTo>
                  <a:pt x="8334274" y="237500"/>
                </a:lnTo>
                <a:lnTo>
                  <a:pt x="8369281" y="266095"/>
                </a:lnTo>
                <a:lnTo>
                  <a:pt x="8403089" y="296056"/>
                </a:lnTo>
                <a:lnTo>
                  <a:pt x="8435657" y="327342"/>
                </a:lnTo>
                <a:lnTo>
                  <a:pt x="8466943" y="359910"/>
                </a:lnTo>
                <a:lnTo>
                  <a:pt x="8496904" y="393718"/>
                </a:lnTo>
                <a:lnTo>
                  <a:pt x="8525499" y="428725"/>
                </a:lnTo>
                <a:lnTo>
                  <a:pt x="8552686" y="464888"/>
                </a:lnTo>
                <a:lnTo>
                  <a:pt x="8578423" y="502166"/>
                </a:lnTo>
                <a:lnTo>
                  <a:pt x="8602668" y="540517"/>
                </a:lnTo>
                <a:lnTo>
                  <a:pt x="8625380" y="579898"/>
                </a:lnTo>
                <a:lnTo>
                  <a:pt x="8646515" y="620268"/>
                </a:lnTo>
                <a:lnTo>
                  <a:pt x="8666032" y="661585"/>
                </a:lnTo>
                <a:lnTo>
                  <a:pt x="8683890" y="703806"/>
                </a:lnTo>
                <a:lnTo>
                  <a:pt x="8700046" y="746891"/>
                </a:lnTo>
                <a:lnTo>
                  <a:pt x="8714458" y="790796"/>
                </a:lnTo>
                <a:lnTo>
                  <a:pt x="8727085" y="835481"/>
                </a:lnTo>
                <a:lnTo>
                  <a:pt x="8737884" y="880902"/>
                </a:lnTo>
                <a:lnTo>
                  <a:pt x="8746814" y="927019"/>
                </a:lnTo>
                <a:lnTo>
                  <a:pt x="8753832" y="973789"/>
                </a:lnTo>
                <a:lnTo>
                  <a:pt x="8758897" y="1021171"/>
                </a:lnTo>
                <a:lnTo>
                  <a:pt x="8761967" y="1069121"/>
                </a:lnTo>
                <a:lnTo>
                  <a:pt x="8763000" y="1117599"/>
                </a:lnTo>
                <a:lnTo>
                  <a:pt x="8763000" y="5587974"/>
                </a:lnTo>
                <a:lnTo>
                  <a:pt x="8761967" y="5636454"/>
                </a:lnTo>
                <a:lnTo>
                  <a:pt x="8758897" y="5684407"/>
                </a:lnTo>
                <a:lnTo>
                  <a:pt x="8753832" y="5731790"/>
                </a:lnTo>
                <a:lnTo>
                  <a:pt x="8746814" y="5778562"/>
                </a:lnTo>
                <a:lnTo>
                  <a:pt x="8737884" y="5824680"/>
                </a:lnTo>
                <a:lnTo>
                  <a:pt x="8727085" y="5870103"/>
                </a:lnTo>
                <a:lnTo>
                  <a:pt x="8714458" y="5914789"/>
                </a:lnTo>
                <a:lnTo>
                  <a:pt x="8700046" y="5958696"/>
                </a:lnTo>
                <a:lnTo>
                  <a:pt x="8683890" y="6001782"/>
                </a:lnTo>
                <a:lnTo>
                  <a:pt x="8666032" y="6044004"/>
                </a:lnTo>
                <a:lnTo>
                  <a:pt x="8646515" y="6085322"/>
                </a:lnTo>
                <a:lnTo>
                  <a:pt x="8625380" y="6125693"/>
                </a:lnTo>
                <a:lnTo>
                  <a:pt x="8602668" y="6165075"/>
                </a:lnTo>
                <a:lnTo>
                  <a:pt x="8578423" y="6203426"/>
                </a:lnTo>
                <a:lnTo>
                  <a:pt x="8552686" y="6240705"/>
                </a:lnTo>
                <a:lnTo>
                  <a:pt x="8525499" y="6276869"/>
                </a:lnTo>
                <a:lnTo>
                  <a:pt x="8496904" y="6311876"/>
                </a:lnTo>
                <a:lnTo>
                  <a:pt x="8466943" y="6345685"/>
                </a:lnTo>
                <a:lnTo>
                  <a:pt x="8435657" y="6378254"/>
                </a:lnTo>
                <a:lnTo>
                  <a:pt x="8403089" y="6409540"/>
                </a:lnTo>
                <a:lnTo>
                  <a:pt x="8369281" y="6439502"/>
                </a:lnTo>
                <a:lnTo>
                  <a:pt x="8334274" y="6468097"/>
                </a:lnTo>
                <a:lnTo>
                  <a:pt x="8298111" y="6495285"/>
                </a:lnTo>
                <a:lnTo>
                  <a:pt x="8260833" y="6521022"/>
                </a:lnTo>
                <a:lnTo>
                  <a:pt x="8222482" y="6545267"/>
                </a:lnTo>
                <a:lnTo>
                  <a:pt x="8183101" y="6567979"/>
                </a:lnTo>
                <a:lnTo>
                  <a:pt x="8142731" y="6589114"/>
                </a:lnTo>
                <a:lnTo>
                  <a:pt x="8101414" y="6608632"/>
                </a:lnTo>
                <a:lnTo>
                  <a:pt x="8059193" y="6626489"/>
                </a:lnTo>
                <a:lnTo>
                  <a:pt x="8016108" y="6642645"/>
                </a:lnTo>
                <a:lnTo>
                  <a:pt x="7972203" y="6657058"/>
                </a:lnTo>
                <a:lnTo>
                  <a:pt x="7927518" y="6669685"/>
                </a:lnTo>
                <a:lnTo>
                  <a:pt x="7882097" y="6680484"/>
                </a:lnTo>
                <a:lnTo>
                  <a:pt x="7835980" y="6689414"/>
                </a:lnTo>
                <a:lnTo>
                  <a:pt x="7789210" y="6696432"/>
                </a:lnTo>
                <a:lnTo>
                  <a:pt x="7741828" y="6701497"/>
                </a:lnTo>
                <a:lnTo>
                  <a:pt x="7693878" y="6704567"/>
                </a:lnTo>
                <a:lnTo>
                  <a:pt x="7645400" y="6705600"/>
                </a:lnTo>
                <a:lnTo>
                  <a:pt x="1117600" y="6705600"/>
                </a:lnTo>
                <a:lnTo>
                  <a:pt x="1069121" y="6704567"/>
                </a:lnTo>
                <a:lnTo>
                  <a:pt x="1021171" y="6701497"/>
                </a:lnTo>
                <a:lnTo>
                  <a:pt x="973789" y="6696432"/>
                </a:lnTo>
                <a:lnTo>
                  <a:pt x="927019" y="6689414"/>
                </a:lnTo>
                <a:lnTo>
                  <a:pt x="880902" y="6680484"/>
                </a:lnTo>
                <a:lnTo>
                  <a:pt x="835481" y="6669685"/>
                </a:lnTo>
                <a:lnTo>
                  <a:pt x="790796" y="6657058"/>
                </a:lnTo>
                <a:lnTo>
                  <a:pt x="746891" y="6642645"/>
                </a:lnTo>
                <a:lnTo>
                  <a:pt x="703806" y="6626489"/>
                </a:lnTo>
                <a:lnTo>
                  <a:pt x="661585" y="6608632"/>
                </a:lnTo>
                <a:lnTo>
                  <a:pt x="620268" y="6589114"/>
                </a:lnTo>
                <a:lnTo>
                  <a:pt x="579898" y="6567979"/>
                </a:lnTo>
                <a:lnTo>
                  <a:pt x="540517" y="6545267"/>
                </a:lnTo>
                <a:lnTo>
                  <a:pt x="502166" y="6521022"/>
                </a:lnTo>
                <a:lnTo>
                  <a:pt x="464888" y="6495285"/>
                </a:lnTo>
                <a:lnTo>
                  <a:pt x="428725" y="6468097"/>
                </a:lnTo>
                <a:lnTo>
                  <a:pt x="393718" y="6439502"/>
                </a:lnTo>
                <a:lnTo>
                  <a:pt x="359910" y="6409540"/>
                </a:lnTo>
                <a:lnTo>
                  <a:pt x="327342" y="6378254"/>
                </a:lnTo>
                <a:lnTo>
                  <a:pt x="296056" y="6345685"/>
                </a:lnTo>
                <a:lnTo>
                  <a:pt x="266095" y="6311876"/>
                </a:lnTo>
                <a:lnTo>
                  <a:pt x="237500" y="6276869"/>
                </a:lnTo>
                <a:lnTo>
                  <a:pt x="210313" y="6240705"/>
                </a:lnTo>
                <a:lnTo>
                  <a:pt x="184576" y="6203426"/>
                </a:lnTo>
                <a:lnTo>
                  <a:pt x="160331" y="6165075"/>
                </a:lnTo>
                <a:lnTo>
                  <a:pt x="137619" y="6125693"/>
                </a:lnTo>
                <a:lnTo>
                  <a:pt x="116484" y="6085322"/>
                </a:lnTo>
                <a:lnTo>
                  <a:pt x="96967" y="6044004"/>
                </a:lnTo>
                <a:lnTo>
                  <a:pt x="79109" y="6001782"/>
                </a:lnTo>
                <a:lnTo>
                  <a:pt x="62953" y="5958696"/>
                </a:lnTo>
                <a:lnTo>
                  <a:pt x="48541" y="5914789"/>
                </a:lnTo>
                <a:lnTo>
                  <a:pt x="35914" y="5870103"/>
                </a:lnTo>
                <a:lnTo>
                  <a:pt x="25115" y="5824680"/>
                </a:lnTo>
                <a:lnTo>
                  <a:pt x="16185" y="5778562"/>
                </a:lnTo>
                <a:lnTo>
                  <a:pt x="9167" y="5731790"/>
                </a:lnTo>
                <a:lnTo>
                  <a:pt x="4102" y="5684407"/>
                </a:lnTo>
                <a:lnTo>
                  <a:pt x="1032" y="5636454"/>
                </a:lnTo>
                <a:lnTo>
                  <a:pt x="0" y="5587974"/>
                </a:lnTo>
                <a:lnTo>
                  <a:pt x="0" y="11175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0979" y="144779"/>
            <a:ext cx="1036319" cy="177800"/>
          </a:xfrm>
          <a:custGeom>
            <a:avLst/>
            <a:gdLst/>
            <a:ahLst/>
            <a:cxnLst/>
            <a:rect l="l" t="t" r="r" b="b"/>
            <a:pathLst>
              <a:path w="1036320" h="177800">
                <a:moveTo>
                  <a:pt x="0" y="29591"/>
                </a:moveTo>
                <a:lnTo>
                  <a:pt x="2319" y="18055"/>
                </a:lnTo>
                <a:lnTo>
                  <a:pt x="8651" y="8651"/>
                </a:lnTo>
                <a:lnTo>
                  <a:pt x="18055" y="2319"/>
                </a:lnTo>
                <a:lnTo>
                  <a:pt x="29590" y="0"/>
                </a:lnTo>
                <a:lnTo>
                  <a:pt x="1006729" y="0"/>
                </a:lnTo>
                <a:lnTo>
                  <a:pt x="1018264" y="2319"/>
                </a:lnTo>
                <a:lnTo>
                  <a:pt x="1027668" y="8651"/>
                </a:lnTo>
                <a:lnTo>
                  <a:pt x="1034000" y="18055"/>
                </a:lnTo>
                <a:lnTo>
                  <a:pt x="1036319" y="29591"/>
                </a:lnTo>
                <a:lnTo>
                  <a:pt x="1036319" y="148209"/>
                </a:lnTo>
                <a:lnTo>
                  <a:pt x="1034000" y="159744"/>
                </a:lnTo>
                <a:lnTo>
                  <a:pt x="1027668" y="169148"/>
                </a:lnTo>
                <a:lnTo>
                  <a:pt x="1018264" y="175480"/>
                </a:lnTo>
                <a:lnTo>
                  <a:pt x="1006729" y="177800"/>
                </a:lnTo>
                <a:lnTo>
                  <a:pt x="29590" y="177800"/>
                </a:lnTo>
                <a:lnTo>
                  <a:pt x="18055" y="175480"/>
                </a:lnTo>
                <a:lnTo>
                  <a:pt x="8651" y="169148"/>
                </a:lnTo>
                <a:lnTo>
                  <a:pt x="2319" y="159744"/>
                </a:lnTo>
                <a:lnTo>
                  <a:pt x="0" y="148209"/>
                </a:lnTo>
                <a:lnTo>
                  <a:pt x="0" y="295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5379" y="33782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7079" y="904557"/>
            <a:ext cx="10706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Promotion</a:t>
            </a:r>
            <a:r>
              <a:rPr sz="1100" b="1" u="heavy" spc="-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Scope: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0600" y="30480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15240"/>
                </a:moveTo>
                <a:lnTo>
                  <a:pt x="50800" y="15240"/>
                </a:lnTo>
                <a:lnTo>
                  <a:pt x="508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6220" y="4445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6220" y="68834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6175" y="99441"/>
            <a:ext cx="144653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Trebuchet MS"/>
                <a:cs typeface="Trebuchet MS"/>
              </a:rPr>
              <a:t>Program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Name: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0" dirty="0">
                <a:latin typeface="Arial"/>
                <a:cs typeface="Arial"/>
              </a:rPr>
              <a:t>Description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251460">
              <a:lnSpc>
                <a:spcPct val="111200"/>
              </a:lnSpc>
              <a:spcBef>
                <a:spcPts val="5"/>
              </a:spcBef>
            </a:pPr>
            <a:r>
              <a:rPr sz="1400" spc="-65" dirty="0">
                <a:latin typeface="Arial"/>
                <a:cs typeface="Arial"/>
              </a:rPr>
              <a:t>Status</a:t>
            </a:r>
            <a:r>
              <a:rPr sz="1800" spc="-65" dirty="0">
                <a:latin typeface="Arial"/>
                <a:cs typeface="Arial"/>
              </a:rPr>
              <a:t>:  </a:t>
            </a:r>
            <a:r>
              <a:rPr sz="1400" spc="-50" dirty="0">
                <a:latin typeface="Arial"/>
                <a:cs typeface="Arial"/>
              </a:rPr>
              <a:t>Promotion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Unit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135" dirty="0">
                <a:latin typeface="Arial"/>
                <a:cs typeface="Arial"/>
              </a:rPr>
              <a:t>Sub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81400" y="1000760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6220" y="9931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6220" y="12979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65195" y="853276"/>
            <a:ext cx="64960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825"/>
              </a:spcBef>
            </a:pPr>
            <a:r>
              <a:rPr sz="1400" spc="-15" dirty="0">
                <a:latin typeface="Arial"/>
                <a:cs typeface="Arial"/>
              </a:rPr>
              <a:t>qty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1400" spc="-75" dirty="0">
                <a:latin typeface="Arial"/>
                <a:cs typeface="Arial"/>
              </a:rPr>
              <a:t>Total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qty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1400" y="1285239"/>
            <a:ext cx="243839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9339" y="15265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36116" y="1512570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81020" y="2898139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1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19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19" y="127000"/>
                </a:lnTo>
                <a:lnTo>
                  <a:pt x="807719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1020" y="2898139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19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19" y="25400"/>
                </a:lnTo>
                <a:lnTo>
                  <a:pt x="807719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19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075588" y="1898650"/>
          <a:ext cx="2823845" cy="1134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b="1" spc="-60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7145">
                        <a:lnSpc>
                          <a:spcPts val="1645"/>
                        </a:lnSpc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qty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ts val="1235"/>
                        </a:lnSpc>
                        <a:spcBef>
                          <a:spcPts val="459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443220" y="56413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2"/>
                </a:lnTo>
                <a:lnTo>
                  <a:pt x="14874" y="14879"/>
                </a:lnTo>
                <a:lnTo>
                  <a:pt x="3990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7"/>
                </a:lnTo>
                <a:lnTo>
                  <a:pt x="792845" y="14879"/>
                </a:lnTo>
                <a:lnTo>
                  <a:pt x="776698" y="3992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3220" y="56413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7"/>
                </a:lnTo>
                <a:lnTo>
                  <a:pt x="14874" y="14879"/>
                </a:lnTo>
                <a:lnTo>
                  <a:pt x="31021" y="3992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2"/>
                </a:lnTo>
                <a:lnTo>
                  <a:pt x="792845" y="14879"/>
                </a:lnTo>
                <a:lnTo>
                  <a:pt x="803729" y="31027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89270" y="5665470"/>
            <a:ext cx="515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Cancel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52620" y="56413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2"/>
                </a:lnTo>
                <a:lnTo>
                  <a:pt x="14874" y="14879"/>
                </a:lnTo>
                <a:lnTo>
                  <a:pt x="3990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7"/>
                </a:lnTo>
                <a:lnTo>
                  <a:pt x="792845" y="14879"/>
                </a:lnTo>
                <a:lnTo>
                  <a:pt x="776698" y="3992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2620" y="56413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7"/>
                </a:lnTo>
                <a:lnTo>
                  <a:pt x="14874" y="14879"/>
                </a:lnTo>
                <a:lnTo>
                  <a:pt x="31021" y="3992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2"/>
                </a:lnTo>
                <a:lnTo>
                  <a:pt x="792845" y="14879"/>
                </a:lnTo>
                <a:lnTo>
                  <a:pt x="803729" y="31027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69154" y="5665470"/>
            <a:ext cx="374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67859" y="2303779"/>
            <a:ext cx="4221480" cy="30327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436245" indent="-34544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95" dirty="0">
                <a:latin typeface="Arial"/>
                <a:cs typeface="Arial"/>
              </a:rPr>
              <a:t>Status </a:t>
            </a:r>
            <a:r>
              <a:rPr sz="1800" spc="-70" dirty="0">
                <a:latin typeface="Arial"/>
                <a:cs typeface="Arial"/>
              </a:rPr>
              <a:t>Active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Inactive</a:t>
            </a:r>
            <a:endParaRPr sz="1800">
              <a:latin typeface="Arial"/>
              <a:cs typeface="Arial"/>
            </a:endParaRPr>
          </a:p>
          <a:p>
            <a:pPr marL="436245" indent="-3454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30" dirty="0">
                <a:latin typeface="Arial"/>
                <a:cs typeface="Arial"/>
              </a:rPr>
              <a:t>Unit- </a:t>
            </a:r>
            <a:r>
              <a:rPr sz="1800" spc="-85" dirty="0">
                <a:latin typeface="Arial"/>
                <a:cs typeface="Arial"/>
              </a:rPr>
              <a:t>qty(case </a:t>
            </a:r>
            <a:r>
              <a:rPr sz="1800" spc="-75" dirty="0">
                <a:latin typeface="Arial"/>
                <a:cs typeface="Arial"/>
              </a:rPr>
              <a:t>and</a:t>
            </a:r>
            <a:r>
              <a:rPr sz="1800" spc="-32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pcs)</a:t>
            </a:r>
            <a:endParaRPr sz="1800">
              <a:latin typeface="Arial"/>
              <a:cs typeface="Arial"/>
            </a:endParaRPr>
          </a:p>
          <a:p>
            <a:pPr marL="436245" marR="136525" indent="-34544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155" dirty="0">
                <a:latin typeface="Arial"/>
                <a:cs typeface="Arial"/>
              </a:rPr>
              <a:t>Sub </a:t>
            </a:r>
            <a:r>
              <a:rPr sz="1800" spc="-30" dirty="0">
                <a:latin typeface="Arial"/>
                <a:cs typeface="Arial"/>
              </a:rPr>
              <a:t>Unit- </a:t>
            </a:r>
            <a:r>
              <a:rPr sz="1800" spc="-100" dirty="0">
                <a:latin typeface="Arial"/>
                <a:cs typeface="Arial"/>
              </a:rPr>
              <a:t>Total </a:t>
            </a:r>
            <a:r>
              <a:rPr sz="1800" spc="-85" dirty="0">
                <a:latin typeface="Arial"/>
                <a:cs typeface="Arial"/>
              </a:rPr>
              <a:t>qty(case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and  </a:t>
            </a:r>
            <a:r>
              <a:rPr sz="1800" spc="-90" dirty="0">
                <a:latin typeface="Arial"/>
                <a:cs typeface="Arial"/>
              </a:rPr>
              <a:t>pcs). </a:t>
            </a:r>
            <a:r>
              <a:rPr sz="1800" spc="-140" dirty="0">
                <a:latin typeface="Arial"/>
                <a:cs typeface="Arial"/>
              </a:rPr>
              <a:t>MIS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spc="-10" dirty="0">
                <a:latin typeface="Arial"/>
                <a:cs typeface="Arial"/>
              </a:rPr>
              <a:t>input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100" dirty="0">
                <a:latin typeface="Arial"/>
                <a:cs typeface="Arial"/>
              </a:rPr>
              <a:t>Total </a:t>
            </a:r>
            <a:r>
              <a:rPr sz="1800" spc="-80" dirty="0">
                <a:latin typeface="Arial"/>
                <a:cs typeface="Arial"/>
              </a:rPr>
              <a:t>qty(case 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90" dirty="0">
                <a:latin typeface="Arial"/>
                <a:cs typeface="Arial"/>
              </a:rPr>
              <a:t>pcs). </a:t>
            </a:r>
            <a:r>
              <a:rPr sz="1800" spc="-45" dirty="0">
                <a:latin typeface="Arial"/>
                <a:cs typeface="Arial"/>
              </a:rPr>
              <a:t>Individual </a:t>
            </a:r>
            <a:r>
              <a:rPr sz="1800" spc="-85" dirty="0">
                <a:latin typeface="Arial"/>
                <a:cs typeface="Arial"/>
              </a:rPr>
              <a:t>qty(case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110" dirty="0">
                <a:latin typeface="Arial"/>
                <a:cs typeface="Arial"/>
              </a:rPr>
              <a:t>pcs) 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spc="5" dirty="0">
                <a:latin typeface="Arial"/>
                <a:cs typeface="Arial"/>
              </a:rPr>
              <a:t>not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dependent.</a:t>
            </a:r>
            <a:endParaRPr sz="1800">
              <a:latin typeface="Arial"/>
              <a:cs typeface="Arial"/>
            </a:endParaRPr>
          </a:p>
          <a:p>
            <a:pPr marL="436245" indent="-3454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condition/promotion</a:t>
            </a:r>
            <a:r>
              <a:rPr sz="1800" u="heavy" spc="-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5"/>
              </a:spcBef>
            </a:pP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would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type;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800" u="heavy" spc="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r>
              <a:rPr sz="1800" u="heavy" spc="-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0559" y="1984121"/>
            <a:ext cx="419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71240" y="695959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40779" y="64261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9339" y="31267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49476" y="3114040"/>
            <a:ext cx="154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2297" y="3530282"/>
            <a:ext cx="25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304163" y="3498850"/>
          <a:ext cx="2823845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635"/>
                        </a:lnSpc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7145">
                        <a:lnSpc>
                          <a:spcPts val="1635"/>
                        </a:lnSpc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635"/>
                        </a:lnSpc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5"/>
                        </a:lnSpc>
                        <a:spcBef>
                          <a:spcPts val="6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35"/>
                        </a:lnSpc>
                        <a:spcBef>
                          <a:spcPts val="6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5"/>
                        </a:lnSpc>
                        <a:spcBef>
                          <a:spcPts val="6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230"/>
                        </a:lnSpc>
                        <a:spcBef>
                          <a:spcPts val="470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914400" y="35915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340" y="3507740"/>
            <a:ext cx="853440" cy="304800"/>
          </a:xfrm>
          <a:custGeom>
            <a:avLst/>
            <a:gdLst/>
            <a:ahLst/>
            <a:cxnLst/>
            <a:rect l="l" t="t" r="r" b="b"/>
            <a:pathLst>
              <a:path w="85344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02640" y="0"/>
                </a:lnTo>
                <a:lnTo>
                  <a:pt x="822412" y="3990"/>
                </a:lnTo>
                <a:lnTo>
                  <a:pt x="838560" y="14874"/>
                </a:lnTo>
                <a:lnTo>
                  <a:pt x="849447" y="31021"/>
                </a:lnTo>
                <a:lnTo>
                  <a:pt x="853440" y="50800"/>
                </a:lnTo>
                <a:lnTo>
                  <a:pt x="853440" y="254000"/>
                </a:lnTo>
                <a:lnTo>
                  <a:pt x="849447" y="273778"/>
                </a:lnTo>
                <a:lnTo>
                  <a:pt x="838560" y="289925"/>
                </a:lnTo>
                <a:lnTo>
                  <a:pt x="822412" y="300809"/>
                </a:lnTo>
                <a:lnTo>
                  <a:pt x="80264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3420" y="42697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1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19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19" y="127000"/>
                </a:lnTo>
                <a:lnTo>
                  <a:pt x="807719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3420" y="42697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19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19" y="25400"/>
                </a:lnTo>
                <a:lnTo>
                  <a:pt x="807719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19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0439" y="487172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1940" y="4803140"/>
            <a:ext cx="929640" cy="228600"/>
          </a:xfrm>
          <a:custGeom>
            <a:avLst/>
            <a:gdLst/>
            <a:ahLst/>
            <a:cxnLst/>
            <a:rect l="l" t="t" r="r" b="b"/>
            <a:pathLst>
              <a:path w="929640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891540" y="0"/>
                </a:lnTo>
                <a:lnTo>
                  <a:pt x="906371" y="2988"/>
                </a:lnTo>
                <a:lnTo>
                  <a:pt x="918481" y="11144"/>
                </a:lnTo>
                <a:lnTo>
                  <a:pt x="926646" y="23252"/>
                </a:lnTo>
                <a:lnTo>
                  <a:pt x="929640" y="38100"/>
                </a:lnTo>
                <a:lnTo>
                  <a:pt x="929640" y="190500"/>
                </a:lnTo>
                <a:lnTo>
                  <a:pt x="926646" y="205347"/>
                </a:lnTo>
                <a:lnTo>
                  <a:pt x="918481" y="217455"/>
                </a:lnTo>
                <a:lnTo>
                  <a:pt x="906371" y="225611"/>
                </a:lnTo>
                <a:lnTo>
                  <a:pt x="891540" y="228600"/>
                </a:lnTo>
                <a:lnTo>
                  <a:pt x="38100" y="228600"/>
                </a:lnTo>
                <a:lnTo>
                  <a:pt x="23268" y="225611"/>
                </a:lnTo>
                <a:lnTo>
                  <a:pt x="11158" y="217455"/>
                </a:lnTo>
                <a:lnTo>
                  <a:pt x="2993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3400" y="4789868"/>
            <a:ext cx="424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0" dirty="0">
                <a:latin typeface="Arial"/>
                <a:cs typeface="Arial"/>
              </a:rPr>
              <a:t>V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8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36928" y="4724437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5248" y="4949481"/>
            <a:ext cx="927100" cy="225425"/>
          </a:xfrm>
          <a:custGeom>
            <a:avLst/>
            <a:gdLst/>
            <a:ahLst/>
            <a:cxnLst/>
            <a:rect l="l" t="t" r="r" b="b"/>
            <a:pathLst>
              <a:path w="927100" h="225425">
                <a:moveTo>
                  <a:pt x="0" y="225132"/>
                </a:moveTo>
                <a:lnTo>
                  <a:pt x="926896" y="225132"/>
                </a:lnTo>
                <a:lnTo>
                  <a:pt x="926896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65248" y="47180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30578" y="4949571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36928" y="47180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2094" y="47180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30578" y="4724400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30578" y="5174615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336928" y="4724400"/>
            <a:ext cx="1028700" cy="225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380"/>
              </a:spcBef>
            </a:pPr>
            <a:r>
              <a:rPr sz="1100" spc="-10" dirty="0">
                <a:latin typeface="Arial"/>
                <a:cs typeface="Arial"/>
              </a:rPr>
              <a:t>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65248" y="4724400"/>
            <a:ext cx="9271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380"/>
              </a:spcBef>
            </a:pPr>
            <a:r>
              <a:rPr sz="1100" spc="-5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36928" y="4949571"/>
            <a:ext cx="10287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380"/>
              </a:spcBef>
            </a:pPr>
            <a:r>
              <a:rPr sz="1100" spc="-80" dirty="0">
                <a:latin typeface="Arial"/>
                <a:cs typeface="Arial"/>
              </a:rPr>
              <a:t>Tk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47239" y="47345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80160" y="4343400"/>
            <a:ext cx="924560" cy="325120"/>
          </a:xfrm>
          <a:custGeom>
            <a:avLst/>
            <a:gdLst/>
            <a:ahLst/>
            <a:cxnLst/>
            <a:rect l="l" t="t" r="r" b="b"/>
            <a:pathLst>
              <a:path w="924560" h="325120">
                <a:moveTo>
                  <a:pt x="0" y="325119"/>
                </a:moveTo>
                <a:lnTo>
                  <a:pt x="924560" y="325119"/>
                </a:lnTo>
                <a:lnTo>
                  <a:pt x="924560" y="0"/>
                </a:lnTo>
                <a:lnTo>
                  <a:pt x="0" y="0"/>
                </a:lnTo>
                <a:lnTo>
                  <a:pt x="0" y="325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612519" y="4343717"/>
            <a:ext cx="25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05839" y="579120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7340" y="5722620"/>
            <a:ext cx="929640" cy="233679"/>
          </a:xfrm>
          <a:custGeom>
            <a:avLst/>
            <a:gdLst/>
            <a:ahLst/>
            <a:cxnLst/>
            <a:rect l="l" t="t" r="r" b="b"/>
            <a:pathLst>
              <a:path w="929640" h="233679">
                <a:moveTo>
                  <a:pt x="0" y="38950"/>
                </a:moveTo>
                <a:lnTo>
                  <a:pt x="3060" y="23788"/>
                </a:lnTo>
                <a:lnTo>
                  <a:pt x="11407" y="11407"/>
                </a:lnTo>
                <a:lnTo>
                  <a:pt x="23788" y="3060"/>
                </a:lnTo>
                <a:lnTo>
                  <a:pt x="38950" y="0"/>
                </a:lnTo>
                <a:lnTo>
                  <a:pt x="890689" y="0"/>
                </a:lnTo>
                <a:lnTo>
                  <a:pt x="905851" y="3060"/>
                </a:lnTo>
                <a:lnTo>
                  <a:pt x="918232" y="11407"/>
                </a:lnTo>
                <a:lnTo>
                  <a:pt x="926579" y="23788"/>
                </a:lnTo>
                <a:lnTo>
                  <a:pt x="929640" y="38950"/>
                </a:lnTo>
                <a:lnTo>
                  <a:pt x="929640" y="194729"/>
                </a:lnTo>
                <a:lnTo>
                  <a:pt x="926579" y="209891"/>
                </a:lnTo>
                <a:lnTo>
                  <a:pt x="918232" y="222272"/>
                </a:lnTo>
                <a:lnTo>
                  <a:pt x="905851" y="230619"/>
                </a:lnTo>
                <a:lnTo>
                  <a:pt x="890689" y="233679"/>
                </a:lnTo>
                <a:lnTo>
                  <a:pt x="38950" y="233679"/>
                </a:lnTo>
                <a:lnTo>
                  <a:pt x="23788" y="230619"/>
                </a:lnTo>
                <a:lnTo>
                  <a:pt x="11407" y="222272"/>
                </a:lnTo>
                <a:lnTo>
                  <a:pt x="3060" y="209891"/>
                </a:lnTo>
                <a:lnTo>
                  <a:pt x="0" y="194729"/>
                </a:lnTo>
                <a:lnTo>
                  <a:pt x="0" y="389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94970" y="5711825"/>
            <a:ext cx="577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80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362202" y="5645734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1355852" y="5639371"/>
          <a:ext cx="1974214" cy="46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marL="16510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Unit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16510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object 61"/>
          <p:cNvSpPr txBox="1"/>
          <p:nvPr/>
        </p:nvSpPr>
        <p:spPr>
          <a:xfrm>
            <a:off x="1637664" y="5265737"/>
            <a:ext cx="25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47239" y="5725159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805679" y="1545209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latin typeface="Arial"/>
                <a:cs typeface="Arial"/>
              </a:rPr>
              <a:t>Sl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900420" y="16027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4414520" y="75565"/>
            <a:ext cx="1435100" cy="732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Promotion</a:t>
            </a:r>
            <a:r>
              <a:rPr spc="-275" dirty="0"/>
              <a:t> </a:t>
            </a:r>
            <a:r>
              <a:rPr spc="-50" dirty="0"/>
              <a:t>for </a:t>
            </a:r>
            <a:r>
              <a:rPr spc="-60" dirty="0"/>
              <a:t>(channel)</a:t>
            </a:r>
          </a:p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z="1400" b="0" spc="-90" dirty="0">
                <a:latin typeface="Arial"/>
                <a:cs typeface="Arial"/>
              </a:rPr>
              <a:t>Program</a:t>
            </a:r>
            <a:r>
              <a:rPr sz="1400" b="0" spc="-15" dirty="0">
                <a:latin typeface="Arial"/>
                <a:cs typeface="Arial"/>
              </a:rPr>
              <a:t> </a:t>
            </a:r>
            <a:r>
              <a:rPr sz="1400" b="0" spc="-100" dirty="0">
                <a:latin typeface="Arial"/>
                <a:cs typeface="Arial"/>
              </a:rPr>
              <a:t>Code</a:t>
            </a:r>
            <a:r>
              <a:rPr sz="1800" b="0" spc="-1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280"/>
              </a:spcBef>
            </a:pPr>
            <a:r>
              <a:rPr sz="1400" b="0" spc="-60" dirty="0">
                <a:latin typeface="Arial"/>
                <a:cs typeface="Arial"/>
              </a:rPr>
              <a:t>Date</a:t>
            </a:r>
            <a:r>
              <a:rPr sz="1400" b="0" spc="-140" dirty="0">
                <a:latin typeface="Arial"/>
                <a:cs typeface="Arial"/>
              </a:rPr>
              <a:t> </a:t>
            </a:r>
            <a:r>
              <a:rPr sz="1400" b="0" spc="-13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895340" y="129539"/>
            <a:ext cx="2164080" cy="147320"/>
          </a:xfrm>
          <a:custGeom>
            <a:avLst/>
            <a:gdLst/>
            <a:ahLst/>
            <a:cxnLst/>
            <a:rect l="l" t="t" r="r" b="b"/>
            <a:pathLst>
              <a:path w="2164079" h="147320">
                <a:moveTo>
                  <a:pt x="0" y="24510"/>
                </a:moveTo>
                <a:lnTo>
                  <a:pt x="1936" y="15001"/>
                </a:lnTo>
                <a:lnTo>
                  <a:pt x="7207" y="7207"/>
                </a:lnTo>
                <a:lnTo>
                  <a:pt x="15001" y="1936"/>
                </a:lnTo>
                <a:lnTo>
                  <a:pt x="24511" y="0"/>
                </a:lnTo>
                <a:lnTo>
                  <a:pt x="2139568" y="0"/>
                </a:lnTo>
                <a:lnTo>
                  <a:pt x="2149078" y="1936"/>
                </a:lnTo>
                <a:lnTo>
                  <a:pt x="2156872" y="7207"/>
                </a:lnTo>
                <a:lnTo>
                  <a:pt x="2162143" y="15001"/>
                </a:lnTo>
                <a:lnTo>
                  <a:pt x="2164080" y="24510"/>
                </a:lnTo>
                <a:lnTo>
                  <a:pt x="2164080" y="122808"/>
                </a:lnTo>
                <a:lnTo>
                  <a:pt x="2162143" y="132318"/>
                </a:lnTo>
                <a:lnTo>
                  <a:pt x="2156872" y="140112"/>
                </a:lnTo>
                <a:lnTo>
                  <a:pt x="2149078" y="145383"/>
                </a:lnTo>
                <a:lnTo>
                  <a:pt x="2139568" y="147319"/>
                </a:lnTo>
                <a:lnTo>
                  <a:pt x="24511" y="147319"/>
                </a:lnTo>
                <a:lnTo>
                  <a:pt x="15001" y="145383"/>
                </a:lnTo>
                <a:lnTo>
                  <a:pt x="7207" y="140112"/>
                </a:lnTo>
                <a:lnTo>
                  <a:pt x="1936" y="132318"/>
                </a:lnTo>
                <a:lnTo>
                  <a:pt x="0" y="122808"/>
                </a:lnTo>
                <a:lnTo>
                  <a:pt x="0" y="2451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908040" y="102234"/>
            <a:ext cx="21386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Arial"/>
                <a:cs typeface="Arial"/>
              </a:rPr>
              <a:t>Multiple, </a:t>
            </a:r>
            <a:r>
              <a:rPr sz="1000" spc="-65" dirty="0">
                <a:latin typeface="Arial"/>
                <a:cs typeface="Arial"/>
              </a:rPr>
              <a:t>Single,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40" dirty="0">
                <a:latin typeface="Arial"/>
                <a:cs typeface="Arial"/>
              </a:rPr>
              <a:t>selection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22340" y="886460"/>
            <a:ext cx="2265680" cy="411480"/>
          </a:xfrm>
          <a:custGeom>
            <a:avLst/>
            <a:gdLst/>
            <a:ahLst/>
            <a:cxnLst/>
            <a:rect l="l" t="t" r="r" b="b"/>
            <a:pathLst>
              <a:path w="2265679" h="411480">
                <a:moveTo>
                  <a:pt x="0" y="68579"/>
                </a:moveTo>
                <a:lnTo>
                  <a:pt x="5393" y="41898"/>
                </a:lnTo>
                <a:lnTo>
                  <a:pt x="20097" y="20097"/>
                </a:lnTo>
                <a:lnTo>
                  <a:pt x="41898" y="5393"/>
                </a:lnTo>
                <a:lnTo>
                  <a:pt x="68580" y="0"/>
                </a:lnTo>
                <a:lnTo>
                  <a:pt x="2197100" y="0"/>
                </a:lnTo>
                <a:lnTo>
                  <a:pt x="2223781" y="5393"/>
                </a:lnTo>
                <a:lnTo>
                  <a:pt x="2245582" y="20097"/>
                </a:lnTo>
                <a:lnTo>
                  <a:pt x="2260286" y="41898"/>
                </a:lnTo>
                <a:lnTo>
                  <a:pt x="2265680" y="68579"/>
                </a:lnTo>
                <a:lnTo>
                  <a:pt x="2265680" y="342900"/>
                </a:lnTo>
                <a:lnTo>
                  <a:pt x="2260286" y="369581"/>
                </a:lnTo>
                <a:lnTo>
                  <a:pt x="2245582" y="391382"/>
                </a:lnTo>
                <a:lnTo>
                  <a:pt x="2223781" y="406086"/>
                </a:lnTo>
                <a:lnTo>
                  <a:pt x="2197100" y="411479"/>
                </a:lnTo>
                <a:lnTo>
                  <a:pt x="68580" y="411479"/>
                </a:lnTo>
                <a:lnTo>
                  <a:pt x="41898" y="406086"/>
                </a:lnTo>
                <a:lnTo>
                  <a:pt x="20097" y="391382"/>
                </a:lnTo>
                <a:lnTo>
                  <a:pt x="5393" y="369581"/>
                </a:lnTo>
                <a:lnTo>
                  <a:pt x="0" y="342900"/>
                </a:lnTo>
                <a:lnTo>
                  <a:pt x="0" y="68579"/>
                </a:lnTo>
                <a:close/>
              </a:path>
            </a:pathLst>
          </a:custGeom>
          <a:ln w="15239">
            <a:solidFill>
              <a:srgbClr val="385D8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279515" y="882967"/>
            <a:ext cx="174942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Trebuchet MS"/>
                <a:cs typeface="Trebuchet MS"/>
              </a:rPr>
              <a:t>Set </a:t>
            </a:r>
            <a:r>
              <a:rPr sz="1200" b="1" spc="-65" dirty="0">
                <a:latin typeface="Trebuchet MS"/>
                <a:cs typeface="Trebuchet MS"/>
              </a:rPr>
              <a:t>by </a:t>
            </a:r>
            <a:r>
              <a:rPr sz="1200" b="1" spc="-80" dirty="0">
                <a:latin typeface="Trebuchet MS"/>
                <a:cs typeface="Trebuchet MS"/>
              </a:rPr>
              <a:t>Geo-Hierarchy</a:t>
            </a:r>
            <a:r>
              <a:rPr sz="1200" b="1" spc="-21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Up-to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75" dirty="0">
                <a:latin typeface="Trebuchet MS"/>
                <a:cs typeface="Trebuchet MS"/>
              </a:rPr>
              <a:t>Outlet </a:t>
            </a:r>
            <a:r>
              <a:rPr sz="1200" b="1" spc="-55" dirty="0">
                <a:latin typeface="Trebuchet MS"/>
                <a:cs typeface="Trebuchet MS"/>
              </a:rPr>
              <a:t>and </a:t>
            </a:r>
            <a:r>
              <a:rPr sz="1200" b="1" spc="-80" dirty="0">
                <a:latin typeface="Trebuchet MS"/>
                <a:cs typeface="Trebuchet MS"/>
              </a:rPr>
              <a:t>cluster</a:t>
            </a:r>
            <a:r>
              <a:rPr sz="1200" b="1" spc="-12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based.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6142" y="3963352"/>
            <a:ext cx="25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77" y="2513965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2519" y="4344987"/>
            <a:ext cx="25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939" y="53339"/>
            <a:ext cx="8763000" cy="6426200"/>
          </a:xfrm>
          <a:custGeom>
            <a:avLst/>
            <a:gdLst/>
            <a:ahLst/>
            <a:cxnLst/>
            <a:rect l="l" t="t" r="r" b="b"/>
            <a:pathLst>
              <a:path w="8763000" h="6426200">
                <a:moveTo>
                  <a:pt x="0" y="1070990"/>
                </a:moveTo>
                <a:lnTo>
                  <a:pt x="1043" y="1023288"/>
                </a:lnTo>
                <a:lnTo>
                  <a:pt x="4145" y="976120"/>
                </a:lnTo>
                <a:lnTo>
                  <a:pt x="9261" y="929530"/>
                </a:lnTo>
                <a:lnTo>
                  <a:pt x="16348" y="883560"/>
                </a:lnTo>
                <a:lnTo>
                  <a:pt x="25363" y="838255"/>
                </a:lnTo>
                <a:lnTo>
                  <a:pt x="36262" y="793658"/>
                </a:lnTo>
                <a:lnTo>
                  <a:pt x="49001" y="749813"/>
                </a:lnTo>
                <a:lnTo>
                  <a:pt x="63537" y="706763"/>
                </a:lnTo>
                <a:lnTo>
                  <a:pt x="79827" y="664551"/>
                </a:lnTo>
                <a:lnTo>
                  <a:pt x="97826" y="623223"/>
                </a:lnTo>
                <a:lnTo>
                  <a:pt x="117492" y="582820"/>
                </a:lnTo>
                <a:lnTo>
                  <a:pt x="138780" y="543386"/>
                </a:lnTo>
                <a:lnTo>
                  <a:pt x="161648" y="504965"/>
                </a:lnTo>
                <a:lnTo>
                  <a:pt x="186051" y="467601"/>
                </a:lnTo>
                <a:lnTo>
                  <a:pt x="211947" y="431337"/>
                </a:lnTo>
                <a:lnTo>
                  <a:pt x="239291" y="396217"/>
                </a:lnTo>
                <a:lnTo>
                  <a:pt x="268041" y="362284"/>
                </a:lnTo>
                <a:lnTo>
                  <a:pt x="298151" y="329581"/>
                </a:lnTo>
                <a:lnTo>
                  <a:pt x="329580" y="298153"/>
                </a:lnTo>
                <a:lnTo>
                  <a:pt x="362284" y="268043"/>
                </a:lnTo>
                <a:lnTo>
                  <a:pt x="396218" y="239294"/>
                </a:lnTo>
                <a:lnTo>
                  <a:pt x="431340" y="211950"/>
                </a:lnTo>
                <a:lnTo>
                  <a:pt x="467605" y="186055"/>
                </a:lnTo>
                <a:lnTo>
                  <a:pt x="504971" y="161651"/>
                </a:lnTo>
                <a:lnTo>
                  <a:pt x="543394" y="138784"/>
                </a:lnTo>
                <a:lnTo>
                  <a:pt x="582830" y="117495"/>
                </a:lnTo>
                <a:lnTo>
                  <a:pt x="623236" y="97829"/>
                </a:lnTo>
                <a:lnTo>
                  <a:pt x="664568" y="79829"/>
                </a:lnTo>
                <a:lnTo>
                  <a:pt x="706783" y="63540"/>
                </a:lnTo>
                <a:lnTo>
                  <a:pt x="749837" y="49003"/>
                </a:lnTo>
                <a:lnTo>
                  <a:pt x="793687" y="36263"/>
                </a:lnTo>
                <a:lnTo>
                  <a:pt x="838288" y="25364"/>
                </a:lnTo>
                <a:lnTo>
                  <a:pt x="883598" y="16349"/>
                </a:lnTo>
                <a:lnTo>
                  <a:pt x="929574" y="9261"/>
                </a:lnTo>
                <a:lnTo>
                  <a:pt x="976170" y="4145"/>
                </a:lnTo>
                <a:lnTo>
                  <a:pt x="1023345" y="1043"/>
                </a:lnTo>
                <a:lnTo>
                  <a:pt x="1071054" y="0"/>
                </a:lnTo>
                <a:lnTo>
                  <a:pt x="7692008" y="0"/>
                </a:lnTo>
                <a:lnTo>
                  <a:pt x="7739711" y="1043"/>
                </a:lnTo>
                <a:lnTo>
                  <a:pt x="7786879" y="4145"/>
                </a:lnTo>
                <a:lnTo>
                  <a:pt x="7833469" y="9261"/>
                </a:lnTo>
                <a:lnTo>
                  <a:pt x="7879439" y="16349"/>
                </a:lnTo>
                <a:lnTo>
                  <a:pt x="7924744" y="25364"/>
                </a:lnTo>
                <a:lnTo>
                  <a:pt x="7969341" y="36263"/>
                </a:lnTo>
                <a:lnTo>
                  <a:pt x="8013186" y="49003"/>
                </a:lnTo>
                <a:lnTo>
                  <a:pt x="8056236" y="63540"/>
                </a:lnTo>
                <a:lnTo>
                  <a:pt x="8098448" y="79829"/>
                </a:lnTo>
                <a:lnTo>
                  <a:pt x="8139776" y="97829"/>
                </a:lnTo>
                <a:lnTo>
                  <a:pt x="8180179" y="117495"/>
                </a:lnTo>
                <a:lnTo>
                  <a:pt x="8219613" y="138784"/>
                </a:lnTo>
                <a:lnTo>
                  <a:pt x="8258034" y="161651"/>
                </a:lnTo>
                <a:lnTo>
                  <a:pt x="8295398" y="186055"/>
                </a:lnTo>
                <a:lnTo>
                  <a:pt x="8331662" y="211950"/>
                </a:lnTo>
                <a:lnTo>
                  <a:pt x="8366782" y="239294"/>
                </a:lnTo>
                <a:lnTo>
                  <a:pt x="8400715" y="268043"/>
                </a:lnTo>
                <a:lnTo>
                  <a:pt x="8433418" y="298153"/>
                </a:lnTo>
                <a:lnTo>
                  <a:pt x="8464846" y="329581"/>
                </a:lnTo>
                <a:lnTo>
                  <a:pt x="8494956" y="362284"/>
                </a:lnTo>
                <a:lnTo>
                  <a:pt x="8523705" y="396217"/>
                </a:lnTo>
                <a:lnTo>
                  <a:pt x="8551049" y="431337"/>
                </a:lnTo>
                <a:lnTo>
                  <a:pt x="8576944" y="467601"/>
                </a:lnTo>
                <a:lnTo>
                  <a:pt x="8601348" y="504965"/>
                </a:lnTo>
                <a:lnTo>
                  <a:pt x="8624215" y="543386"/>
                </a:lnTo>
                <a:lnTo>
                  <a:pt x="8645504" y="582820"/>
                </a:lnTo>
                <a:lnTo>
                  <a:pt x="8665170" y="623223"/>
                </a:lnTo>
                <a:lnTo>
                  <a:pt x="8683170" y="664551"/>
                </a:lnTo>
                <a:lnTo>
                  <a:pt x="8699459" y="706763"/>
                </a:lnTo>
                <a:lnTo>
                  <a:pt x="8713996" y="749813"/>
                </a:lnTo>
                <a:lnTo>
                  <a:pt x="8726736" y="793658"/>
                </a:lnTo>
                <a:lnTo>
                  <a:pt x="8737635" y="838255"/>
                </a:lnTo>
                <a:lnTo>
                  <a:pt x="8746650" y="883560"/>
                </a:lnTo>
                <a:lnTo>
                  <a:pt x="8753738" y="929530"/>
                </a:lnTo>
                <a:lnTo>
                  <a:pt x="8758854" y="976120"/>
                </a:lnTo>
                <a:lnTo>
                  <a:pt x="8761956" y="1023288"/>
                </a:lnTo>
                <a:lnTo>
                  <a:pt x="8763000" y="1070990"/>
                </a:lnTo>
                <a:lnTo>
                  <a:pt x="8763000" y="5355208"/>
                </a:lnTo>
                <a:lnTo>
                  <a:pt x="8761956" y="5402913"/>
                </a:lnTo>
                <a:lnTo>
                  <a:pt x="8758854" y="5450082"/>
                </a:lnTo>
                <a:lnTo>
                  <a:pt x="8753738" y="5496675"/>
                </a:lnTo>
                <a:lnTo>
                  <a:pt x="8746650" y="5542646"/>
                </a:lnTo>
                <a:lnTo>
                  <a:pt x="8737635" y="5587952"/>
                </a:lnTo>
                <a:lnTo>
                  <a:pt x="8726736" y="5632550"/>
                </a:lnTo>
                <a:lnTo>
                  <a:pt x="8713996" y="5676396"/>
                </a:lnTo>
                <a:lnTo>
                  <a:pt x="8699459" y="5719446"/>
                </a:lnTo>
                <a:lnTo>
                  <a:pt x="8683170" y="5761658"/>
                </a:lnTo>
                <a:lnTo>
                  <a:pt x="8665170" y="5802987"/>
                </a:lnTo>
                <a:lnTo>
                  <a:pt x="8645504" y="5843391"/>
                </a:lnTo>
                <a:lnTo>
                  <a:pt x="8624215" y="5882824"/>
                </a:lnTo>
                <a:lnTo>
                  <a:pt x="8601348" y="5921245"/>
                </a:lnTo>
                <a:lnTo>
                  <a:pt x="8576944" y="5958609"/>
                </a:lnTo>
                <a:lnTo>
                  <a:pt x="8551049" y="5994873"/>
                </a:lnTo>
                <a:lnTo>
                  <a:pt x="8523705" y="6029993"/>
                </a:lnTo>
                <a:lnTo>
                  <a:pt x="8494956" y="6063925"/>
                </a:lnTo>
                <a:lnTo>
                  <a:pt x="8464846" y="6096627"/>
                </a:lnTo>
                <a:lnTo>
                  <a:pt x="8433418" y="6128055"/>
                </a:lnTo>
                <a:lnTo>
                  <a:pt x="8400715" y="6158165"/>
                </a:lnTo>
                <a:lnTo>
                  <a:pt x="8366782" y="6186913"/>
                </a:lnTo>
                <a:lnTo>
                  <a:pt x="8331662" y="6214256"/>
                </a:lnTo>
                <a:lnTo>
                  <a:pt x="8295398" y="6240151"/>
                </a:lnTo>
                <a:lnTo>
                  <a:pt x="8258034" y="6264554"/>
                </a:lnTo>
                <a:lnTo>
                  <a:pt x="8219613" y="6287421"/>
                </a:lnTo>
                <a:lnTo>
                  <a:pt x="8180179" y="6308709"/>
                </a:lnTo>
                <a:lnTo>
                  <a:pt x="8139776" y="6328374"/>
                </a:lnTo>
                <a:lnTo>
                  <a:pt x="8098448" y="6346373"/>
                </a:lnTo>
                <a:lnTo>
                  <a:pt x="8056236" y="6362662"/>
                </a:lnTo>
                <a:lnTo>
                  <a:pt x="8013186" y="6377198"/>
                </a:lnTo>
                <a:lnTo>
                  <a:pt x="7969341" y="6389937"/>
                </a:lnTo>
                <a:lnTo>
                  <a:pt x="7924744" y="6400836"/>
                </a:lnTo>
                <a:lnTo>
                  <a:pt x="7879439" y="6409851"/>
                </a:lnTo>
                <a:lnTo>
                  <a:pt x="7833469" y="6416938"/>
                </a:lnTo>
                <a:lnTo>
                  <a:pt x="7786879" y="6422054"/>
                </a:lnTo>
                <a:lnTo>
                  <a:pt x="7739711" y="6425156"/>
                </a:lnTo>
                <a:lnTo>
                  <a:pt x="7692008" y="6426199"/>
                </a:lnTo>
                <a:lnTo>
                  <a:pt x="1071054" y="6426199"/>
                </a:lnTo>
                <a:lnTo>
                  <a:pt x="1023345" y="6425156"/>
                </a:lnTo>
                <a:lnTo>
                  <a:pt x="976170" y="6422054"/>
                </a:lnTo>
                <a:lnTo>
                  <a:pt x="929574" y="6416938"/>
                </a:lnTo>
                <a:lnTo>
                  <a:pt x="883598" y="6409851"/>
                </a:lnTo>
                <a:lnTo>
                  <a:pt x="838288" y="6400836"/>
                </a:lnTo>
                <a:lnTo>
                  <a:pt x="793687" y="6389937"/>
                </a:lnTo>
                <a:lnTo>
                  <a:pt x="749837" y="6377198"/>
                </a:lnTo>
                <a:lnTo>
                  <a:pt x="706783" y="6362662"/>
                </a:lnTo>
                <a:lnTo>
                  <a:pt x="664568" y="6346373"/>
                </a:lnTo>
                <a:lnTo>
                  <a:pt x="623236" y="6328374"/>
                </a:lnTo>
                <a:lnTo>
                  <a:pt x="582830" y="6308709"/>
                </a:lnTo>
                <a:lnTo>
                  <a:pt x="543394" y="6287421"/>
                </a:lnTo>
                <a:lnTo>
                  <a:pt x="504971" y="6264554"/>
                </a:lnTo>
                <a:lnTo>
                  <a:pt x="467605" y="6240151"/>
                </a:lnTo>
                <a:lnTo>
                  <a:pt x="431340" y="6214256"/>
                </a:lnTo>
                <a:lnTo>
                  <a:pt x="396218" y="6186913"/>
                </a:lnTo>
                <a:lnTo>
                  <a:pt x="362284" y="6158165"/>
                </a:lnTo>
                <a:lnTo>
                  <a:pt x="329580" y="6128055"/>
                </a:lnTo>
                <a:lnTo>
                  <a:pt x="298151" y="6096627"/>
                </a:lnTo>
                <a:lnTo>
                  <a:pt x="268041" y="6063925"/>
                </a:lnTo>
                <a:lnTo>
                  <a:pt x="239291" y="6029993"/>
                </a:lnTo>
                <a:lnTo>
                  <a:pt x="211947" y="5994873"/>
                </a:lnTo>
                <a:lnTo>
                  <a:pt x="186051" y="5958609"/>
                </a:lnTo>
                <a:lnTo>
                  <a:pt x="161648" y="5921245"/>
                </a:lnTo>
                <a:lnTo>
                  <a:pt x="138780" y="5882824"/>
                </a:lnTo>
                <a:lnTo>
                  <a:pt x="117492" y="5843391"/>
                </a:lnTo>
                <a:lnTo>
                  <a:pt x="97826" y="5802987"/>
                </a:lnTo>
                <a:lnTo>
                  <a:pt x="79827" y="5761658"/>
                </a:lnTo>
                <a:lnTo>
                  <a:pt x="63537" y="5719446"/>
                </a:lnTo>
                <a:lnTo>
                  <a:pt x="49001" y="5676396"/>
                </a:lnTo>
                <a:lnTo>
                  <a:pt x="36262" y="5632550"/>
                </a:lnTo>
                <a:lnTo>
                  <a:pt x="25363" y="5587952"/>
                </a:lnTo>
                <a:lnTo>
                  <a:pt x="16348" y="5542646"/>
                </a:lnTo>
                <a:lnTo>
                  <a:pt x="9261" y="5496675"/>
                </a:lnTo>
                <a:lnTo>
                  <a:pt x="4145" y="5450082"/>
                </a:lnTo>
                <a:lnTo>
                  <a:pt x="1043" y="5402913"/>
                </a:lnTo>
                <a:lnTo>
                  <a:pt x="0" y="5355208"/>
                </a:lnTo>
                <a:lnTo>
                  <a:pt x="0" y="10709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5420" y="154939"/>
            <a:ext cx="1031240" cy="177800"/>
          </a:xfrm>
          <a:custGeom>
            <a:avLst/>
            <a:gdLst/>
            <a:ahLst/>
            <a:cxnLst/>
            <a:rect l="l" t="t" r="r" b="b"/>
            <a:pathLst>
              <a:path w="1031239" h="177800">
                <a:moveTo>
                  <a:pt x="0" y="29590"/>
                </a:moveTo>
                <a:lnTo>
                  <a:pt x="2319" y="18055"/>
                </a:lnTo>
                <a:lnTo>
                  <a:pt x="8651" y="8651"/>
                </a:lnTo>
                <a:lnTo>
                  <a:pt x="18055" y="2319"/>
                </a:lnTo>
                <a:lnTo>
                  <a:pt x="29591" y="0"/>
                </a:lnTo>
                <a:lnTo>
                  <a:pt x="1001649" y="0"/>
                </a:lnTo>
                <a:lnTo>
                  <a:pt x="1013184" y="2319"/>
                </a:lnTo>
                <a:lnTo>
                  <a:pt x="1022588" y="8651"/>
                </a:lnTo>
                <a:lnTo>
                  <a:pt x="1028920" y="18055"/>
                </a:lnTo>
                <a:lnTo>
                  <a:pt x="1031240" y="29590"/>
                </a:lnTo>
                <a:lnTo>
                  <a:pt x="1031240" y="148208"/>
                </a:lnTo>
                <a:lnTo>
                  <a:pt x="1028920" y="159744"/>
                </a:lnTo>
                <a:lnTo>
                  <a:pt x="1022588" y="169148"/>
                </a:lnTo>
                <a:lnTo>
                  <a:pt x="1013184" y="175480"/>
                </a:lnTo>
                <a:lnTo>
                  <a:pt x="1001649" y="177800"/>
                </a:lnTo>
                <a:lnTo>
                  <a:pt x="29591" y="177800"/>
                </a:lnTo>
                <a:lnTo>
                  <a:pt x="18055" y="175480"/>
                </a:lnTo>
                <a:lnTo>
                  <a:pt x="8651" y="169148"/>
                </a:lnTo>
                <a:lnTo>
                  <a:pt x="2319" y="159744"/>
                </a:lnTo>
                <a:lnTo>
                  <a:pt x="0" y="148208"/>
                </a:lnTo>
                <a:lnTo>
                  <a:pt x="0" y="295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9820" y="33782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38979" y="904557"/>
            <a:ext cx="10706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Promotion</a:t>
            </a:r>
            <a:r>
              <a:rPr sz="1100" b="1" u="heavy" spc="-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Scope: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2500" y="30480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15240"/>
                </a:moveTo>
                <a:lnTo>
                  <a:pt x="50800" y="15240"/>
                </a:lnTo>
                <a:lnTo>
                  <a:pt x="508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0660" y="45465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0660" y="6985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8075" y="82254"/>
            <a:ext cx="1446530" cy="14236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51460">
              <a:lnSpc>
                <a:spcPct val="110900"/>
              </a:lnSpc>
              <a:spcBef>
                <a:spcPts val="50"/>
              </a:spcBef>
            </a:pPr>
            <a:r>
              <a:rPr sz="1400" b="1" spc="-80" dirty="0">
                <a:latin typeface="Trebuchet MS"/>
                <a:cs typeface="Trebuchet MS"/>
              </a:rPr>
              <a:t>Program </a:t>
            </a:r>
            <a:r>
              <a:rPr sz="1400" b="1" spc="-75" dirty="0">
                <a:latin typeface="Trebuchet MS"/>
                <a:cs typeface="Trebuchet MS"/>
              </a:rPr>
              <a:t>Name:  </a:t>
            </a:r>
            <a:r>
              <a:rPr sz="1400" spc="-50" dirty="0">
                <a:latin typeface="Arial"/>
                <a:cs typeface="Arial"/>
              </a:rPr>
              <a:t>Description</a:t>
            </a:r>
            <a:r>
              <a:rPr sz="1800" spc="-50" dirty="0">
                <a:latin typeface="Arial"/>
                <a:cs typeface="Arial"/>
              </a:rPr>
              <a:t>:  </a:t>
            </a:r>
            <a:r>
              <a:rPr sz="1400" spc="-65" dirty="0">
                <a:latin typeface="Arial"/>
                <a:cs typeface="Arial"/>
              </a:rPr>
              <a:t>Status</a:t>
            </a:r>
            <a:r>
              <a:rPr sz="1800" spc="-65" dirty="0">
                <a:latin typeface="Arial"/>
                <a:cs typeface="Arial"/>
              </a:rPr>
              <a:t>:  </a:t>
            </a:r>
            <a:r>
              <a:rPr sz="1400" spc="-50" dirty="0">
                <a:latin typeface="Arial"/>
                <a:cs typeface="Arial"/>
              </a:rPr>
              <a:t>Promotion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Unit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135" dirty="0">
                <a:latin typeface="Arial"/>
                <a:cs typeface="Arial"/>
              </a:rPr>
              <a:t>Sub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45840" y="1016000"/>
            <a:ext cx="24383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0660" y="10033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5216" y="957579"/>
            <a:ext cx="258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10179" y="1297939"/>
            <a:ext cx="2174240" cy="167640"/>
          </a:xfrm>
          <a:custGeom>
            <a:avLst/>
            <a:gdLst/>
            <a:ahLst/>
            <a:cxnLst/>
            <a:rect l="l" t="t" r="r" b="b"/>
            <a:pathLst>
              <a:path w="2174240" h="167640">
                <a:moveTo>
                  <a:pt x="0" y="27939"/>
                </a:moveTo>
                <a:lnTo>
                  <a:pt x="2204" y="17091"/>
                </a:lnTo>
                <a:lnTo>
                  <a:pt x="8207" y="8207"/>
                </a:lnTo>
                <a:lnTo>
                  <a:pt x="17091" y="2204"/>
                </a:lnTo>
                <a:lnTo>
                  <a:pt x="27939" y="0"/>
                </a:lnTo>
                <a:lnTo>
                  <a:pt x="2146299" y="0"/>
                </a:lnTo>
                <a:lnTo>
                  <a:pt x="2157148" y="2204"/>
                </a:lnTo>
                <a:lnTo>
                  <a:pt x="2166032" y="8207"/>
                </a:lnTo>
                <a:lnTo>
                  <a:pt x="2172035" y="17091"/>
                </a:lnTo>
                <a:lnTo>
                  <a:pt x="2174240" y="27939"/>
                </a:lnTo>
                <a:lnTo>
                  <a:pt x="2174240" y="139700"/>
                </a:lnTo>
                <a:lnTo>
                  <a:pt x="2172035" y="150548"/>
                </a:lnTo>
                <a:lnTo>
                  <a:pt x="2166032" y="159432"/>
                </a:lnTo>
                <a:lnTo>
                  <a:pt x="2157148" y="165435"/>
                </a:lnTo>
                <a:lnTo>
                  <a:pt x="2146299" y="167639"/>
                </a:lnTo>
                <a:lnTo>
                  <a:pt x="27939" y="167639"/>
                </a:lnTo>
                <a:lnTo>
                  <a:pt x="17091" y="165435"/>
                </a:lnTo>
                <a:lnTo>
                  <a:pt x="8207" y="159432"/>
                </a:lnTo>
                <a:lnTo>
                  <a:pt x="2204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22879" y="1250696"/>
            <a:ext cx="2148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Total </a:t>
            </a:r>
            <a:r>
              <a:rPr sz="1400" spc="-15" dirty="0">
                <a:latin typeface="Arial"/>
                <a:cs typeface="Arial"/>
              </a:rPr>
              <a:t>qty </a:t>
            </a:r>
            <a:r>
              <a:rPr sz="1400" spc="20" dirty="0">
                <a:latin typeface="Arial"/>
                <a:cs typeface="Arial"/>
              </a:rPr>
              <a:t>&amp; </a:t>
            </a:r>
            <a:r>
              <a:rPr sz="1400" spc="-5" dirty="0">
                <a:latin typeface="Arial"/>
                <a:cs typeface="Arial"/>
              </a:rPr>
              <a:t>Min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qty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58359" y="1320800"/>
            <a:ext cx="238760" cy="157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3780" y="1536700"/>
            <a:ext cx="2707640" cy="304800"/>
          </a:xfrm>
          <a:custGeom>
            <a:avLst/>
            <a:gdLst/>
            <a:ahLst/>
            <a:cxnLst/>
            <a:rect l="l" t="t" r="r" b="b"/>
            <a:pathLst>
              <a:path w="270764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56840" y="0"/>
                </a:lnTo>
                <a:lnTo>
                  <a:pt x="2676618" y="3990"/>
                </a:lnTo>
                <a:lnTo>
                  <a:pt x="2692765" y="14874"/>
                </a:lnTo>
                <a:lnTo>
                  <a:pt x="2703649" y="31021"/>
                </a:lnTo>
                <a:lnTo>
                  <a:pt x="2707640" y="50800"/>
                </a:lnTo>
                <a:lnTo>
                  <a:pt x="2707640" y="254000"/>
                </a:lnTo>
                <a:lnTo>
                  <a:pt x="2703649" y="273778"/>
                </a:lnTo>
                <a:lnTo>
                  <a:pt x="2692765" y="289925"/>
                </a:lnTo>
                <a:lnTo>
                  <a:pt x="2676618" y="300809"/>
                </a:lnTo>
                <a:lnTo>
                  <a:pt x="265684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97635" y="1523936"/>
            <a:ext cx="1978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5460" y="290830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1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19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19" y="127000"/>
                </a:lnTo>
                <a:lnTo>
                  <a:pt x="807719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5460" y="290830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19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19" y="25400"/>
                </a:lnTo>
                <a:lnTo>
                  <a:pt x="807719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19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37488" y="1910460"/>
          <a:ext cx="2823845" cy="1134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ts val="1645"/>
                        </a:lnSpc>
                      </a:pPr>
                      <a:r>
                        <a:rPr sz="1400" b="1" spc="-60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marR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10" dirty="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400" b="1" spc="1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400" b="1" spc="1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b="1" spc="-1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se  </a:t>
                      </a: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645"/>
                        </a:lnSpc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qty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ts val="1240"/>
                        </a:lnSpc>
                        <a:spcBef>
                          <a:spcPts val="459"/>
                        </a:spcBef>
                      </a:pPr>
                      <a:r>
                        <a:rPr sz="14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5483859" y="56413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2"/>
                </a:lnTo>
                <a:lnTo>
                  <a:pt x="14874" y="14879"/>
                </a:lnTo>
                <a:lnTo>
                  <a:pt x="3990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7"/>
                </a:lnTo>
                <a:lnTo>
                  <a:pt x="792845" y="14879"/>
                </a:lnTo>
                <a:lnTo>
                  <a:pt x="776698" y="3992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3859" y="56413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7"/>
                </a:lnTo>
                <a:lnTo>
                  <a:pt x="14874" y="14879"/>
                </a:lnTo>
                <a:lnTo>
                  <a:pt x="31021" y="3992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2"/>
                </a:lnTo>
                <a:lnTo>
                  <a:pt x="792845" y="14879"/>
                </a:lnTo>
                <a:lnTo>
                  <a:pt x="803729" y="31027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27370" y="5665470"/>
            <a:ext cx="515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Cancel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93259" y="56413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2"/>
                </a:lnTo>
                <a:lnTo>
                  <a:pt x="14874" y="14879"/>
                </a:lnTo>
                <a:lnTo>
                  <a:pt x="3990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7"/>
                </a:lnTo>
                <a:lnTo>
                  <a:pt x="792845" y="14879"/>
                </a:lnTo>
                <a:lnTo>
                  <a:pt x="776698" y="3992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3259" y="56413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7"/>
                </a:lnTo>
                <a:lnTo>
                  <a:pt x="14874" y="14879"/>
                </a:lnTo>
                <a:lnTo>
                  <a:pt x="31021" y="3992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2"/>
                </a:lnTo>
                <a:lnTo>
                  <a:pt x="792845" y="14879"/>
                </a:lnTo>
                <a:lnTo>
                  <a:pt x="803729" y="31027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07254" y="5665470"/>
            <a:ext cx="374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7220" y="2303779"/>
            <a:ext cx="4226560" cy="30327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784" indent="-345440">
              <a:lnSpc>
                <a:spcPts val="1914"/>
              </a:lnSpc>
              <a:buAutoNum type="arabicPeriod"/>
              <a:tabLst>
                <a:tab pos="438150" algn="l"/>
                <a:tab pos="438784" algn="l"/>
              </a:tabLst>
            </a:pPr>
            <a:r>
              <a:rPr sz="1800" spc="-95" dirty="0">
                <a:latin typeface="Arial"/>
                <a:cs typeface="Arial"/>
              </a:rPr>
              <a:t>Status </a:t>
            </a:r>
            <a:r>
              <a:rPr sz="1800" spc="-70" dirty="0">
                <a:latin typeface="Arial"/>
                <a:cs typeface="Arial"/>
              </a:rPr>
              <a:t>Active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Inactive</a:t>
            </a:r>
            <a:endParaRPr sz="1800">
              <a:latin typeface="Arial"/>
              <a:cs typeface="Arial"/>
            </a:endParaRPr>
          </a:p>
          <a:p>
            <a:pPr marL="438784" indent="-345440">
              <a:lnSpc>
                <a:spcPct val="100000"/>
              </a:lnSpc>
              <a:buAutoNum type="arabicPeriod"/>
              <a:tabLst>
                <a:tab pos="438150" algn="l"/>
                <a:tab pos="438784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30" dirty="0">
                <a:latin typeface="Arial"/>
                <a:cs typeface="Arial"/>
              </a:rPr>
              <a:t>Unit- </a:t>
            </a:r>
            <a:r>
              <a:rPr sz="1800" spc="-85" dirty="0">
                <a:latin typeface="Arial"/>
                <a:cs typeface="Arial"/>
              </a:rPr>
              <a:t>qty(case </a:t>
            </a:r>
            <a:r>
              <a:rPr sz="1800" spc="-80" dirty="0">
                <a:latin typeface="Arial"/>
                <a:cs typeface="Arial"/>
              </a:rPr>
              <a:t>and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pcs)</a:t>
            </a:r>
            <a:endParaRPr sz="1800">
              <a:latin typeface="Arial"/>
              <a:cs typeface="Arial"/>
            </a:endParaRPr>
          </a:p>
          <a:p>
            <a:pPr marL="438784" marR="139065" indent="-345440">
              <a:lnSpc>
                <a:spcPct val="100000"/>
              </a:lnSpc>
              <a:buAutoNum type="arabicPeriod"/>
              <a:tabLst>
                <a:tab pos="438150" algn="l"/>
                <a:tab pos="438784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155" dirty="0">
                <a:latin typeface="Arial"/>
                <a:cs typeface="Arial"/>
              </a:rPr>
              <a:t>Sub </a:t>
            </a:r>
            <a:r>
              <a:rPr sz="1800" spc="-30" dirty="0">
                <a:latin typeface="Arial"/>
                <a:cs typeface="Arial"/>
              </a:rPr>
              <a:t>Unit- </a:t>
            </a:r>
            <a:r>
              <a:rPr sz="1800" spc="-100" dirty="0">
                <a:latin typeface="Arial"/>
                <a:cs typeface="Arial"/>
              </a:rPr>
              <a:t>Total </a:t>
            </a:r>
            <a:r>
              <a:rPr sz="1800" spc="-85" dirty="0">
                <a:latin typeface="Arial"/>
                <a:cs typeface="Arial"/>
              </a:rPr>
              <a:t>qty(case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and  </a:t>
            </a:r>
            <a:r>
              <a:rPr sz="1800" spc="-105" dirty="0">
                <a:latin typeface="Arial"/>
                <a:cs typeface="Arial"/>
              </a:rPr>
              <a:t>pcs) </a:t>
            </a:r>
            <a:r>
              <a:rPr sz="1800" spc="25" dirty="0">
                <a:latin typeface="Arial"/>
                <a:cs typeface="Arial"/>
              </a:rPr>
              <a:t>&amp; </a:t>
            </a:r>
            <a:r>
              <a:rPr sz="1800" spc="-40" dirty="0">
                <a:latin typeface="Arial"/>
                <a:cs typeface="Arial"/>
              </a:rPr>
              <a:t>min </a:t>
            </a:r>
            <a:r>
              <a:rPr sz="1800" spc="-85" dirty="0">
                <a:latin typeface="Arial"/>
                <a:cs typeface="Arial"/>
              </a:rPr>
              <a:t>qty(case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95" dirty="0">
                <a:latin typeface="Arial"/>
                <a:cs typeface="Arial"/>
              </a:rPr>
              <a:t>pcs). </a:t>
            </a:r>
            <a:r>
              <a:rPr sz="1800" spc="-140" dirty="0">
                <a:latin typeface="Arial"/>
                <a:cs typeface="Arial"/>
              </a:rPr>
              <a:t>MIS </a:t>
            </a:r>
            <a:r>
              <a:rPr sz="1800" spc="-5" dirty="0">
                <a:latin typeface="Arial"/>
                <a:cs typeface="Arial"/>
              </a:rPr>
              <a:t>will  </a:t>
            </a:r>
            <a:r>
              <a:rPr sz="1800" spc="-10" dirty="0">
                <a:latin typeface="Arial"/>
                <a:cs typeface="Arial"/>
              </a:rPr>
              <a:t>input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Total </a:t>
            </a:r>
            <a:r>
              <a:rPr sz="1800" spc="-85" dirty="0">
                <a:latin typeface="Arial"/>
                <a:cs typeface="Arial"/>
              </a:rPr>
              <a:t>qty(case </a:t>
            </a:r>
            <a:r>
              <a:rPr sz="1800" spc="-80" dirty="0">
                <a:latin typeface="Arial"/>
                <a:cs typeface="Arial"/>
              </a:rPr>
              <a:t>and </a:t>
            </a:r>
            <a:r>
              <a:rPr sz="1800" spc="-95" dirty="0">
                <a:latin typeface="Arial"/>
                <a:cs typeface="Arial"/>
              </a:rPr>
              <a:t>pcs).  </a:t>
            </a:r>
            <a:r>
              <a:rPr sz="1800" spc="-45" dirty="0">
                <a:latin typeface="Arial"/>
                <a:cs typeface="Arial"/>
              </a:rPr>
              <a:t>Individual </a:t>
            </a:r>
            <a:r>
              <a:rPr sz="1800" spc="-85" dirty="0">
                <a:latin typeface="Arial"/>
                <a:cs typeface="Arial"/>
              </a:rPr>
              <a:t>qty(case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110" dirty="0">
                <a:latin typeface="Arial"/>
                <a:cs typeface="Arial"/>
              </a:rPr>
              <a:t>pcs) </a:t>
            </a:r>
            <a:r>
              <a:rPr sz="1800" spc="-5" dirty="0">
                <a:latin typeface="Arial"/>
                <a:cs typeface="Arial"/>
              </a:rPr>
              <a:t>will  </a:t>
            </a:r>
            <a:r>
              <a:rPr sz="1800" spc="-55" dirty="0">
                <a:latin typeface="Arial"/>
                <a:cs typeface="Arial"/>
              </a:rPr>
              <a:t>dependent.</a:t>
            </a:r>
            <a:endParaRPr sz="1800">
              <a:latin typeface="Arial"/>
              <a:cs typeface="Arial"/>
            </a:endParaRPr>
          </a:p>
          <a:p>
            <a:pPr marL="438784" indent="-34544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38150" algn="l"/>
                <a:tab pos="438784" algn="l"/>
              </a:tabLst>
            </a:pP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condition/promotion</a:t>
            </a:r>
            <a:r>
              <a:rPr sz="1800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  <a:p>
            <a:pPr marL="438150">
              <a:lnSpc>
                <a:spcPct val="100000"/>
              </a:lnSpc>
            </a:pP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would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type;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800" u="heavy" spc="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r>
              <a:rPr sz="1800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9920" y="1984121"/>
            <a:ext cx="420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35679" y="711200"/>
            <a:ext cx="23876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5220" y="64261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3780" y="3126739"/>
            <a:ext cx="2707640" cy="304800"/>
          </a:xfrm>
          <a:custGeom>
            <a:avLst/>
            <a:gdLst/>
            <a:ahLst/>
            <a:cxnLst/>
            <a:rect l="l" t="t" r="r" b="b"/>
            <a:pathLst>
              <a:path w="270764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56840" y="0"/>
                </a:lnTo>
                <a:lnTo>
                  <a:pt x="2676618" y="3990"/>
                </a:lnTo>
                <a:lnTo>
                  <a:pt x="2692765" y="14874"/>
                </a:lnTo>
                <a:lnTo>
                  <a:pt x="2703649" y="31021"/>
                </a:lnTo>
                <a:lnTo>
                  <a:pt x="2707640" y="50800"/>
                </a:lnTo>
                <a:lnTo>
                  <a:pt x="2707640" y="254000"/>
                </a:lnTo>
                <a:lnTo>
                  <a:pt x="2703649" y="273778"/>
                </a:lnTo>
                <a:lnTo>
                  <a:pt x="2692765" y="289925"/>
                </a:lnTo>
                <a:lnTo>
                  <a:pt x="2676618" y="300809"/>
                </a:lnTo>
                <a:lnTo>
                  <a:pt x="265684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11249" y="3114040"/>
            <a:ext cx="154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266063" y="3498850"/>
          <a:ext cx="2823845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635"/>
                        </a:lnSpc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7145">
                        <a:lnSpc>
                          <a:spcPts val="1635"/>
                        </a:lnSpc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635"/>
                        </a:lnSpc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5"/>
                        </a:lnSpc>
                        <a:spcBef>
                          <a:spcPts val="6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35"/>
                        </a:lnSpc>
                        <a:spcBef>
                          <a:spcPts val="6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5"/>
                        </a:lnSpc>
                        <a:spcBef>
                          <a:spcPts val="6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878839" y="3591559"/>
            <a:ext cx="243840" cy="157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1779" y="3507740"/>
            <a:ext cx="848360" cy="304800"/>
          </a:xfrm>
          <a:custGeom>
            <a:avLst/>
            <a:gdLst/>
            <a:ahLst/>
            <a:cxnLst/>
            <a:rect l="l" t="t" r="r" b="b"/>
            <a:pathLst>
              <a:path w="84836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797560" y="0"/>
                </a:lnTo>
                <a:lnTo>
                  <a:pt x="817332" y="3990"/>
                </a:lnTo>
                <a:lnTo>
                  <a:pt x="833480" y="14874"/>
                </a:lnTo>
                <a:lnTo>
                  <a:pt x="844367" y="31021"/>
                </a:lnTo>
                <a:lnTo>
                  <a:pt x="848360" y="50800"/>
                </a:lnTo>
                <a:lnTo>
                  <a:pt x="848360" y="254000"/>
                </a:lnTo>
                <a:lnTo>
                  <a:pt x="844367" y="273778"/>
                </a:lnTo>
                <a:lnTo>
                  <a:pt x="833480" y="289925"/>
                </a:lnTo>
                <a:lnTo>
                  <a:pt x="817332" y="300809"/>
                </a:lnTo>
                <a:lnTo>
                  <a:pt x="79756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4197" y="3530282"/>
            <a:ext cx="25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97860" y="43459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1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19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19" y="127000"/>
                </a:lnTo>
                <a:lnTo>
                  <a:pt x="807719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97860" y="43459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19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19" y="25400"/>
                </a:lnTo>
                <a:lnTo>
                  <a:pt x="807719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19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399409" y="4292917"/>
            <a:ext cx="39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+A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44880" y="4795520"/>
            <a:ext cx="238759" cy="157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6379" y="4726940"/>
            <a:ext cx="924560" cy="228600"/>
          </a:xfrm>
          <a:custGeom>
            <a:avLst/>
            <a:gdLst/>
            <a:ahLst/>
            <a:cxnLst/>
            <a:rect l="l" t="t" r="r" b="b"/>
            <a:pathLst>
              <a:path w="924560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886460" y="0"/>
                </a:lnTo>
                <a:lnTo>
                  <a:pt x="901291" y="2988"/>
                </a:lnTo>
                <a:lnTo>
                  <a:pt x="913401" y="11144"/>
                </a:lnTo>
                <a:lnTo>
                  <a:pt x="921566" y="23252"/>
                </a:lnTo>
                <a:lnTo>
                  <a:pt x="924560" y="38100"/>
                </a:lnTo>
                <a:lnTo>
                  <a:pt x="924560" y="190500"/>
                </a:lnTo>
                <a:lnTo>
                  <a:pt x="921566" y="205347"/>
                </a:lnTo>
                <a:lnTo>
                  <a:pt x="913401" y="217455"/>
                </a:lnTo>
                <a:lnTo>
                  <a:pt x="901291" y="225611"/>
                </a:lnTo>
                <a:lnTo>
                  <a:pt x="886460" y="228600"/>
                </a:lnTo>
                <a:lnTo>
                  <a:pt x="38100" y="228600"/>
                </a:lnTo>
                <a:lnTo>
                  <a:pt x="23268" y="225611"/>
                </a:lnTo>
                <a:lnTo>
                  <a:pt x="11158" y="217455"/>
                </a:lnTo>
                <a:lnTo>
                  <a:pt x="2993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94982" y="4713858"/>
            <a:ext cx="424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latin typeface="Arial"/>
                <a:cs typeface="Arial"/>
              </a:rPr>
              <a:t>V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u</a:t>
            </a:r>
            <a:r>
              <a:rPr sz="1400" spc="-8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98828" y="4648237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27148" y="4873281"/>
            <a:ext cx="927100" cy="225425"/>
          </a:xfrm>
          <a:custGeom>
            <a:avLst/>
            <a:gdLst/>
            <a:ahLst/>
            <a:cxnLst/>
            <a:rect l="l" t="t" r="r" b="b"/>
            <a:pathLst>
              <a:path w="927100" h="225425">
                <a:moveTo>
                  <a:pt x="0" y="225132"/>
                </a:moveTo>
                <a:lnTo>
                  <a:pt x="926896" y="225132"/>
                </a:lnTo>
                <a:lnTo>
                  <a:pt x="926896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27148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92478" y="4873371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98828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53994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92478" y="4648200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2478" y="5098415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98828" y="4648200"/>
            <a:ext cx="1028700" cy="225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380"/>
              </a:spcBef>
            </a:pPr>
            <a:r>
              <a:rPr sz="1100" spc="-10" dirty="0">
                <a:latin typeface="Arial"/>
                <a:cs typeface="Arial"/>
              </a:rPr>
              <a:t>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27148" y="4648200"/>
            <a:ext cx="9271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380"/>
              </a:spcBef>
            </a:pPr>
            <a:r>
              <a:rPr sz="1100" spc="-5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98828" y="4873371"/>
            <a:ext cx="10287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380"/>
              </a:spcBef>
            </a:pPr>
            <a:r>
              <a:rPr sz="1100" spc="-80" dirty="0">
                <a:latin typeface="Arial"/>
                <a:cs typeface="Arial"/>
              </a:rPr>
              <a:t>Tk </a:t>
            </a:r>
            <a:r>
              <a:rPr sz="1100" spc="5" dirty="0">
                <a:latin typeface="Arial"/>
                <a:cs typeface="Arial"/>
              </a:rPr>
              <a:t>or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11679" y="4658359"/>
            <a:ext cx="238759" cy="157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5200" y="5715000"/>
            <a:ext cx="243840" cy="157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1779" y="5646420"/>
            <a:ext cx="924560" cy="233679"/>
          </a:xfrm>
          <a:custGeom>
            <a:avLst/>
            <a:gdLst/>
            <a:ahLst/>
            <a:cxnLst/>
            <a:rect l="l" t="t" r="r" b="b"/>
            <a:pathLst>
              <a:path w="924560" h="233679">
                <a:moveTo>
                  <a:pt x="0" y="38950"/>
                </a:moveTo>
                <a:lnTo>
                  <a:pt x="3060" y="23788"/>
                </a:lnTo>
                <a:lnTo>
                  <a:pt x="11407" y="11407"/>
                </a:lnTo>
                <a:lnTo>
                  <a:pt x="23788" y="3060"/>
                </a:lnTo>
                <a:lnTo>
                  <a:pt x="38950" y="0"/>
                </a:lnTo>
                <a:lnTo>
                  <a:pt x="885609" y="0"/>
                </a:lnTo>
                <a:lnTo>
                  <a:pt x="900771" y="3060"/>
                </a:lnTo>
                <a:lnTo>
                  <a:pt x="913152" y="11407"/>
                </a:lnTo>
                <a:lnTo>
                  <a:pt x="921499" y="23788"/>
                </a:lnTo>
                <a:lnTo>
                  <a:pt x="924560" y="38950"/>
                </a:lnTo>
                <a:lnTo>
                  <a:pt x="924560" y="194729"/>
                </a:lnTo>
                <a:lnTo>
                  <a:pt x="921499" y="209891"/>
                </a:lnTo>
                <a:lnTo>
                  <a:pt x="913152" y="222272"/>
                </a:lnTo>
                <a:lnTo>
                  <a:pt x="900771" y="230619"/>
                </a:lnTo>
                <a:lnTo>
                  <a:pt x="885609" y="233679"/>
                </a:lnTo>
                <a:lnTo>
                  <a:pt x="38950" y="233679"/>
                </a:lnTo>
                <a:lnTo>
                  <a:pt x="23788" y="230619"/>
                </a:lnTo>
                <a:lnTo>
                  <a:pt x="11407" y="222272"/>
                </a:lnTo>
                <a:lnTo>
                  <a:pt x="3060" y="209891"/>
                </a:lnTo>
                <a:lnTo>
                  <a:pt x="0" y="194729"/>
                </a:lnTo>
                <a:lnTo>
                  <a:pt x="0" y="389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56870" y="5635942"/>
            <a:ext cx="576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24102" y="5569534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1317752" y="5563234"/>
          <a:ext cx="1974214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marL="16510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Unit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16510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1599564" y="518985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11679" y="5648959"/>
            <a:ext cx="238759" cy="157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767579" y="1545209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latin typeface="Arial"/>
                <a:cs typeface="Arial"/>
              </a:rPr>
              <a:t>Sl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64859" y="16027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4335526" y="47476"/>
            <a:ext cx="1435735" cy="7600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65430" marR="5080" indent="-253365">
              <a:lnSpc>
                <a:spcPct val="113999"/>
              </a:lnSpc>
              <a:spcBef>
                <a:spcPts val="55"/>
              </a:spcBef>
            </a:pPr>
            <a:r>
              <a:rPr spc="-45" dirty="0"/>
              <a:t>Promotion</a:t>
            </a:r>
            <a:r>
              <a:rPr spc="-200" dirty="0"/>
              <a:t> </a:t>
            </a:r>
            <a:r>
              <a:rPr spc="-50" dirty="0"/>
              <a:t>for</a:t>
            </a:r>
            <a:r>
              <a:rPr spc="-160" dirty="0"/>
              <a:t> </a:t>
            </a:r>
            <a:r>
              <a:rPr spc="-55" dirty="0"/>
              <a:t>(channel)  </a:t>
            </a:r>
            <a:r>
              <a:rPr sz="1400" b="0" spc="-90" dirty="0">
                <a:latin typeface="Arial"/>
                <a:cs typeface="Arial"/>
              </a:rPr>
              <a:t>Program </a:t>
            </a:r>
            <a:r>
              <a:rPr sz="1400" b="0" spc="-100" dirty="0">
                <a:latin typeface="Arial"/>
                <a:cs typeface="Arial"/>
              </a:rPr>
              <a:t>Code</a:t>
            </a:r>
            <a:r>
              <a:rPr sz="1800" b="0" spc="-100" dirty="0">
                <a:latin typeface="Arial"/>
                <a:cs typeface="Arial"/>
              </a:rPr>
              <a:t>:  </a:t>
            </a:r>
            <a:r>
              <a:rPr sz="1400" b="0" spc="-60" dirty="0">
                <a:latin typeface="Arial"/>
                <a:cs typeface="Arial"/>
              </a:rPr>
              <a:t>Date</a:t>
            </a:r>
            <a:r>
              <a:rPr sz="1400" b="0" spc="-140" dirty="0">
                <a:latin typeface="Arial"/>
                <a:cs typeface="Arial"/>
              </a:rPr>
              <a:t> </a:t>
            </a:r>
            <a:r>
              <a:rPr sz="1400" b="0" spc="-13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814059" y="119379"/>
            <a:ext cx="2169160" cy="142240"/>
          </a:xfrm>
          <a:custGeom>
            <a:avLst/>
            <a:gdLst/>
            <a:ahLst/>
            <a:cxnLst/>
            <a:rect l="l" t="t" r="r" b="b"/>
            <a:pathLst>
              <a:path w="2169159" h="142240">
                <a:moveTo>
                  <a:pt x="0" y="23749"/>
                </a:moveTo>
                <a:lnTo>
                  <a:pt x="1871" y="14519"/>
                </a:lnTo>
                <a:lnTo>
                  <a:pt x="6969" y="6969"/>
                </a:lnTo>
                <a:lnTo>
                  <a:pt x="14519" y="1871"/>
                </a:lnTo>
                <a:lnTo>
                  <a:pt x="23749" y="0"/>
                </a:lnTo>
                <a:lnTo>
                  <a:pt x="2145411" y="0"/>
                </a:lnTo>
                <a:lnTo>
                  <a:pt x="2154640" y="1871"/>
                </a:lnTo>
                <a:lnTo>
                  <a:pt x="2162190" y="6969"/>
                </a:lnTo>
                <a:lnTo>
                  <a:pt x="2167288" y="14519"/>
                </a:lnTo>
                <a:lnTo>
                  <a:pt x="2169160" y="23749"/>
                </a:lnTo>
                <a:lnTo>
                  <a:pt x="2169160" y="118491"/>
                </a:lnTo>
                <a:lnTo>
                  <a:pt x="2167288" y="127720"/>
                </a:lnTo>
                <a:lnTo>
                  <a:pt x="2162190" y="135270"/>
                </a:lnTo>
                <a:lnTo>
                  <a:pt x="2154640" y="140368"/>
                </a:lnTo>
                <a:lnTo>
                  <a:pt x="2145411" y="142240"/>
                </a:lnTo>
                <a:lnTo>
                  <a:pt x="23749" y="142240"/>
                </a:lnTo>
                <a:lnTo>
                  <a:pt x="14519" y="140368"/>
                </a:lnTo>
                <a:lnTo>
                  <a:pt x="6969" y="135270"/>
                </a:lnTo>
                <a:lnTo>
                  <a:pt x="1871" y="127720"/>
                </a:lnTo>
                <a:lnTo>
                  <a:pt x="0" y="118491"/>
                </a:lnTo>
                <a:lnTo>
                  <a:pt x="0" y="2374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967729" y="89598"/>
            <a:ext cx="18580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Arial"/>
                <a:cs typeface="Arial"/>
              </a:rPr>
              <a:t>Multiple, </a:t>
            </a:r>
            <a:r>
              <a:rPr sz="1000" spc="-65" dirty="0">
                <a:latin typeface="Arial"/>
                <a:cs typeface="Arial"/>
              </a:rPr>
              <a:t>Single,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40" dirty="0">
                <a:latin typeface="Arial"/>
                <a:cs typeface="Arial"/>
              </a:rPr>
              <a:t>selection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788659" y="835660"/>
            <a:ext cx="2265680" cy="416559"/>
          </a:xfrm>
          <a:custGeom>
            <a:avLst/>
            <a:gdLst/>
            <a:ahLst/>
            <a:cxnLst/>
            <a:rect l="l" t="t" r="r" b="b"/>
            <a:pathLst>
              <a:path w="2265679" h="416559">
                <a:moveTo>
                  <a:pt x="0" y="69468"/>
                </a:moveTo>
                <a:lnTo>
                  <a:pt x="5461" y="42433"/>
                </a:lnTo>
                <a:lnTo>
                  <a:pt x="20351" y="20351"/>
                </a:lnTo>
                <a:lnTo>
                  <a:pt x="42433" y="5461"/>
                </a:lnTo>
                <a:lnTo>
                  <a:pt x="69468" y="0"/>
                </a:lnTo>
                <a:lnTo>
                  <a:pt x="2196211" y="0"/>
                </a:lnTo>
                <a:lnTo>
                  <a:pt x="2223246" y="5461"/>
                </a:lnTo>
                <a:lnTo>
                  <a:pt x="2245328" y="20351"/>
                </a:lnTo>
                <a:lnTo>
                  <a:pt x="2260218" y="42433"/>
                </a:lnTo>
                <a:lnTo>
                  <a:pt x="2265680" y="69468"/>
                </a:lnTo>
                <a:lnTo>
                  <a:pt x="2265680" y="347090"/>
                </a:lnTo>
                <a:lnTo>
                  <a:pt x="2260218" y="374126"/>
                </a:lnTo>
                <a:lnTo>
                  <a:pt x="2245328" y="396208"/>
                </a:lnTo>
                <a:lnTo>
                  <a:pt x="2223246" y="411098"/>
                </a:lnTo>
                <a:lnTo>
                  <a:pt x="2196211" y="416560"/>
                </a:lnTo>
                <a:lnTo>
                  <a:pt x="69468" y="416560"/>
                </a:lnTo>
                <a:lnTo>
                  <a:pt x="42433" y="411099"/>
                </a:lnTo>
                <a:lnTo>
                  <a:pt x="20351" y="396208"/>
                </a:lnTo>
                <a:lnTo>
                  <a:pt x="5461" y="374126"/>
                </a:lnTo>
                <a:lnTo>
                  <a:pt x="0" y="347090"/>
                </a:lnTo>
                <a:lnTo>
                  <a:pt x="0" y="69468"/>
                </a:lnTo>
                <a:close/>
              </a:path>
            </a:pathLst>
          </a:custGeom>
          <a:ln w="15239">
            <a:solidFill>
              <a:srgbClr val="385D8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046215" y="836929"/>
            <a:ext cx="17487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Trebuchet MS"/>
                <a:cs typeface="Trebuchet MS"/>
              </a:rPr>
              <a:t>Set by </a:t>
            </a:r>
            <a:r>
              <a:rPr sz="1200" b="1" spc="-80" dirty="0">
                <a:latin typeface="Trebuchet MS"/>
                <a:cs typeface="Trebuchet MS"/>
              </a:rPr>
              <a:t>Geo-Hierarchy</a:t>
            </a:r>
            <a:r>
              <a:rPr sz="1200" b="1" spc="-185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Up-to  </a:t>
            </a:r>
            <a:r>
              <a:rPr sz="1200" b="1" spc="-75" dirty="0">
                <a:latin typeface="Trebuchet MS"/>
                <a:cs typeface="Trebuchet MS"/>
              </a:rPr>
              <a:t>Outlet </a:t>
            </a:r>
            <a:r>
              <a:rPr sz="1200" b="1" spc="-55" dirty="0">
                <a:latin typeface="Trebuchet MS"/>
                <a:cs typeface="Trebuchet MS"/>
              </a:rPr>
              <a:t>and </a:t>
            </a:r>
            <a:r>
              <a:rPr sz="1200" b="1" spc="-80" dirty="0">
                <a:latin typeface="Trebuchet MS"/>
                <a:cs typeface="Trebuchet MS"/>
              </a:rPr>
              <a:t>cluster</a:t>
            </a:r>
            <a:r>
              <a:rPr sz="1200" b="1" spc="-12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based.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56310" y="4011993"/>
            <a:ext cx="2590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09" y="2047557"/>
            <a:ext cx="25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939" y="78739"/>
            <a:ext cx="8763000" cy="6400800"/>
          </a:xfrm>
          <a:custGeom>
            <a:avLst/>
            <a:gdLst/>
            <a:ahLst/>
            <a:cxnLst/>
            <a:rect l="l" t="t" r="r" b="b"/>
            <a:pathLst>
              <a:path w="8763000" h="6400800">
                <a:moveTo>
                  <a:pt x="0" y="1066799"/>
                </a:moveTo>
                <a:lnTo>
                  <a:pt x="1097" y="1017969"/>
                </a:lnTo>
                <a:lnTo>
                  <a:pt x="4359" y="969703"/>
                </a:lnTo>
                <a:lnTo>
                  <a:pt x="9738" y="922046"/>
                </a:lnTo>
                <a:lnTo>
                  <a:pt x="17187" y="875047"/>
                </a:lnTo>
                <a:lnTo>
                  <a:pt x="26660" y="828753"/>
                </a:lnTo>
                <a:lnTo>
                  <a:pt x="38107" y="783210"/>
                </a:lnTo>
                <a:lnTo>
                  <a:pt x="51484" y="738466"/>
                </a:lnTo>
                <a:lnTo>
                  <a:pt x="66743" y="694568"/>
                </a:lnTo>
                <a:lnTo>
                  <a:pt x="83836" y="651563"/>
                </a:lnTo>
                <a:lnTo>
                  <a:pt x="102716" y="609498"/>
                </a:lnTo>
                <a:lnTo>
                  <a:pt x="123338" y="568420"/>
                </a:lnTo>
                <a:lnTo>
                  <a:pt x="145652" y="528376"/>
                </a:lnTo>
                <a:lnTo>
                  <a:pt x="169613" y="489413"/>
                </a:lnTo>
                <a:lnTo>
                  <a:pt x="195173" y="451579"/>
                </a:lnTo>
                <a:lnTo>
                  <a:pt x="222285" y="414920"/>
                </a:lnTo>
                <a:lnTo>
                  <a:pt x="250902" y="379484"/>
                </a:lnTo>
                <a:lnTo>
                  <a:pt x="280978" y="345317"/>
                </a:lnTo>
                <a:lnTo>
                  <a:pt x="312464" y="312467"/>
                </a:lnTo>
                <a:lnTo>
                  <a:pt x="345314" y="280981"/>
                </a:lnTo>
                <a:lnTo>
                  <a:pt x="379481" y="250906"/>
                </a:lnTo>
                <a:lnTo>
                  <a:pt x="414917" y="222288"/>
                </a:lnTo>
                <a:lnTo>
                  <a:pt x="451576" y="195176"/>
                </a:lnTo>
                <a:lnTo>
                  <a:pt x="489411" y="169615"/>
                </a:lnTo>
                <a:lnTo>
                  <a:pt x="528374" y="145654"/>
                </a:lnTo>
                <a:lnTo>
                  <a:pt x="568418" y="123340"/>
                </a:lnTo>
                <a:lnTo>
                  <a:pt x="609497" y="102718"/>
                </a:lnTo>
                <a:lnTo>
                  <a:pt x="651563" y="83837"/>
                </a:lnTo>
                <a:lnTo>
                  <a:pt x="694569" y="66744"/>
                </a:lnTo>
                <a:lnTo>
                  <a:pt x="738468" y="51485"/>
                </a:lnTo>
                <a:lnTo>
                  <a:pt x="783213" y="38108"/>
                </a:lnTo>
                <a:lnTo>
                  <a:pt x="828757" y="26660"/>
                </a:lnTo>
                <a:lnTo>
                  <a:pt x="875053" y="17188"/>
                </a:lnTo>
                <a:lnTo>
                  <a:pt x="922053" y="9739"/>
                </a:lnTo>
                <a:lnTo>
                  <a:pt x="969711" y="4359"/>
                </a:lnTo>
                <a:lnTo>
                  <a:pt x="1017980" y="1097"/>
                </a:lnTo>
                <a:lnTo>
                  <a:pt x="1066812" y="0"/>
                </a:lnTo>
                <a:lnTo>
                  <a:pt x="7696200" y="0"/>
                </a:lnTo>
                <a:lnTo>
                  <a:pt x="7745030" y="1097"/>
                </a:lnTo>
                <a:lnTo>
                  <a:pt x="7793296" y="4359"/>
                </a:lnTo>
                <a:lnTo>
                  <a:pt x="7840953" y="9739"/>
                </a:lnTo>
                <a:lnTo>
                  <a:pt x="7887952" y="17188"/>
                </a:lnTo>
                <a:lnTo>
                  <a:pt x="7934246" y="26660"/>
                </a:lnTo>
                <a:lnTo>
                  <a:pt x="7979789" y="38108"/>
                </a:lnTo>
                <a:lnTo>
                  <a:pt x="8024533" y="51485"/>
                </a:lnTo>
                <a:lnTo>
                  <a:pt x="8068431" y="66744"/>
                </a:lnTo>
                <a:lnTo>
                  <a:pt x="8111436" y="83837"/>
                </a:lnTo>
                <a:lnTo>
                  <a:pt x="8153501" y="102718"/>
                </a:lnTo>
                <a:lnTo>
                  <a:pt x="8194579" y="123340"/>
                </a:lnTo>
                <a:lnTo>
                  <a:pt x="8234623" y="145654"/>
                </a:lnTo>
                <a:lnTo>
                  <a:pt x="8273586" y="169615"/>
                </a:lnTo>
                <a:lnTo>
                  <a:pt x="8311420" y="195176"/>
                </a:lnTo>
                <a:lnTo>
                  <a:pt x="8348079" y="222288"/>
                </a:lnTo>
                <a:lnTo>
                  <a:pt x="8383515" y="250906"/>
                </a:lnTo>
                <a:lnTo>
                  <a:pt x="8417682" y="280981"/>
                </a:lnTo>
                <a:lnTo>
                  <a:pt x="8450532" y="312467"/>
                </a:lnTo>
                <a:lnTo>
                  <a:pt x="8482018" y="345317"/>
                </a:lnTo>
                <a:lnTo>
                  <a:pt x="8512093" y="379484"/>
                </a:lnTo>
                <a:lnTo>
                  <a:pt x="8540711" y="414920"/>
                </a:lnTo>
                <a:lnTo>
                  <a:pt x="8567823" y="451579"/>
                </a:lnTo>
                <a:lnTo>
                  <a:pt x="8593384" y="489413"/>
                </a:lnTo>
                <a:lnTo>
                  <a:pt x="8617345" y="528376"/>
                </a:lnTo>
                <a:lnTo>
                  <a:pt x="8639659" y="568420"/>
                </a:lnTo>
                <a:lnTo>
                  <a:pt x="8660281" y="609498"/>
                </a:lnTo>
                <a:lnTo>
                  <a:pt x="8679162" y="651563"/>
                </a:lnTo>
                <a:lnTo>
                  <a:pt x="8696255" y="694568"/>
                </a:lnTo>
                <a:lnTo>
                  <a:pt x="8711514" y="738466"/>
                </a:lnTo>
                <a:lnTo>
                  <a:pt x="8724891" y="783210"/>
                </a:lnTo>
                <a:lnTo>
                  <a:pt x="8736339" y="828753"/>
                </a:lnTo>
                <a:lnTo>
                  <a:pt x="8745811" y="875047"/>
                </a:lnTo>
                <a:lnTo>
                  <a:pt x="8753260" y="922046"/>
                </a:lnTo>
                <a:lnTo>
                  <a:pt x="8758640" y="969703"/>
                </a:lnTo>
                <a:lnTo>
                  <a:pt x="8761902" y="1017969"/>
                </a:lnTo>
                <a:lnTo>
                  <a:pt x="8763000" y="1066799"/>
                </a:lnTo>
                <a:lnTo>
                  <a:pt x="8763000" y="5333999"/>
                </a:lnTo>
                <a:lnTo>
                  <a:pt x="8761902" y="5382831"/>
                </a:lnTo>
                <a:lnTo>
                  <a:pt x="8758640" y="5431098"/>
                </a:lnTo>
                <a:lnTo>
                  <a:pt x="8753260" y="5478755"/>
                </a:lnTo>
                <a:lnTo>
                  <a:pt x="8745811" y="5525755"/>
                </a:lnTo>
                <a:lnTo>
                  <a:pt x="8736339" y="5572050"/>
                </a:lnTo>
                <a:lnTo>
                  <a:pt x="8724891" y="5617593"/>
                </a:lnTo>
                <a:lnTo>
                  <a:pt x="8711514" y="5662337"/>
                </a:lnTo>
                <a:lnTo>
                  <a:pt x="8696255" y="5706236"/>
                </a:lnTo>
                <a:lnTo>
                  <a:pt x="8679162" y="5749241"/>
                </a:lnTo>
                <a:lnTo>
                  <a:pt x="8660281" y="5791307"/>
                </a:lnTo>
                <a:lnTo>
                  <a:pt x="8639659" y="5832385"/>
                </a:lnTo>
                <a:lnTo>
                  <a:pt x="8617345" y="5872429"/>
                </a:lnTo>
                <a:lnTo>
                  <a:pt x="8593384" y="5911391"/>
                </a:lnTo>
                <a:lnTo>
                  <a:pt x="8567823" y="5949226"/>
                </a:lnTo>
                <a:lnTo>
                  <a:pt x="8540711" y="5985884"/>
                </a:lnTo>
                <a:lnTo>
                  <a:pt x="8512093" y="6021320"/>
                </a:lnTo>
                <a:lnTo>
                  <a:pt x="8482018" y="6055487"/>
                </a:lnTo>
                <a:lnTo>
                  <a:pt x="8450532" y="6088337"/>
                </a:lnTo>
                <a:lnTo>
                  <a:pt x="8417682" y="6119823"/>
                </a:lnTo>
                <a:lnTo>
                  <a:pt x="8383515" y="6149898"/>
                </a:lnTo>
                <a:lnTo>
                  <a:pt x="8348079" y="6178515"/>
                </a:lnTo>
                <a:lnTo>
                  <a:pt x="8311420" y="6205627"/>
                </a:lnTo>
                <a:lnTo>
                  <a:pt x="8273586" y="6231187"/>
                </a:lnTo>
                <a:lnTo>
                  <a:pt x="8234623" y="6255147"/>
                </a:lnTo>
                <a:lnTo>
                  <a:pt x="8194579" y="6277462"/>
                </a:lnTo>
                <a:lnTo>
                  <a:pt x="8153501" y="6298083"/>
                </a:lnTo>
                <a:lnTo>
                  <a:pt x="8111436" y="6316963"/>
                </a:lnTo>
                <a:lnTo>
                  <a:pt x="8068431" y="6334056"/>
                </a:lnTo>
                <a:lnTo>
                  <a:pt x="8024533" y="6349315"/>
                </a:lnTo>
                <a:lnTo>
                  <a:pt x="7979789" y="6362692"/>
                </a:lnTo>
                <a:lnTo>
                  <a:pt x="7934246" y="6374139"/>
                </a:lnTo>
                <a:lnTo>
                  <a:pt x="7887952" y="6383612"/>
                </a:lnTo>
                <a:lnTo>
                  <a:pt x="7840953" y="6391061"/>
                </a:lnTo>
                <a:lnTo>
                  <a:pt x="7793296" y="6396440"/>
                </a:lnTo>
                <a:lnTo>
                  <a:pt x="7745030" y="6399702"/>
                </a:lnTo>
                <a:lnTo>
                  <a:pt x="7696200" y="6400799"/>
                </a:lnTo>
                <a:lnTo>
                  <a:pt x="1066812" y="6400799"/>
                </a:lnTo>
                <a:lnTo>
                  <a:pt x="1017980" y="6399702"/>
                </a:lnTo>
                <a:lnTo>
                  <a:pt x="969711" y="6396440"/>
                </a:lnTo>
                <a:lnTo>
                  <a:pt x="922053" y="6391061"/>
                </a:lnTo>
                <a:lnTo>
                  <a:pt x="875053" y="6383612"/>
                </a:lnTo>
                <a:lnTo>
                  <a:pt x="828757" y="6374139"/>
                </a:lnTo>
                <a:lnTo>
                  <a:pt x="783213" y="6362692"/>
                </a:lnTo>
                <a:lnTo>
                  <a:pt x="738468" y="6349315"/>
                </a:lnTo>
                <a:lnTo>
                  <a:pt x="694569" y="6334056"/>
                </a:lnTo>
                <a:lnTo>
                  <a:pt x="651563" y="6316963"/>
                </a:lnTo>
                <a:lnTo>
                  <a:pt x="609497" y="6298083"/>
                </a:lnTo>
                <a:lnTo>
                  <a:pt x="568418" y="6277462"/>
                </a:lnTo>
                <a:lnTo>
                  <a:pt x="528374" y="6255147"/>
                </a:lnTo>
                <a:lnTo>
                  <a:pt x="489411" y="6231187"/>
                </a:lnTo>
                <a:lnTo>
                  <a:pt x="451576" y="6205627"/>
                </a:lnTo>
                <a:lnTo>
                  <a:pt x="414917" y="6178515"/>
                </a:lnTo>
                <a:lnTo>
                  <a:pt x="379481" y="6149898"/>
                </a:lnTo>
                <a:lnTo>
                  <a:pt x="345314" y="6119823"/>
                </a:lnTo>
                <a:lnTo>
                  <a:pt x="312464" y="6088337"/>
                </a:lnTo>
                <a:lnTo>
                  <a:pt x="280978" y="6055487"/>
                </a:lnTo>
                <a:lnTo>
                  <a:pt x="250902" y="6021320"/>
                </a:lnTo>
                <a:lnTo>
                  <a:pt x="222285" y="5985884"/>
                </a:lnTo>
                <a:lnTo>
                  <a:pt x="195173" y="5949226"/>
                </a:lnTo>
                <a:lnTo>
                  <a:pt x="169613" y="5911391"/>
                </a:lnTo>
                <a:lnTo>
                  <a:pt x="145652" y="5872429"/>
                </a:lnTo>
                <a:lnTo>
                  <a:pt x="123338" y="5832385"/>
                </a:lnTo>
                <a:lnTo>
                  <a:pt x="102716" y="5791307"/>
                </a:lnTo>
                <a:lnTo>
                  <a:pt x="83836" y="5749241"/>
                </a:lnTo>
                <a:lnTo>
                  <a:pt x="66743" y="5706236"/>
                </a:lnTo>
                <a:lnTo>
                  <a:pt x="51484" y="5662337"/>
                </a:lnTo>
                <a:lnTo>
                  <a:pt x="38107" y="5617593"/>
                </a:lnTo>
                <a:lnTo>
                  <a:pt x="26660" y="5572050"/>
                </a:lnTo>
                <a:lnTo>
                  <a:pt x="17187" y="5525755"/>
                </a:lnTo>
                <a:lnTo>
                  <a:pt x="9738" y="5478755"/>
                </a:lnTo>
                <a:lnTo>
                  <a:pt x="4359" y="5431098"/>
                </a:lnTo>
                <a:lnTo>
                  <a:pt x="1097" y="5382831"/>
                </a:lnTo>
                <a:lnTo>
                  <a:pt x="0" y="5333999"/>
                </a:lnTo>
                <a:lnTo>
                  <a:pt x="0" y="10667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4779" y="144779"/>
            <a:ext cx="1036319" cy="177800"/>
          </a:xfrm>
          <a:custGeom>
            <a:avLst/>
            <a:gdLst/>
            <a:ahLst/>
            <a:cxnLst/>
            <a:rect l="l" t="t" r="r" b="b"/>
            <a:pathLst>
              <a:path w="1036320" h="177800">
                <a:moveTo>
                  <a:pt x="0" y="29591"/>
                </a:moveTo>
                <a:lnTo>
                  <a:pt x="2319" y="18055"/>
                </a:lnTo>
                <a:lnTo>
                  <a:pt x="8651" y="8651"/>
                </a:lnTo>
                <a:lnTo>
                  <a:pt x="18055" y="2319"/>
                </a:lnTo>
                <a:lnTo>
                  <a:pt x="29590" y="0"/>
                </a:lnTo>
                <a:lnTo>
                  <a:pt x="1006729" y="0"/>
                </a:lnTo>
                <a:lnTo>
                  <a:pt x="1018264" y="2319"/>
                </a:lnTo>
                <a:lnTo>
                  <a:pt x="1027668" y="8651"/>
                </a:lnTo>
                <a:lnTo>
                  <a:pt x="1034000" y="18055"/>
                </a:lnTo>
                <a:lnTo>
                  <a:pt x="1036319" y="29591"/>
                </a:lnTo>
                <a:lnTo>
                  <a:pt x="1036319" y="148209"/>
                </a:lnTo>
                <a:lnTo>
                  <a:pt x="1034000" y="159744"/>
                </a:lnTo>
                <a:lnTo>
                  <a:pt x="1027668" y="169148"/>
                </a:lnTo>
                <a:lnTo>
                  <a:pt x="1018264" y="175480"/>
                </a:lnTo>
                <a:lnTo>
                  <a:pt x="1006729" y="177800"/>
                </a:lnTo>
                <a:lnTo>
                  <a:pt x="29590" y="177800"/>
                </a:lnTo>
                <a:lnTo>
                  <a:pt x="18055" y="175480"/>
                </a:lnTo>
                <a:lnTo>
                  <a:pt x="8651" y="169148"/>
                </a:lnTo>
                <a:lnTo>
                  <a:pt x="2319" y="159744"/>
                </a:lnTo>
                <a:lnTo>
                  <a:pt x="0" y="148209"/>
                </a:lnTo>
                <a:lnTo>
                  <a:pt x="0" y="295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9179" y="33782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0879" y="904557"/>
            <a:ext cx="10706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Promotion</a:t>
            </a:r>
            <a:r>
              <a:rPr sz="1100" b="1" u="heavy" spc="-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Scope: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4400" y="30480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15240"/>
                </a:moveTo>
                <a:lnTo>
                  <a:pt x="50800" y="15240"/>
                </a:lnTo>
                <a:lnTo>
                  <a:pt x="508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0020" y="4445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0020" y="68834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975" y="99441"/>
            <a:ext cx="144653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Trebuchet MS"/>
                <a:cs typeface="Trebuchet MS"/>
              </a:rPr>
              <a:t>Program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Name: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0" dirty="0">
                <a:latin typeface="Arial"/>
                <a:cs typeface="Arial"/>
              </a:rPr>
              <a:t>Description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251460">
              <a:lnSpc>
                <a:spcPct val="111200"/>
              </a:lnSpc>
              <a:spcBef>
                <a:spcPts val="5"/>
              </a:spcBef>
            </a:pPr>
            <a:r>
              <a:rPr sz="1400" spc="-65" dirty="0">
                <a:latin typeface="Arial"/>
                <a:cs typeface="Arial"/>
              </a:rPr>
              <a:t>Status</a:t>
            </a:r>
            <a:r>
              <a:rPr sz="1800" spc="-65" dirty="0">
                <a:latin typeface="Arial"/>
                <a:cs typeface="Arial"/>
              </a:rPr>
              <a:t>:  </a:t>
            </a:r>
            <a:r>
              <a:rPr sz="1400" spc="-50" dirty="0">
                <a:latin typeface="Arial"/>
                <a:cs typeface="Arial"/>
              </a:rPr>
              <a:t>Promotion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Unit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135" dirty="0">
                <a:latin typeface="Arial"/>
                <a:cs typeface="Arial"/>
              </a:rPr>
              <a:t>Sub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5200" y="1000760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0020" y="9931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99388" y="1898650"/>
          <a:ext cx="2823845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60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55" dirty="0">
                          <a:latin typeface="Trebuchet MS"/>
                          <a:cs typeface="Trebuchet MS"/>
                        </a:rPr>
                        <a:t>Weight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993139" y="15265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9535" y="1512570"/>
            <a:ext cx="1977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048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769619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769619" y="228600"/>
                </a:lnTo>
                <a:lnTo>
                  <a:pt x="784467" y="225611"/>
                </a:lnTo>
                <a:lnTo>
                  <a:pt x="796575" y="217455"/>
                </a:lnTo>
                <a:lnTo>
                  <a:pt x="804731" y="205347"/>
                </a:lnTo>
                <a:lnTo>
                  <a:pt x="807719" y="190500"/>
                </a:lnTo>
                <a:lnTo>
                  <a:pt x="807719" y="38100"/>
                </a:lnTo>
                <a:lnTo>
                  <a:pt x="804731" y="23252"/>
                </a:lnTo>
                <a:lnTo>
                  <a:pt x="796575" y="11144"/>
                </a:lnTo>
                <a:lnTo>
                  <a:pt x="784467" y="2988"/>
                </a:lnTo>
                <a:lnTo>
                  <a:pt x="7696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48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769619" y="0"/>
                </a:lnTo>
                <a:lnTo>
                  <a:pt x="784467" y="2988"/>
                </a:lnTo>
                <a:lnTo>
                  <a:pt x="796575" y="11144"/>
                </a:lnTo>
                <a:lnTo>
                  <a:pt x="804731" y="23252"/>
                </a:lnTo>
                <a:lnTo>
                  <a:pt x="807719" y="38100"/>
                </a:lnTo>
                <a:lnTo>
                  <a:pt x="807719" y="190500"/>
                </a:lnTo>
                <a:lnTo>
                  <a:pt x="804731" y="205347"/>
                </a:lnTo>
                <a:lnTo>
                  <a:pt x="796575" y="217455"/>
                </a:lnTo>
                <a:lnTo>
                  <a:pt x="784467" y="225611"/>
                </a:lnTo>
                <a:lnTo>
                  <a:pt x="769619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07130" y="2653347"/>
            <a:ext cx="39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+A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432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32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26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26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69154" y="5589587"/>
            <a:ext cx="143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180" algn="l"/>
              </a:tabLst>
            </a:pP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Save	</a:t>
            </a: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Cancel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91659" y="2303779"/>
            <a:ext cx="4221480" cy="30327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436245" indent="-34544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95" dirty="0">
                <a:latin typeface="Arial"/>
                <a:cs typeface="Arial"/>
              </a:rPr>
              <a:t>Status </a:t>
            </a:r>
            <a:r>
              <a:rPr sz="1800" spc="-70" dirty="0">
                <a:latin typeface="Arial"/>
                <a:cs typeface="Arial"/>
              </a:rPr>
              <a:t>Active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Inactive</a:t>
            </a:r>
            <a:endParaRPr sz="1800">
              <a:latin typeface="Arial"/>
              <a:cs typeface="Arial"/>
            </a:endParaRPr>
          </a:p>
          <a:p>
            <a:pPr marL="436245" indent="-34544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30" dirty="0">
                <a:latin typeface="Arial"/>
                <a:cs typeface="Arial"/>
              </a:rPr>
              <a:t>Unit-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Weight</a:t>
            </a:r>
            <a:endParaRPr sz="1800">
              <a:latin typeface="Arial"/>
              <a:cs typeface="Arial"/>
            </a:endParaRPr>
          </a:p>
          <a:p>
            <a:pPr marL="436245" indent="-3454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155" dirty="0">
                <a:latin typeface="Arial"/>
                <a:cs typeface="Arial"/>
              </a:rPr>
              <a:t>Sub </a:t>
            </a:r>
            <a:r>
              <a:rPr sz="1800" spc="-30" dirty="0">
                <a:latin typeface="Arial"/>
                <a:cs typeface="Arial"/>
              </a:rPr>
              <a:t>Unit-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Weight</a:t>
            </a:r>
            <a:endParaRPr sz="1800">
              <a:latin typeface="Arial"/>
              <a:cs typeface="Arial"/>
            </a:endParaRPr>
          </a:p>
          <a:p>
            <a:pPr marL="436245" indent="-34544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Weight </a:t>
            </a:r>
            <a:r>
              <a:rPr sz="1800" b="1" u="heavy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must 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1800" b="1" u="heavy" spc="-3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8oz</a:t>
            </a:r>
            <a:endParaRPr sz="1800">
              <a:latin typeface="Trebuchet MS"/>
              <a:cs typeface="Trebuchet MS"/>
            </a:endParaRPr>
          </a:p>
          <a:p>
            <a:pPr marL="436245" indent="-34544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condition/promotion</a:t>
            </a:r>
            <a:r>
              <a:rPr sz="1800" u="heavy" spc="-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5"/>
              </a:spcBef>
            </a:pP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would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</a:t>
            </a:r>
            <a:r>
              <a:rPr sz="18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type;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800" u="heavy" spc="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r>
              <a:rPr sz="1800" u="heavy" spc="-2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04359" y="1984121"/>
            <a:ext cx="419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95040" y="695959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64579" y="64261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5539" y="29743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25676" y="2960941"/>
            <a:ext cx="1546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497" y="3454082"/>
            <a:ext cx="25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380363" y="3422650"/>
          <a:ext cx="2823845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7145">
                        <a:lnSpc>
                          <a:spcPts val="1639"/>
                        </a:lnSpc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5"/>
                        </a:lnSpc>
                        <a:spcBef>
                          <a:spcPts val="6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230"/>
                        </a:lnSpc>
                        <a:spcBef>
                          <a:spcPts val="470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990600" y="3515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3540" y="3431540"/>
            <a:ext cx="853440" cy="304800"/>
          </a:xfrm>
          <a:custGeom>
            <a:avLst/>
            <a:gdLst/>
            <a:ahLst/>
            <a:cxnLst/>
            <a:rect l="l" t="t" r="r" b="b"/>
            <a:pathLst>
              <a:path w="85344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02640" y="0"/>
                </a:lnTo>
                <a:lnTo>
                  <a:pt x="822412" y="3990"/>
                </a:lnTo>
                <a:lnTo>
                  <a:pt x="838560" y="14874"/>
                </a:lnTo>
                <a:lnTo>
                  <a:pt x="849447" y="31021"/>
                </a:lnTo>
                <a:lnTo>
                  <a:pt x="853440" y="50800"/>
                </a:lnTo>
                <a:lnTo>
                  <a:pt x="853440" y="254000"/>
                </a:lnTo>
                <a:lnTo>
                  <a:pt x="849447" y="273778"/>
                </a:lnTo>
                <a:lnTo>
                  <a:pt x="838560" y="289925"/>
                </a:lnTo>
                <a:lnTo>
                  <a:pt x="822412" y="300809"/>
                </a:lnTo>
                <a:lnTo>
                  <a:pt x="80264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096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1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19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19" y="127000"/>
                </a:lnTo>
                <a:lnTo>
                  <a:pt x="807719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096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19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19" y="25400"/>
                </a:lnTo>
                <a:lnTo>
                  <a:pt x="807719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19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6639" y="479552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8140" y="4726940"/>
            <a:ext cx="929640" cy="228600"/>
          </a:xfrm>
          <a:custGeom>
            <a:avLst/>
            <a:gdLst/>
            <a:ahLst/>
            <a:cxnLst/>
            <a:rect l="l" t="t" r="r" b="b"/>
            <a:pathLst>
              <a:path w="929640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891540" y="0"/>
                </a:lnTo>
                <a:lnTo>
                  <a:pt x="906387" y="2988"/>
                </a:lnTo>
                <a:lnTo>
                  <a:pt x="918495" y="11144"/>
                </a:lnTo>
                <a:lnTo>
                  <a:pt x="926651" y="23252"/>
                </a:lnTo>
                <a:lnTo>
                  <a:pt x="929640" y="38100"/>
                </a:lnTo>
                <a:lnTo>
                  <a:pt x="929640" y="190500"/>
                </a:lnTo>
                <a:lnTo>
                  <a:pt x="926651" y="205347"/>
                </a:lnTo>
                <a:lnTo>
                  <a:pt x="918495" y="217455"/>
                </a:lnTo>
                <a:lnTo>
                  <a:pt x="906387" y="225611"/>
                </a:lnTo>
                <a:lnTo>
                  <a:pt x="891540" y="228600"/>
                </a:lnTo>
                <a:lnTo>
                  <a:pt x="38100" y="228600"/>
                </a:lnTo>
                <a:lnTo>
                  <a:pt x="23268" y="225611"/>
                </a:lnTo>
                <a:lnTo>
                  <a:pt x="11158" y="217455"/>
                </a:lnTo>
                <a:lnTo>
                  <a:pt x="2993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9600" y="4713858"/>
            <a:ext cx="424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latin typeface="Arial"/>
                <a:cs typeface="Arial"/>
              </a:rPr>
              <a:t>V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8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13128" y="4648237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41448" y="4873281"/>
            <a:ext cx="927100" cy="225425"/>
          </a:xfrm>
          <a:custGeom>
            <a:avLst/>
            <a:gdLst/>
            <a:ahLst/>
            <a:cxnLst/>
            <a:rect l="l" t="t" r="r" b="b"/>
            <a:pathLst>
              <a:path w="927100" h="225425">
                <a:moveTo>
                  <a:pt x="0" y="225132"/>
                </a:moveTo>
                <a:lnTo>
                  <a:pt x="926896" y="225132"/>
                </a:lnTo>
                <a:lnTo>
                  <a:pt x="926896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41448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06778" y="4873371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13128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8294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06778" y="4648200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06778" y="5098415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413128" y="4648200"/>
            <a:ext cx="1028700" cy="225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380"/>
              </a:spcBef>
            </a:pPr>
            <a:r>
              <a:rPr sz="1100" spc="-10" dirty="0">
                <a:latin typeface="Arial"/>
                <a:cs typeface="Arial"/>
              </a:rPr>
              <a:t>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41448" y="4648200"/>
            <a:ext cx="9271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380"/>
              </a:spcBef>
            </a:pPr>
            <a:r>
              <a:rPr sz="1100" spc="-5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13128" y="4873371"/>
            <a:ext cx="10287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380"/>
              </a:spcBef>
            </a:pPr>
            <a:r>
              <a:rPr sz="1100" spc="-80" dirty="0">
                <a:latin typeface="Arial"/>
                <a:cs typeface="Arial"/>
              </a:rPr>
              <a:t>Tk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123439" y="4658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6360" y="4267200"/>
            <a:ext cx="924560" cy="325120"/>
          </a:xfrm>
          <a:custGeom>
            <a:avLst/>
            <a:gdLst/>
            <a:ahLst/>
            <a:cxnLst/>
            <a:rect l="l" t="t" r="r" b="b"/>
            <a:pathLst>
              <a:path w="924560" h="325120">
                <a:moveTo>
                  <a:pt x="0" y="325119"/>
                </a:moveTo>
                <a:lnTo>
                  <a:pt x="924560" y="325119"/>
                </a:lnTo>
                <a:lnTo>
                  <a:pt x="924560" y="0"/>
                </a:lnTo>
                <a:lnTo>
                  <a:pt x="0" y="0"/>
                </a:lnTo>
                <a:lnTo>
                  <a:pt x="0" y="325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688845" y="426783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82039" y="571500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3540" y="5646420"/>
            <a:ext cx="929640" cy="233679"/>
          </a:xfrm>
          <a:custGeom>
            <a:avLst/>
            <a:gdLst/>
            <a:ahLst/>
            <a:cxnLst/>
            <a:rect l="l" t="t" r="r" b="b"/>
            <a:pathLst>
              <a:path w="929640" h="233679">
                <a:moveTo>
                  <a:pt x="0" y="38950"/>
                </a:moveTo>
                <a:lnTo>
                  <a:pt x="3060" y="23788"/>
                </a:lnTo>
                <a:lnTo>
                  <a:pt x="11407" y="11407"/>
                </a:lnTo>
                <a:lnTo>
                  <a:pt x="23788" y="3060"/>
                </a:lnTo>
                <a:lnTo>
                  <a:pt x="38950" y="0"/>
                </a:lnTo>
                <a:lnTo>
                  <a:pt x="890651" y="0"/>
                </a:lnTo>
                <a:lnTo>
                  <a:pt x="905851" y="3060"/>
                </a:lnTo>
                <a:lnTo>
                  <a:pt x="918241" y="11407"/>
                </a:lnTo>
                <a:lnTo>
                  <a:pt x="926584" y="23788"/>
                </a:lnTo>
                <a:lnTo>
                  <a:pt x="929640" y="38950"/>
                </a:lnTo>
                <a:lnTo>
                  <a:pt x="929640" y="194729"/>
                </a:lnTo>
                <a:lnTo>
                  <a:pt x="926584" y="209891"/>
                </a:lnTo>
                <a:lnTo>
                  <a:pt x="918241" y="222272"/>
                </a:lnTo>
                <a:lnTo>
                  <a:pt x="905851" y="230619"/>
                </a:lnTo>
                <a:lnTo>
                  <a:pt x="890651" y="233679"/>
                </a:lnTo>
                <a:lnTo>
                  <a:pt x="38950" y="233679"/>
                </a:lnTo>
                <a:lnTo>
                  <a:pt x="23788" y="230619"/>
                </a:lnTo>
                <a:lnTo>
                  <a:pt x="11407" y="222272"/>
                </a:lnTo>
                <a:lnTo>
                  <a:pt x="3060" y="209891"/>
                </a:lnTo>
                <a:lnTo>
                  <a:pt x="0" y="194729"/>
                </a:lnTo>
                <a:lnTo>
                  <a:pt x="0" y="389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71169" y="5635942"/>
            <a:ext cx="577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38402" y="5569534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432052" y="5563234"/>
          <a:ext cx="1974214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marL="16510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Unit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16510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1713864" y="518985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123439" y="5648959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729479" y="1545209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latin typeface="Arial"/>
                <a:cs typeface="Arial"/>
              </a:rPr>
              <a:t>Sl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824220" y="16027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00020" y="12979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873629" y="901509"/>
            <a:ext cx="686435" cy="6134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60" dirty="0">
                <a:latin typeface="Arial"/>
                <a:cs typeface="Arial"/>
              </a:rPr>
              <a:t>Weight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185" dirty="0">
                <a:latin typeface="Arial"/>
                <a:cs typeface="Arial"/>
              </a:rPr>
              <a:t>W</a:t>
            </a:r>
            <a:r>
              <a:rPr sz="1800" spc="-13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65" dirty="0">
                <a:latin typeface="Arial"/>
                <a:cs typeface="Arial"/>
              </a:rPr>
              <a:t>g</a:t>
            </a:r>
            <a:r>
              <a:rPr sz="1800" spc="-50" dirty="0">
                <a:latin typeface="Arial"/>
                <a:cs typeface="Arial"/>
              </a:rPr>
              <a:t>h</a:t>
            </a:r>
            <a:r>
              <a:rPr sz="1800" spc="1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505200" y="1285239"/>
            <a:ext cx="243839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4242053" y="75565"/>
            <a:ext cx="1435100" cy="732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Promotion</a:t>
            </a:r>
            <a:r>
              <a:rPr spc="-280" dirty="0"/>
              <a:t> </a:t>
            </a:r>
            <a:r>
              <a:rPr spc="-50" dirty="0"/>
              <a:t>for </a:t>
            </a:r>
            <a:r>
              <a:rPr spc="-60" dirty="0"/>
              <a:t>(channel)</a:t>
            </a:r>
          </a:p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1400" b="0" spc="-90" dirty="0">
                <a:latin typeface="Arial"/>
                <a:cs typeface="Arial"/>
              </a:rPr>
              <a:t>Program</a:t>
            </a:r>
            <a:r>
              <a:rPr sz="1400" b="0" spc="-75" dirty="0">
                <a:latin typeface="Arial"/>
                <a:cs typeface="Arial"/>
              </a:rPr>
              <a:t> </a:t>
            </a:r>
            <a:r>
              <a:rPr sz="1400" b="0" spc="-100" dirty="0">
                <a:latin typeface="Arial"/>
                <a:cs typeface="Arial"/>
              </a:rPr>
              <a:t>Code</a:t>
            </a:r>
            <a:r>
              <a:rPr sz="1800" b="0" spc="-1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280"/>
              </a:spcBef>
            </a:pPr>
            <a:r>
              <a:rPr sz="1400" b="0" spc="-60" dirty="0">
                <a:latin typeface="Arial"/>
                <a:cs typeface="Arial"/>
              </a:rPr>
              <a:t>Date</a:t>
            </a:r>
            <a:r>
              <a:rPr sz="1400" b="0" spc="-140" dirty="0">
                <a:latin typeface="Arial"/>
                <a:cs typeface="Arial"/>
              </a:rPr>
              <a:t> </a:t>
            </a:r>
            <a:r>
              <a:rPr sz="1400" b="0" spc="-13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22620" y="129539"/>
            <a:ext cx="2169160" cy="147320"/>
          </a:xfrm>
          <a:custGeom>
            <a:avLst/>
            <a:gdLst/>
            <a:ahLst/>
            <a:cxnLst/>
            <a:rect l="l" t="t" r="r" b="b"/>
            <a:pathLst>
              <a:path w="2169159" h="147320">
                <a:moveTo>
                  <a:pt x="0" y="24510"/>
                </a:moveTo>
                <a:lnTo>
                  <a:pt x="1936" y="15001"/>
                </a:lnTo>
                <a:lnTo>
                  <a:pt x="7207" y="7207"/>
                </a:lnTo>
                <a:lnTo>
                  <a:pt x="15001" y="1936"/>
                </a:lnTo>
                <a:lnTo>
                  <a:pt x="24510" y="0"/>
                </a:lnTo>
                <a:lnTo>
                  <a:pt x="2144649" y="0"/>
                </a:lnTo>
                <a:lnTo>
                  <a:pt x="2154158" y="1936"/>
                </a:lnTo>
                <a:lnTo>
                  <a:pt x="2161952" y="7207"/>
                </a:lnTo>
                <a:lnTo>
                  <a:pt x="2167223" y="15001"/>
                </a:lnTo>
                <a:lnTo>
                  <a:pt x="2169159" y="24510"/>
                </a:lnTo>
                <a:lnTo>
                  <a:pt x="2169159" y="122808"/>
                </a:lnTo>
                <a:lnTo>
                  <a:pt x="2167223" y="132318"/>
                </a:lnTo>
                <a:lnTo>
                  <a:pt x="2161952" y="140112"/>
                </a:lnTo>
                <a:lnTo>
                  <a:pt x="2154158" y="145383"/>
                </a:lnTo>
                <a:lnTo>
                  <a:pt x="2144649" y="147319"/>
                </a:lnTo>
                <a:lnTo>
                  <a:pt x="24510" y="147319"/>
                </a:lnTo>
                <a:lnTo>
                  <a:pt x="15001" y="145383"/>
                </a:lnTo>
                <a:lnTo>
                  <a:pt x="7207" y="140112"/>
                </a:lnTo>
                <a:lnTo>
                  <a:pt x="1936" y="132318"/>
                </a:lnTo>
                <a:lnTo>
                  <a:pt x="0" y="122808"/>
                </a:lnTo>
                <a:lnTo>
                  <a:pt x="0" y="2451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35320" y="102234"/>
            <a:ext cx="21437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Arial"/>
                <a:cs typeface="Arial"/>
              </a:rPr>
              <a:t>Multiple, </a:t>
            </a:r>
            <a:r>
              <a:rPr sz="1000" spc="-65" dirty="0">
                <a:latin typeface="Arial"/>
                <a:cs typeface="Arial"/>
              </a:rPr>
              <a:t>Single,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40" dirty="0">
                <a:latin typeface="Arial"/>
                <a:cs typeface="Arial"/>
              </a:rPr>
              <a:t>selection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722620" y="850900"/>
            <a:ext cx="2260600" cy="416559"/>
          </a:xfrm>
          <a:custGeom>
            <a:avLst/>
            <a:gdLst/>
            <a:ahLst/>
            <a:cxnLst/>
            <a:rect l="l" t="t" r="r" b="b"/>
            <a:pathLst>
              <a:path w="2260600" h="416559">
                <a:moveTo>
                  <a:pt x="0" y="69469"/>
                </a:moveTo>
                <a:lnTo>
                  <a:pt x="5461" y="42433"/>
                </a:lnTo>
                <a:lnTo>
                  <a:pt x="20351" y="20351"/>
                </a:lnTo>
                <a:lnTo>
                  <a:pt x="42433" y="5461"/>
                </a:lnTo>
                <a:lnTo>
                  <a:pt x="69468" y="0"/>
                </a:lnTo>
                <a:lnTo>
                  <a:pt x="2191130" y="0"/>
                </a:lnTo>
                <a:lnTo>
                  <a:pt x="2218166" y="5461"/>
                </a:lnTo>
                <a:lnTo>
                  <a:pt x="2240248" y="20351"/>
                </a:lnTo>
                <a:lnTo>
                  <a:pt x="2255138" y="42433"/>
                </a:lnTo>
                <a:lnTo>
                  <a:pt x="2260600" y="69469"/>
                </a:lnTo>
                <a:lnTo>
                  <a:pt x="2260600" y="347090"/>
                </a:lnTo>
                <a:lnTo>
                  <a:pt x="2255139" y="374126"/>
                </a:lnTo>
                <a:lnTo>
                  <a:pt x="2240248" y="396208"/>
                </a:lnTo>
                <a:lnTo>
                  <a:pt x="2218166" y="411099"/>
                </a:lnTo>
                <a:lnTo>
                  <a:pt x="2191130" y="416560"/>
                </a:lnTo>
                <a:lnTo>
                  <a:pt x="69468" y="416560"/>
                </a:lnTo>
                <a:lnTo>
                  <a:pt x="42433" y="411099"/>
                </a:lnTo>
                <a:lnTo>
                  <a:pt x="20351" y="396208"/>
                </a:lnTo>
                <a:lnTo>
                  <a:pt x="5461" y="374126"/>
                </a:lnTo>
                <a:lnTo>
                  <a:pt x="0" y="347090"/>
                </a:lnTo>
                <a:lnTo>
                  <a:pt x="0" y="69469"/>
                </a:lnTo>
                <a:close/>
              </a:path>
            </a:pathLst>
          </a:custGeom>
          <a:ln w="15240">
            <a:solidFill>
              <a:srgbClr val="385D8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978778" y="852170"/>
            <a:ext cx="174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Trebuchet MS"/>
                <a:cs typeface="Trebuchet MS"/>
              </a:rPr>
              <a:t>Set by </a:t>
            </a:r>
            <a:r>
              <a:rPr sz="1200" b="1" spc="-80" dirty="0">
                <a:latin typeface="Trebuchet MS"/>
                <a:cs typeface="Trebuchet MS"/>
              </a:rPr>
              <a:t>Geo-Hierarchy</a:t>
            </a:r>
            <a:r>
              <a:rPr sz="1200" b="1" spc="-19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Up-to  </a:t>
            </a:r>
            <a:r>
              <a:rPr sz="1200" b="1" spc="-75" dirty="0">
                <a:latin typeface="Trebuchet MS"/>
                <a:cs typeface="Trebuchet MS"/>
              </a:rPr>
              <a:t>Outlet </a:t>
            </a:r>
            <a:r>
              <a:rPr sz="1200" b="1" spc="-55" dirty="0">
                <a:latin typeface="Trebuchet MS"/>
                <a:cs typeface="Trebuchet MS"/>
              </a:rPr>
              <a:t>and </a:t>
            </a:r>
            <a:r>
              <a:rPr sz="1200" b="1" spc="-80" dirty="0">
                <a:latin typeface="Trebuchet MS"/>
                <a:cs typeface="Trebuchet MS"/>
              </a:rPr>
              <a:t>cluster</a:t>
            </a:r>
            <a:r>
              <a:rPr sz="1200" b="1" spc="-12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based.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13460" y="3917315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909" y="209448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140" y="78739"/>
            <a:ext cx="8763000" cy="6400800"/>
          </a:xfrm>
          <a:custGeom>
            <a:avLst/>
            <a:gdLst/>
            <a:ahLst/>
            <a:cxnLst/>
            <a:rect l="l" t="t" r="r" b="b"/>
            <a:pathLst>
              <a:path w="8763000" h="6400800">
                <a:moveTo>
                  <a:pt x="0" y="1066799"/>
                </a:moveTo>
                <a:lnTo>
                  <a:pt x="1097" y="1017969"/>
                </a:lnTo>
                <a:lnTo>
                  <a:pt x="4359" y="969703"/>
                </a:lnTo>
                <a:lnTo>
                  <a:pt x="9738" y="922046"/>
                </a:lnTo>
                <a:lnTo>
                  <a:pt x="17187" y="875047"/>
                </a:lnTo>
                <a:lnTo>
                  <a:pt x="26660" y="828753"/>
                </a:lnTo>
                <a:lnTo>
                  <a:pt x="38107" y="783210"/>
                </a:lnTo>
                <a:lnTo>
                  <a:pt x="51484" y="738466"/>
                </a:lnTo>
                <a:lnTo>
                  <a:pt x="66743" y="694568"/>
                </a:lnTo>
                <a:lnTo>
                  <a:pt x="83836" y="651563"/>
                </a:lnTo>
                <a:lnTo>
                  <a:pt x="102716" y="609498"/>
                </a:lnTo>
                <a:lnTo>
                  <a:pt x="123337" y="568420"/>
                </a:lnTo>
                <a:lnTo>
                  <a:pt x="145652" y="528376"/>
                </a:lnTo>
                <a:lnTo>
                  <a:pt x="169612" y="489413"/>
                </a:lnTo>
                <a:lnTo>
                  <a:pt x="195172" y="451579"/>
                </a:lnTo>
                <a:lnTo>
                  <a:pt x="222284" y="414920"/>
                </a:lnTo>
                <a:lnTo>
                  <a:pt x="250901" y="379484"/>
                </a:lnTo>
                <a:lnTo>
                  <a:pt x="280976" y="345317"/>
                </a:lnTo>
                <a:lnTo>
                  <a:pt x="312462" y="312467"/>
                </a:lnTo>
                <a:lnTo>
                  <a:pt x="345312" y="280981"/>
                </a:lnTo>
                <a:lnTo>
                  <a:pt x="379479" y="250906"/>
                </a:lnTo>
                <a:lnTo>
                  <a:pt x="414915" y="222288"/>
                </a:lnTo>
                <a:lnTo>
                  <a:pt x="451573" y="195176"/>
                </a:lnTo>
                <a:lnTo>
                  <a:pt x="489408" y="169615"/>
                </a:lnTo>
                <a:lnTo>
                  <a:pt x="528370" y="145654"/>
                </a:lnTo>
                <a:lnTo>
                  <a:pt x="568414" y="123340"/>
                </a:lnTo>
                <a:lnTo>
                  <a:pt x="609492" y="102718"/>
                </a:lnTo>
                <a:lnTo>
                  <a:pt x="651558" y="83837"/>
                </a:lnTo>
                <a:lnTo>
                  <a:pt x="694563" y="66744"/>
                </a:lnTo>
                <a:lnTo>
                  <a:pt x="738462" y="51485"/>
                </a:lnTo>
                <a:lnTo>
                  <a:pt x="783206" y="38108"/>
                </a:lnTo>
                <a:lnTo>
                  <a:pt x="828749" y="26660"/>
                </a:lnTo>
                <a:lnTo>
                  <a:pt x="875044" y="17188"/>
                </a:lnTo>
                <a:lnTo>
                  <a:pt x="922044" y="9739"/>
                </a:lnTo>
                <a:lnTo>
                  <a:pt x="969701" y="4359"/>
                </a:lnTo>
                <a:lnTo>
                  <a:pt x="1017968" y="1097"/>
                </a:lnTo>
                <a:lnTo>
                  <a:pt x="1066800" y="0"/>
                </a:lnTo>
                <a:lnTo>
                  <a:pt x="7696200" y="0"/>
                </a:lnTo>
                <a:lnTo>
                  <a:pt x="7745030" y="1097"/>
                </a:lnTo>
                <a:lnTo>
                  <a:pt x="7793296" y="4359"/>
                </a:lnTo>
                <a:lnTo>
                  <a:pt x="7840953" y="9739"/>
                </a:lnTo>
                <a:lnTo>
                  <a:pt x="7887952" y="17188"/>
                </a:lnTo>
                <a:lnTo>
                  <a:pt x="7934246" y="26660"/>
                </a:lnTo>
                <a:lnTo>
                  <a:pt x="7979789" y="38108"/>
                </a:lnTo>
                <a:lnTo>
                  <a:pt x="8024533" y="51485"/>
                </a:lnTo>
                <a:lnTo>
                  <a:pt x="8068431" y="66744"/>
                </a:lnTo>
                <a:lnTo>
                  <a:pt x="8111436" y="83837"/>
                </a:lnTo>
                <a:lnTo>
                  <a:pt x="8153501" y="102718"/>
                </a:lnTo>
                <a:lnTo>
                  <a:pt x="8194579" y="123340"/>
                </a:lnTo>
                <a:lnTo>
                  <a:pt x="8234623" y="145654"/>
                </a:lnTo>
                <a:lnTo>
                  <a:pt x="8273586" y="169615"/>
                </a:lnTo>
                <a:lnTo>
                  <a:pt x="8311420" y="195176"/>
                </a:lnTo>
                <a:lnTo>
                  <a:pt x="8348079" y="222288"/>
                </a:lnTo>
                <a:lnTo>
                  <a:pt x="8383515" y="250906"/>
                </a:lnTo>
                <a:lnTo>
                  <a:pt x="8417682" y="280981"/>
                </a:lnTo>
                <a:lnTo>
                  <a:pt x="8450532" y="312467"/>
                </a:lnTo>
                <a:lnTo>
                  <a:pt x="8482018" y="345317"/>
                </a:lnTo>
                <a:lnTo>
                  <a:pt x="8512093" y="379484"/>
                </a:lnTo>
                <a:lnTo>
                  <a:pt x="8540711" y="414920"/>
                </a:lnTo>
                <a:lnTo>
                  <a:pt x="8567823" y="451579"/>
                </a:lnTo>
                <a:lnTo>
                  <a:pt x="8593384" y="489413"/>
                </a:lnTo>
                <a:lnTo>
                  <a:pt x="8617345" y="528376"/>
                </a:lnTo>
                <a:lnTo>
                  <a:pt x="8639659" y="568420"/>
                </a:lnTo>
                <a:lnTo>
                  <a:pt x="8660281" y="609498"/>
                </a:lnTo>
                <a:lnTo>
                  <a:pt x="8679162" y="651563"/>
                </a:lnTo>
                <a:lnTo>
                  <a:pt x="8696255" y="694568"/>
                </a:lnTo>
                <a:lnTo>
                  <a:pt x="8711514" y="738466"/>
                </a:lnTo>
                <a:lnTo>
                  <a:pt x="8724891" y="783210"/>
                </a:lnTo>
                <a:lnTo>
                  <a:pt x="8736339" y="828753"/>
                </a:lnTo>
                <a:lnTo>
                  <a:pt x="8745811" y="875047"/>
                </a:lnTo>
                <a:lnTo>
                  <a:pt x="8753260" y="922046"/>
                </a:lnTo>
                <a:lnTo>
                  <a:pt x="8758640" y="969703"/>
                </a:lnTo>
                <a:lnTo>
                  <a:pt x="8761902" y="1017969"/>
                </a:lnTo>
                <a:lnTo>
                  <a:pt x="8763000" y="1066799"/>
                </a:lnTo>
                <a:lnTo>
                  <a:pt x="8763000" y="5333999"/>
                </a:lnTo>
                <a:lnTo>
                  <a:pt x="8761902" y="5382831"/>
                </a:lnTo>
                <a:lnTo>
                  <a:pt x="8758640" y="5431098"/>
                </a:lnTo>
                <a:lnTo>
                  <a:pt x="8753260" y="5478755"/>
                </a:lnTo>
                <a:lnTo>
                  <a:pt x="8745811" y="5525755"/>
                </a:lnTo>
                <a:lnTo>
                  <a:pt x="8736339" y="5572050"/>
                </a:lnTo>
                <a:lnTo>
                  <a:pt x="8724891" y="5617593"/>
                </a:lnTo>
                <a:lnTo>
                  <a:pt x="8711514" y="5662337"/>
                </a:lnTo>
                <a:lnTo>
                  <a:pt x="8696255" y="5706236"/>
                </a:lnTo>
                <a:lnTo>
                  <a:pt x="8679162" y="5749241"/>
                </a:lnTo>
                <a:lnTo>
                  <a:pt x="8660281" y="5791307"/>
                </a:lnTo>
                <a:lnTo>
                  <a:pt x="8639659" y="5832385"/>
                </a:lnTo>
                <a:lnTo>
                  <a:pt x="8617345" y="5872429"/>
                </a:lnTo>
                <a:lnTo>
                  <a:pt x="8593384" y="5911391"/>
                </a:lnTo>
                <a:lnTo>
                  <a:pt x="8567823" y="5949226"/>
                </a:lnTo>
                <a:lnTo>
                  <a:pt x="8540711" y="5985884"/>
                </a:lnTo>
                <a:lnTo>
                  <a:pt x="8512093" y="6021320"/>
                </a:lnTo>
                <a:lnTo>
                  <a:pt x="8482018" y="6055487"/>
                </a:lnTo>
                <a:lnTo>
                  <a:pt x="8450532" y="6088337"/>
                </a:lnTo>
                <a:lnTo>
                  <a:pt x="8417682" y="6119823"/>
                </a:lnTo>
                <a:lnTo>
                  <a:pt x="8383515" y="6149898"/>
                </a:lnTo>
                <a:lnTo>
                  <a:pt x="8348079" y="6178515"/>
                </a:lnTo>
                <a:lnTo>
                  <a:pt x="8311420" y="6205627"/>
                </a:lnTo>
                <a:lnTo>
                  <a:pt x="8273586" y="6231187"/>
                </a:lnTo>
                <a:lnTo>
                  <a:pt x="8234623" y="6255147"/>
                </a:lnTo>
                <a:lnTo>
                  <a:pt x="8194579" y="6277462"/>
                </a:lnTo>
                <a:lnTo>
                  <a:pt x="8153501" y="6298083"/>
                </a:lnTo>
                <a:lnTo>
                  <a:pt x="8111436" y="6316963"/>
                </a:lnTo>
                <a:lnTo>
                  <a:pt x="8068431" y="6334056"/>
                </a:lnTo>
                <a:lnTo>
                  <a:pt x="8024533" y="6349315"/>
                </a:lnTo>
                <a:lnTo>
                  <a:pt x="7979789" y="6362692"/>
                </a:lnTo>
                <a:lnTo>
                  <a:pt x="7934246" y="6374139"/>
                </a:lnTo>
                <a:lnTo>
                  <a:pt x="7887952" y="6383612"/>
                </a:lnTo>
                <a:lnTo>
                  <a:pt x="7840953" y="6391061"/>
                </a:lnTo>
                <a:lnTo>
                  <a:pt x="7793296" y="6396440"/>
                </a:lnTo>
                <a:lnTo>
                  <a:pt x="7745030" y="6399702"/>
                </a:lnTo>
                <a:lnTo>
                  <a:pt x="7696200" y="6400799"/>
                </a:lnTo>
                <a:lnTo>
                  <a:pt x="1066800" y="6400799"/>
                </a:lnTo>
                <a:lnTo>
                  <a:pt x="1017968" y="6399702"/>
                </a:lnTo>
                <a:lnTo>
                  <a:pt x="969701" y="6396440"/>
                </a:lnTo>
                <a:lnTo>
                  <a:pt x="922044" y="6391061"/>
                </a:lnTo>
                <a:lnTo>
                  <a:pt x="875044" y="6383612"/>
                </a:lnTo>
                <a:lnTo>
                  <a:pt x="828749" y="6374139"/>
                </a:lnTo>
                <a:lnTo>
                  <a:pt x="783206" y="6362692"/>
                </a:lnTo>
                <a:lnTo>
                  <a:pt x="738462" y="6349315"/>
                </a:lnTo>
                <a:lnTo>
                  <a:pt x="694563" y="6334056"/>
                </a:lnTo>
                <a:lnTo>
                  <a:pt x="651558" y="6316963"/>
                </a:lnTo>
                <a:lnTo>
                  <a:pt x="609492" y="6298083"/>
                </a:lnTo>
                <a:lnTo>
                  <a:pt x="568414" y="6277462"/>
                </a:lnTo>
                <a:lnTo>
                  <a:pt x="528370" y="6255147"/>
                </a:lnTo>
                <a:lnTo>
                  <a:pt x="489408" y="6231187"/>
                </a:lnTo>
                <a:lnTo>
                  <a:pt x="451573" y="6205627"/>
                </a:lnTo>
                <a:lnTo>
                  <a:pt x="414915" y="6178515"/>
                </a:lnTo>
                <a:lnTo>
                  <a:pt x="379479" y="6149898"/>
                </a:lnTo>
                <a:lnTo>
                  <a:pt x="345312" y="6119823"/>
                </a:lnTo>
                <a:lnTo>
                  <a:pt x="312462" y="6088337"/>
                </a:lnTo>
                <a:lnTo>
                  <a:pt x="280976" y="6055487"/>
                </a:lnTo>
                <a:lnTo>
                  <a:pt x="250901" y="6021320"/>
                </a:lnTo>
                <a:lnTo>
                  <a:pt x="222284" y="5985884"/>
                </a:lnTo>
                <a:lnTo>
                  <a:pt x="195172" y="5949226"/>
                </a:lnTo>
                <a:lnTo>
                  <a:pt x="169612" y="5911391"/>
                </a:lnTo>
                <a:lnTo>
                  <a:pt x="145652" y="5872429"/>
                </a:lnTo>
                <a:lnTo>
                  <a:pt x="123337" y="5832385"/>
                </a:lnTo>
                <a:lnTo>
                  <a:pt x="102716" y="5791307"/>
                </a:lnTo>
                <a:lnTo>
                  <a:pt x="83836" y="5749241"/>
                </a:lnTo>
                <a:lnTo>
                  <a:pt x="66743" y="5706236"/>
                </a:lnTo>
                <a:lnTo>
                  <a:pt x="51484" y="5662337"/>
                </a:lnTo>
                <a:lnTo>
                  <a:pt x="38107" y="5617593"/>
                </a:lnTo>
                <a:lnTo>
                  <a:pt x="26660" y="5572050"/>
                </a:lnTo>
                <a:lnTo>
                  <a:pt x="17187" y="5525755"/>
                </a:lnTo>
                <a:lnTo>
                  <a:pt x="9738" y="5478755"/>
                </a:lnTo>
                <a:lnTo>
                  <a:pt x="4359" y="5431098"/>
                </a:lnTo>
                <a:lnTo>
                  <a:pt x="1097" y="5382831"/>
                </a:lnTo>
                <a:lnTo>
                  <a:pt x="0" y="5333999"/>
                </a:lnTo>
                <a:lnTo>
                  <a:pt x="0" y="10667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0979" y="144779"/>
            <a:ext cx="1036319" cy="177800"/>
          </a:xfrm>
          <a:custGeom>
            <a:avLst/>
            <a:gdLst/>
            <a:ahLst/>
            <a:cxnLst/>
            <a:rect l="l" t="t" r="r" b="b"/>
            <a:pathLst>
              <a:path w="1036320" h="177800">
                <a:moveTo>
                  <a:pt x="0" y="29591"/>
                </a:moveTo>
                <a:lnTo>
                  <a:pt x="2319" y="18055"/>
                </a:lnTo>
                <a:lnTo>
                  <a:pt x="8651" y="8651"/>
                </a:lnTo>
                <a:lnTo>
                  <a:pt x="18055" y="2319"/>
                </a:lnTo>
                <a:lnTo>
                  <a:pt x="29590" y="0"/>
                </a:lnTo>
                <a:lnTo>
                  <a:pt x="1006729" y="0"/>
                </a:lnTo>
                <a:lnTo>
                  <a:pt x="1018264" y="2319"/>
                </a:lnTo>
                <a:lnTo>
                  <a:pt x="1027668" y="8651"/>
                </a:lnTo>
                <a:lnTo>
                  <a:pt x="1034000" y="18055"/>
                </a:lnTo>
                <a:lnTo>
                  <a:pt x="1036319" y="29591"/>
                </a:lnTo>
                <a:lnTo>
                  <a:pt x="1036319" y="148209"/>
                </a:lnTo>
                <a:lnTo>
                  <a:pt x="1034000" y="159744"/>
                </a:lnTo>
                <a:lnTo>
                  <a:pt x="1027668" y="169148"/>
                </a:lnTo>
                <a:lnTo>
                  <a:pt x="1018264" y="175480"/>
                </a:lnTo>
                <a:lnTo>
                  <a:pt x="1006729" y="177800"/>
                </a:lnTo>
                <a:lnTo>
                  <a:pt x="29590" y="177800"/>
                </a:lnTo>
                <a:lnTo>
                  <a:pt x="18055" y="175480"/>
                </a:lnTo>
                <a:lnTo>
                  <a:pt x="8651" y="169148"/>
                </a:lnTo>
                <a:lnTo>
                  <a:pt x="2319" y="159744"/>
                </a:lnTo>
                <a:lnTo>
                  <a:pt x="0" y="148209"/>
                </a:lnTo>
                <a:lnTo>
                  <a:pt x="0" y="295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5379" y="33782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7079" y="904557"/>
            <a:ext cx="10706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Promotion</a:t>
            </a:r>
            <a:r>
              <a:rPr sz="1100" b="1" u="heavy" spc="-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Scope: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0600" y="30480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15240"/>
                </a:moveTo>
                <a:lnTo>
                  <a:pt x="50800" y="15240"/>
                </a:lnTo>
                <a:lnTo>
                  <a:pt x="508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6220" y="4445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6220" y="68834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46175" y="99441"/>
            <a:ext cx="120015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/>
              <a:t>Program</a:t>
            </a:r>
            <a:r>
              <a:rPr sz="1400" spc="-165" dirty="0"/>
              <a:t> </a:t>
            </a:r>
            <a:r>
              <a:rPr sz="1400" spc="-75" dirty="0"/>
              <a:t>Name:</a:t>
            </a:r>
            <a:endParaRPr sz="1400"/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b="0" spc="-50" dirty="0">
                <a:latin typeface="Arial"/>
                <a:cs typeface="Arial"/>
              </a:rPr>
              <a:t>Description</a:t>
            </a:r>
            <a:r>
              <a:rPr sz="1800" b="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1200"/>
              </a:lnSpc>
              <a:spcBef>
                <a:spcPts val="5"/>
              </a:spcBef>
            </a:pPr>
            <a:r>
              <a:rPr sz="1400" b="0" spc="-65" dirty="0">
                <a:latin typeface="Arial"/>
                <a:cs typeface="Arial"/>
              </a:rPr>
              <a:t>Status</a:t>
            </a:r>
            <a:r>
              <a:rPr sz="1800" b="0" spc="-65" dirty="0">
                <a:latin typeface="Arial"/>
                <a:cs typeface="Arial"/>
              </a:rPr>
              <a:t>:  </a:t>
            </a:r>
            <a:r>
              <a:rPr sz="1400" b="0" spc="-50" dirty="0">
                <a:latin typeface="Arial"/>
                <a:cs typeface="Arial"/>
              </a:rPr>
              <a:t>Promotion</a:t>
            </a:r>
            <a:r>
              <a:rPr sz="1400" b="0" spc="-65" dirty="0">
                <a:latin typeface="Arial"/>
                <a:cs typeface="Arial"/>
              </a:rPr>
              <a:t> </a:t>
            </a:r>
            <a:r>
              <a:rPr sz="1400" b="0" spc="-25" dirty="0">
                <a:latin typeface="Arial"/>
                <a:cs typeface="Arial"/>
              </a:rPr>
              <a:t>Unit</a:t>
            </a:r>
            <a:r>
              <a:rPr sz="1800" b="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6175" y="1254759"/>
            <a:ext cx="1446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135" dirty="0">
                <a:latin typeface="Arial"/>
                <a:cs typeface="Arial"/>
              </a:rPr>
              <a:t>Sub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81400" y="1000760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6220" y="9931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6220" y="12979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44876" y="853276"/>
            <a:ext cx="689610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25"/>
              </a:spcBef>
            </a:pPr>
            <a:r>
              <a:rPr sz="1400" spc="-60" dirty="0">
                <a:latin typeface="Arial"/>
                <a:cs typeface="Arial"/>
              </a:rPr>
              <a:t>Weight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400" spc="-170" dirty="0">
                <a:latin typeface="Arial"/>
                <a:cs typeface="Arial"/>
              </a:rPr>
              <a:t>T.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Weight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1400" y="1285239"/>
            <a:ext cx="243839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75588" y="1898650"/>
          <a:ext cx="2823845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Volume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1069339" y="15265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36116" y="1512570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810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769619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769619" y="228600"/>
                </a:lnTo>
                <a:lnTo>
                  <a:pt x="784467" y="225611"/>
                </a:lnTo>
                <a:lnTo>
                  <a:pt x="796575" y="217455"/>
                </a:lnTo>
                <a:lnTo>
                  <a:pt x="804731" y="205347"/>
                </a:lnTo>
                <a:lnTo>
                  <a:pt x="807719" y="190500"/>
                </a:lnTo>
                <a:lnTo>
                  <a:pt x="807719" y="38100"/>
                </a:lnTo>
                <a:lnTo>
                  <a:pt x="804731" y="23252"/>
                </a:lnTo>
                <a:lnTo>
                  <a:pt x="796575" y="11144"/>
                </a:lnTo>
                <a:lnTo>
                  <a:pt x="784467" y="2988"/>
                </a:lnTo>
                <a:lnTo>
                  <a:pt x="7696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810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769619" y="0"/>
                </a:lnTo>
                <a:lnTo>
                  <a:pt x="784467" y="2988"/>
                </a:lnTo>
                <a:lnTo>
                  <a:pt x="796575" y="11144"/>
                </a:lnTo>
                <a:lnTo>
                  <a:pt x="804731" y="23252"/>
                </a:lnTo>
                <a:lnTo>
                  <a:pt x="807719" y="38100"/>
                </a:lnTo>
                <a:lnTo>
                  <a:pt x="807719" y="190500"/>
                </a:lnTo>
                <a:lnTo>
                  <a:pt x="804731" y="205347"/>
                </a:lnTo>
                <a:lnTo>
                  <a:pt x="796575" y="217455"/>
                </a:lnTo>
                <a:lnTo>
                  <a:pt x="784467" y="225611"/>
                </a:lnTo>
                <a:lnTo>
                  <a:pt x="769619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83203" y="2653347"/>
            <a:ext cx="39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+A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194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194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88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88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45354" y="5589587"/>
            <a:ext cx="143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180" algn="l"/>
              </a:tabLst>
            </a:pP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Save	</a:t>
            </a: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Cancel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67859" y="2303779"/>
            <a:ext cx="4221480" cy="30327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436245" indent="-34544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95" dirty="0">
                <a:latin typeface="Arial"/>
                <a:cs typeface="Arial"/>
              </a:rPr>
              <a:t>Status </a:t>
            </a:r>
            <a:r>
              <a:rPr sz="1800" spc="-70" dirty="0">
                <a:latin typeface="Arial"/>
                <a:cs typeface="Arial"/>
              </a:rPr>
              <a:t>Active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Inactive</a:t>
            </a:r>
            <a:endParaRPr sz="1800">
              <a:latin typeface="Arial"/>
              <a:cs typeface="Arial"/>
            </a:endParaRPr>
          </a:p>
          <a:p>
            <a:pPr marL="436245" indent="-34544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30" dirty="0">
                <a:latin typeface="Arial"/>
                <a:cs typeface="Arial"/>
              </a:rPr>
              <a:t>Unit-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Weight</a:t>
            </a:r>
            <a:endParaRPr sz="1800">
              <a:latin typeface="Arial"/>
              <a:cs typeface="Arial"/>
            </a:endParaRPr>
          </a:p>
          <a:p>
            <a:pPr marL="436245" indent="-3454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155" dirty="0">
                <a:latin typeface="Arial"/>
                <a:cs typeface="Arial"/>
              </a:rPr>
              <a:t>Sub </a:t>
            </a:r>
            <a:r>
              <a:rPr sz="1800" spc="-30" dirty="0">
                <a:latin typeface="Arial"/>
                <a:cs typeface="Arial"/>
              </a:rPr>
              <a:t>Unit- </a:t>
            </a:r>
            <a:r>
              <a:rPr sz="1800" spc="-215" dirty="0">
                <a:latin typeface="Arial"/>
                <a:cs typeface="Arial"/>
              </a:rPr>
              <a:t>T.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Weight</a:t>
            </a:r>
            <a:endParaRPr sz="1800">
              <a:latin typeface="Arial"/>
              <a:cs typeface="Arial"/>
            </a:endParaRPr>
          </a:p>
          <a:p>
            <a:pPr marL="436245" indent="-34544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Weight </a:t>
            </a:r>
            <a:r>
              <a:rPr sz="1800" b="1" u="heavy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must 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 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1800" b="1" u="heavy" spc="-3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8oz</a:t>
            </a:r>
            <a:endParaRPr sz="1800">
              <a:latin typeface="Trebuchet MS"/>
              <a:cs typeface="Trebuchet MS"/>
            </a:endParaRPr>
          </a:p>
          <a:p>
            <a:pPr marL="436245" indent="-34544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condition/promotion</a:t>
            </a:r>
            <a:r>
              <a:rPr sz="1800" u="heavy" spc="-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5"/>
              </a:spcBef>
            </a:pP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would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type;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800" u="heavy" spc="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r>
              <a:rPr sz="1800" u="heavy" spc="-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0559" y="1984121"/>
            <a:ext cx="419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71240" y="695959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0779" y="64261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21739" y="29743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01876" y="2960941"/>
            <a:ext cx="1547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4697" y="3454082"/>
            <a:ext cx="25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456563" y="3422650"/>
          <a:ext cx="2823845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7145">
                        <a:lnSpc>
                          <a:spcPts val="1639"/>
                        </a:lnSpc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5"/>
                        </a:lnSpc>
                        <a:spcBef>
                          <a:spcPts val="6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230"/>
                        </a:lnSpc>
                        <a:spcBef>
                          <a:spcPts val="470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1066800" y="3515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9740" y="3431540"/>
            <a:ext cx="853440" cy="304800"/>
          </a:xfrm>
          <a:custGeom>
            <a:avLst/>
            <a:gdLst/>
            <a:ahLst/>
            <a:cxnLst/>
            <a:rect l="l" t="t" r="r" b="b"/>
            <a:pathLst>
              <a:path w="85344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02640" y="0"/>
                </a:lnTo>
                <a:lnTo>
                  <a:pt x="822418" y="3990"/>
                </a:lnTo>
                <a:lnTo>
                  <a:pt x="838565" y="14874"/>
                </a:lnTo>
                <a:lnTo>
                  <a:pt x="849449" y="31021"/>
                </a:lnTo>
                <a:lnTo>
                  <a:pt x="853440" y="50800"/>
                </a:lnTo>
                <a:lnTo>
                  <a:pt x="853440" y="254000"/>
                </a:lnTo>
                <a:lnTo>
                  <a:pt x="849449" y="273778"/>
                </a:lnTo>
                <a:lnTo>
                  <a:pt x="838565" y="289925"/>
                </a:lnTo>
                <a:lnTo>
                  <a:pt x="822418" y="300809"/>
                </a:lnTo>
                <a:lnTo>
                  <a:pt x="80264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58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1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19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19" y="127000"/>
                </a:lnTo>
                <a:lnTo>
                  <a:pt x="807719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58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19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19" y="25400"/>
                </a:lnTo>
                <a:lnTo>
                  <a:pt x="807719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19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2839" y="479552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340" y="4726940"/>
            <a:ext cx="929640" cy="228600"/>
          </a:xfrm>
          <a:custGeom>
            <a:avLst/>
            <a:gdLst/>
            <a:ahLst/>
            <a:cxnLst/>
            <a:rect l="l" t="t" r="r" b="b"/>
            <a:pathLst>
              <a:path w="929640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891540" y="0"/>
                </a:lnTo>
                <a:lnTo>
                  <a:pt x="906387" y="2988"/>
                </a:lnTo>
                <a:lnTo>
                  <a:pt x="918495" y="11144"/>
                </a:lnTo>
                <a:lnTo>
                  <a:pt x="926651" y="23252"/>
                </a:lnTo>
                <a:lnTo>
                  <a:pt x="929640" y="38100"/>
                </a:lnTo>
                <a:lnTo>
                  <a:pt x="929640" y="190500"/>
                </a:lnTo>
                <a:lnTo>
                  <a:pt x="926651" y="205347"/>
                </a:lnTo>
                <a:lnTo>
                  <a:pt x="918495" y="217455"/>
                </a:lnTo>
                <a:lnTo>
                  <a:pt x="906387" y="225611"/>
                </a:lnTo>
                <a:lnTo>
                  <a:pt x="891540" y="228600"/>
                </a:lnTo>
                <a:lnTo>
                  <a:pt x="38100" y="228600"/>
                </a:lnTo>
                <a:lnTo>
                  <a:pt x="23268" y="225611"/>
                </a:lnTo>
                <a:lnTo>
                  <a:pt x="11158" y="217455"/>
                </a:lnTo>
                <a:lnTo>
                  <a:pt x="2993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5800" y="4713858"/>
            <a:ext cx="424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latin typeface="Arial"/>
                <a:cs typeface="Arial"/>
              </a:rPr>
              <a:t>V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8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89328" y="4648237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17648" y="4873281"/>
            <a:ext cx="927100" cy="225425"/>
          </a:xfrm>
          <a:custGeom>
            <a:avLst/>
            <a:gdLst/>
            <a:ahLst/>
            <a:cxnLst/>
            <a:rect l="l" t="t" r="r" b="b"/>
            <a:pathLst>
              <a:path w="927100" h="225425">
                <a:moveTo>
                  <a:pt x="0" y="225132"/>
                </a:moveTo>
                <a:lnTo>
                  <a:pt x="926896" y="225132"/>
                </a:lnTo>
                <a:lnTo>
                  <a:pt x="926896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17648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82978" y="4873371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89328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44494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82978" y="4648200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2978" y="5098415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489328" y="4648200"/>
            <a:ext cx="1028700" cy="225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10" dirty="0">
                <a:latin typeface="Arial"/>
                <a:cs typeface="Arial"/>
              </a:rPr>
              <a:t>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17648" y="4648200"/>
            <a:ext cx="9271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380"/>
              </a:spcBef>
            </a:pPr>
            <a:r>
              <a:rPr sz="1100" spc="-5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89328" y="4873371"/>
            <a:ext cx="10287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80" dirty="0">
                <a:latin typeface="Arial"/>
                <a:cs typeface="Arial"/>
              </a:rPr>
              <a:t>Tk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199639" y="4658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32560" y="4267200"/>
            <a:ext cx="924560" cy="325120"/>
          </a:xfrm>
          <a:custGeom>
            <a:avLst/>
            <a:gdLst/>
            <a:ahLst/>
            <a:cxnLst/>
            <a:rect l="l" t="t" r="r" b="b"/>
            <a:pathLst>
              <a:path w="924560" h="325120">
                <a:moveTo>
                  <a:pt x="0" y="325119"/>
                </a:moveTo>
                <a:lnTo>
                  <a:pt x="924560" y="325119"/>
                </a:lnTo>
                <a:lnTo>
                  <a:pt x="924560" y="0"/>
                </a:lnTo>
                <a:lnTo>
                  <a:pt x="0" y="0"/>
                </a:lnTo>
                <a:lnTo>
                  <a:pt x="0" y="325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765045" y="426783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58239" y="571500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9740" y="5646420"/>
            <a:ext cx="929640" cy="233679"/>
          </a:xfrm>
          <a:custGeom>
            <a:avLst/>
            <a:gdLst/>
            <a:ahLst/>
            <a:cxnLst/>
            <a:rect l="l" t="t" r="r" b="b"/>
            <a:pathLst>
              <a:path w="929640" h="233679">
                <a:moveTo>
                  <a:pt x="0" y="38950"/>
                </a:moveTo>
                <a:lnTo>
                  <a:pt x="3060" y="23788"/>
                </a:lnTo>
                <a:lnTo>
                  <a:pt x="11407" y="11407"/>
                </a:lnTo>
                <a:lnTo>
                  <a:pt x="23788" y="3060"/>
                </a:lnTo>
                <a:lnTo>
                  <a:pt x="38950" y="0"/>
                </a:lnTo>
                <a:lnTo>
                  <a:pt x="890651" y="0"/>
                </a:lnTo>
                <a:lnTo>
                  <a:pt x="905851" y="3060"/>
                </a:lnTo>
                <a:lnTo>
                  <a:pt x="918241" y="11407"/>
                </a:lnTo>
                <a:lnTo>
                  <a:pt x="926584" y="23788"/>
                </a:lnTo>
                <a:lnTo>
                  <a:pt x="929640" y="38950"/>
                </a:lnTo>
                <a:lnTo>
                  <a:pt x="929640" y="194729"/>
                </a:lnTo>
                <a:lnTo>
                  <a:pt x="926584" y="209891"/>
                </a:lnTo>
                <a:lnTo>
                  <a:pt x="918241" y="222272"/>
                </a:lnTo>
                <a:lnTo>
                  <a:pt x="905851" y="230619"/>
                </a:lnTo>
                <a:lnTo>
                  <a:pt x="890651" y="233679"/>
                </a:lnTo>
                <a:lnTo>
                  <a:pt x="38950" y="233679"/>
                </a:lnTo>
                <a:lnTo>
                  <a:pt x="23788" y="230619"/>
                </a:lnTo>
                <a:lnTo>
                  <a:pt x="11407" y="222272"/>
                </a:lnTo>
                <a:lnTo>
                  <a:pt x="3060" y="209891"/>
                </a:lnTo>
                <a:lnTo>
                  <a:pt x="0" y="194729"/>
                </a:lnTo>
                <a:lnTo>
                  <a:pt x="0" y="389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47687" y="5635942"/>
            <a:ext cx="576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514602" y="5569534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1508252" y="5563234"/>
          <a:ext cx="1974214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marL="16510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Unit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16510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1790064" y="5189854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199639" y="5648959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805679" y="1545209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latin typeface="Arial"/>
                <a:cs typeface="Arial"/>
              </a:rPr>
              <a:t>Sl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900420" y="16027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532629" y="99441"/>
            <a:ext cx="1442720" cy="7080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6680" marR="5080" indent="-94615">
              <a:lnSpc>
                <a:spcPct val="103099"/>
              </a:lnSpc>
              <a:spcBef>
                <a:spcPts val="80"/>
              </a:spcBef>
            </a:pPr>
            <a:r>
              <a:rPr sz="1100" b="1" spc="-40" dirty="0">
                <a:latin typeface="Trebuchet MS"/>
                <a:cs typeface="Trebuchet MS"/>
              </a:rPr>
              <a:t>Promotion</a:t>
            </a:r>
            <a:r>
              <a:rPr sz="1100" b="1" spc="-28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for </a:t>
            </a:r>
            <a:r>
              <a:rPr sz="1100" b="1" spc="-55" dirty="0">
                <a:latin typeface="Trebuchet MS"/>
                <a:cs typeface="Trebuchet MS"/>
              </a:rPr>
              <a:t>(channel)  </a:t>
            </a:r>
            <a:r>
              <a:rPr sz="1400" spc="-90" dirty="0">
                <a:latin typeface="Arial"/>
                <a:cs typeface="Arial"/>
              </a:rPr>
              <a:t>Program </a:t>
            </a:r>
            <a:r>
              <a:rPr sz="1400" spc="-100" dirty="0">
                <a:latin typeface="Arial"/>
                <a:cs typeface="Arial"/>
              </a:rPr>
              <a:t>Code</a:t>
            </a:r>
            <a:r>
              <a:rPr sz="1800" spc="-100" dirty="0">
                <a:latin typeface="Arial"/>
                <a:cs typeface="Arial"/>
              </a:rPr>
              <a:t>:  </a:t>
            </a:r>
            <a:r>
              <a:rPr sz="1400" spc="-60" dirty="0">
                <a:latin typeface="Arial"/>
                <a:cs typeface="Arial"/>
              </a:rPr>
              <a:t>Date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3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2179" y="154939"/>
            <a:ext cx="2169160" cy="142240"/>
          </a:xfrm>
          <a:custGeom>
            <a:avLst/>
            <a:gdLst/>
            <a:ahLst/>
            <a:cxnLst/>
            <a:rect l="l" t="t" r="r" b="b"/>
            <a:pathLst>
              <a:path w="2169159" h="142240">
                <a:moveTo>
                  <a:pt x="0" y="23749"/>
                </a:moveTo>
                <a:lnTo>
                  <a:pt x="1871" y="14519"/>
                </a:lnTo>
                <a:lnTo>
                  <a:pt x="6969" y="6969"/>
                </a:lnTo>
                <a:lnTo>
                  <a:pt x="14519" y="1871"/>
                </a:lnTo>
                <a:lnTo>
                  <a:pt x="23749" y="0"/>
                </a:lnTo>
                <a:lnTo>
                  <a:pt x="2145411" y="0"/>
                </a:lnTo>
                <a:lnTo>
                  <a:pt x="2154640" y="1871"/>
                </a:lnTo>
                <a:lnTo>
                  <a:pt x="2162190" y="6969"/>
                </a:lnTo>
                <a:lnTo>
                  <a:pt x="2167288" y="14519"/>
                </a:lnTo>
                <a:lnTo>
                  <a:pt x="2169160" y="23749"/>
                </a:lnTo>
                <a:lnTo>
                  <a:pt x="2169160" y="118490"/>
                </a:lnTo>
                <a:lnTo>
                  <a:pt x="2167288" y="127720"/>
                </a:lnTo>
                <a:lnTo>
                  <a:pt x="2162190" y="135270"/>
                </a:lnTo>
                <a:lnTo>
                  <a:pt x="2154640" y="140368"/>
                </a:lnTo>
                <a:lnTo>
                  <a:pt x="2145411" y="142239"/>
                </a:lnTo>
                <a:lnTo>
                  <a:pt x="23749" y="142239"/>
                </a:lnTo>
                <a:lnTo>
                  <a:pt x="14519" y="140368"/>
                </a:lnTo>
                <a:lnTo>
                  <a:pt x="6969" y="135270"/>
                </a:lnTo>
                <a:lnTo>
                  <a:pt x="1871" y="127720"/>
                </a:lnTo>
                <a:lnTo>
                  <a:pt x="0" y="118490"/>
                </a:lnTo>
                <a:lnTo>
                  <a:pt x="0" y="2374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164834" y="125983"/>
            <a:ext cx="1868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Multiple, </a:t>
            </a:r>
            <a:r>
              <a:rPr sz="1000" spc="-60" dirty="0">
                <a:latin typeface="Arial"/>
                <a:cs typeface="Arial"/>
              </a:rPr>
              <a:t>Single,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35" dirty="0">
                <a:latin typeface="Arial"/>
                <a:cs typeface="Arial"/>
              </a:rPr>
              <a:t>selection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986779" y="850900"/>
            <a:ext cx="2265680" cy="411480"/>
          </a:xfrm>
          <a:custGeom>
            <a:avLst/>
            <a:gdLst/>
            <a:ahLst/>
            <a:cxnLst/>
            <a:rect l="l" t="t" r="r" b="b"/>
            <a:pathLst>
              <a:path w="2265679" h="411480">
                <a:moveTo>
                  <a:pt x="0" y="68579"/>
                </a:moveTo>
                <a:lnTo>
                  <a:pt x="5393" y="41898"/>
                </a:lnTo>
                <a:lnTo>
                  <a:pt x="20097" y="20097"/>
                </a:lnTo>
                <a:lnTo>
                  <a:pt x="41898" y="5393"/>
                </a:lnTo>
                <a:lnTo>
                  <a:pt x="68580" y="0"/>
                </a:lnTo>
                <a:lnTo>
                  <a:pt x="2197100" y="0"/>
                </a:lnTo>
                <a:lnTo>
                  <a:pt x="2223781" y="5393"/>
                </a:lnTo>
                <a:lnTo>
                  <a:pt x="2245582" y="20097"/>
                </a:lnTo>
                <a:lnTo>
                  <a:pt x="2260286" y="41898"/>
                </a:lnTo>
                <a:lnTo>
                  <a:pt x="2265679" y="68579"/>
                </a:lnTo>
                <a:lnTo>
                  <a:pt x="2265679" y="342900"/>
                </a:lnTo>
                <a:lnTo>
                  <a:pt x="2260286" y="369581"/>
                </a:lnTo>
                <a:lnTo>
                  <a:pt x="2245582" y="391382"/>
                </a:lnTo>
                <a:lnTo>
                  <a:pt x="2223781" y="406086"/>
                </a:lnTo>
                <a:lnTo>
                  <a:pt x="2197100" y="411479"/>
                </a:lnTo>
                <a:lnTo>
                  <a:pt x="68580" y="411479"/>
                </a:lnTo>
                <a:lnTo>
                  <a:pt x="41898" y="406086"/>
                </a:lnTo>
                <a:lnTo>
                  <a:pt x="20097" y="391382"/>
                </a:lnTo>
                <a:lnTo>
                  <a:pt x="5393" y="369581"/>
                </a:lnTo>
                <a:lnTo>
                  <a:pt x="0" y="342900"/>
                </a:lnTo>
                <a:lnTo>
                  <a:pt x="0" y="68579"/>
                </a:lnTo>
                <a:close/>
              </a:path>
            </a:pathLst>
          </a:custGeom>
          <a:ln w="15239">
            <a:solidFill>
              <a:srgbClr val="385D8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44209" y="848740"/>
            <a:ext cx="174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Trebuchet MS"/>
                <a:cs typeface="Trebuchet MS"/>
              </a:rPr>
              <a:t>Set by </a:t>
            </a:r>
            <a:r>
              <a:rPr sz="1200" b="1" spc="-80" dirty="0">
                <a:latin typeface="Trebuchet MS"/>
                <a:cs typeface="Trebuchet MS"/>
              </a:rPr>
              <a:t>Geo-Hierarchy</a:t>
            </a:r>
            <a:r>
              <a:rPr sz="1200" b="1" spc="-175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Up-to  </a:t>
            </a:r>
            <a:r>
              <a:rPr sz="1200" b="1" spc="-75" dirty="0">
                <a:latin typeface="Trebuchet MS"/>
                <a:cs typeface="Trebuchet MS"/>
              </a:rPr>
              <a:t>Outlet </a:t>
            </a:r>
            <a:r>
              <a:rPr sz="1200" b="1" spc="-55" dirty="0">
                <a:latin typeface="Trebuchet MS"/>
                <a:cs typeface="Trebuchet MS"/>
              </a:rPr>
              <a:t>and </a:t>
            </a:r>
            <a:r>
              <a:rPr sz="1200" b="1" spc="-80" dirty="0">
                <a:latin typeface="Trebuchet MS"/>
                <a:cs typeface="Trebuchet MS"/>
              </a:rPr>
              <a:t>cluster</a:t>
            </a:r>
            <a:r>
              <a:rPr sz="1200" b="1" spc="-12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based.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38542" y="3916362"/>
            <a:ext cx="25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" y="78739"/>
            <a:ext cx="8763000" cy="6400800"/>
          </a:xfrm>
          <a:custGeom>
            <a:avLst/>
            <a:gdLst/>
            <a:ahLst/>
            <a:cxnLst/>
            <a:rect l="l" t="t" r="r" b="b"/>
            <a:pathLst>
              <a:path w="8763000" h="6400800">
                <a:moveTo>
                  <a:pt x="0" y="1066799"/>
                </a:moveTo>
                <a:lnTo>
                  <a:pt x="1097" y="1017969"/>
                </a:lnTo>
                <a:lnTo>
                  <a:pt x="4359" y="969703"/>
                </a:lnTo>
                <a:lnTo>
                  <a:pt x="9738" y="922046"/>
                </a:lnTo>
                <a:lnTo>
                  <a:pt x="17187" y="875047"/>
                </a:lnTo>
                <a:lnTo>
                  <a:pt x="26660" y="828753"/>
                </a:lnTo>
                <a:lnTo>
                  <a:pt x="38107" y="783210"/>
                </a:lnTo>
                <a:lnTo>
                  <a:pt x="51484" y="738466"/>
                </a:lnTo>
                <a:lnTo>
                  <a:pt x="66743" y="694568"/>
                </a:lnTo>
                <a:lnTo>
                  <a:pt x="83836" y="651563"/>
                </a:lnTo>
                <a:lnTo>
                  <a:pt x="102716" y="609498"/>
                </a:lnTo>
                <a:lnTo>
                  <a:pt x="123338" y="568420"/>
                </a:lnTo>
                <a:lnTo>
                  <a:pt x="145652" y="528376"/>
                </a:lnTo>
                <a:lnTo>
                  <a:pt x="169613" y="489413"/>
                </a:lnTo>
                <a:lnTo>
                  <a:pt x="195173" y="451579"/>
                </a:lnTo>
                <a:lnTo>
                  <a:pt x="222285" y="414920"/>
                </a:lnTo>
                <a:lnTo>
                  <a:pt x="250902" y="379484"/>
                </a:lnTo>
                <a:lnTo>
                  <a:pt x="280978" y="345317"/>
                </a:lnTo>
                <a:lnTo>
                  <a:pt x="312464" y="312467"/>
                </a:lnTo>
                <a:lnTo>
                  <a:pt x="345314" y="280981"/>
                </a:lnTo>
                <a:lnTo>
                  <a:pt x="379481" y="250906"/>
                </a:lnTo>
                <a:lnTo>
                  <a:pt x="414917" y="222288"/>
                </a:lnTo>
                <a:lnTo>
                  <a:pt x="451576" y="195176"/>
                </a:lnTo>
                <a:lnTo>
                  <a:pt x="489411" y="169615"/>
                </a:lnTo>
                <a:lnTo>
                  <a:pt x="528374" y="145654"/>
                </a:lnTo>
                <a:lnTo>
                  <a:pt x="568418" y="123340"/>
                </a:lnTo>
                <a:lnTo>
                  <a:pt x="609497" y="102718"/>
                </a:lnTo>
                <a:lnTo>
                  <a:pt x="651563" y="83837"/>
                </a:lnTo>
                <a:lnTo>
                  <a:pt x="694569" y="66744"/>
                </a:lnTo>
                <a:lnTo>
                  <a:pt x="738468" y="51485"/>
                </a:lnTo>
                <a:lnTo>
                  <a:pt x="783213" y="38108"/>
                </a:lnTo>
                <a:lnTo>
                  <a:pt x="828757" y="26660"/>
                </a:lnTo>
                <a:lnTo>
                  <a:pt x="875053" y="17188"/>
                </a:lnTo>
                <a:lnTo>
                  <a:pt x="922053" y="9739"/>
                </a:lnTo>
                <a:lnTo>
                  <a:pt x="969711" y="4359"/>
                </a:lnTo>
                <a:lnTo>
                  <a:pt x="1017980" y="1097"/>
                </a:lnTo>
                <a:lnTo>
                  <a:pt x="1066812" y="0"/>
                </a:lnTo>
                <a:lnTo>
                  <a:pt x="7696200" y="0"/>
                </a:lnTo>
                <a:lnTo>
                  <a:pt x="7745030" y="1097"/>
                </a:lnTo>
                <a:lnTo>
                  <a:pt x="7793296" y="4359"/>
                </a:lnTo>
                <a:lnTo>
                  <a:pt x="7840953" y="9739"/>
                </a:lnTo>
                <a:lnTo>
                  <a:pt x="7887952" y="17188"/>
                </a:lnTo>
                <a:lnTo>
                  <a:pt x="7934246" y="26660"/>
                </a:lnTo>
                <a:lnTo>
                  <a:pt x="7979789" y="38108"/>
                </a:lnTo>
                <a:lnTo>
                  <a:pt x="8024533" y="51485"/>
                </a:lnTo>
                <a:lnTo>
                  <a:pt x="8068431" y="66744"/>
                </a:lnTo>
                <a:lnTo>
                  <a:pt x="8111436" y="83837"/>
                </a:lnTo>
                <a:lnTo>
                  <a:pt x="8153501" y="102718"/>
                </a:lnTo>
                <a:lnTo>
                  <a:pt x="8194579" y="123340"/>
                </a:lnTo>
                <a:lnTo>
                  <a:pt x="8234623" y="145654"/>
                </a:lnTo>
                <a:lnTo>
                  <a:pt x="8273586" y="169615"/>
                </a:lnTo>
                <a:lnTo>
                  <a:pt x="8311420" y="195176"/>
                </a:lnTo>
                <a:lnTo>
                  <a:pt x="8348079" y="222288"/>
                </a:lnTo>
                <a:lnTo>
                  <a:pt x="8383515" y="250906"/>
                </a:lnTo>
                <a:lnTo>
                  <a:pt x="8417682" y="280981"/>
                </a:lnTo>
                <a:lnTo>
                  <a:pt x="8450532" y="312467"/>
                </a:lnTo>
                <a:lnTo>
                  <a:pt x="8482018" y="345317"/>
                </a:lnTo>
                <a:lnTo>
                  <a:pt x="8512093" y="379484"/>
                </a:lnTo>
                <a:lnTo>
                  <a:pt x="8540711" y="414920"/>
                </a:lnTo>
                <a:lnTo>
                  <a:pt x="8567823" y="451579"/>
                </a:lnTo>
                <a:lnTo>
                  <a:pt x="8593384" y="489413"/>
                </a:lnTo>
                <a:lnTo>
                  <a:pt x="8617345" y="528376"/>
                </a:lnTo>
                <a:lnTo>
                  <a:pt x="8639659" y="568420"/>
                </a:lnTo>
                <a:lnTo>
                  <a:pt x="8660281" y="609498"/>
                </a:lnTo>
                <a:lnTo>
                  <a:pt x="8679162" y="651563"/>
                </a:lnTo>
                <a:lnTo>
                  <a:pt x="8696255" y="694568"/>
                </a:lnTo>
                <a:lnTo>
                  <a:pt x="8711514" y="738466"/>
                </a:lnTo>
                <a:lnTo>
                  <a:pt x="8724891" y="783210"/>
                </a:lnTo>
                <a:lnTo>
                  <a:pt x="8736339" y="828753"/>
                </a:lnTo>
                <a:lnTo>
                  <a:pt x="8745811" y="875047"/>
                </a:lnTo>
                <a:lnTo>
                  <a:pt x="8753260" y="922046"/>
                </a:lnTo>
                <a:lnTo>
                  <a:pt x="8758640" y="969703"/>
                </a:lnTo>
                <a:lnTo>
                  <a:pt x="8761902" y="1017969"/>
                </a:lnTo>
                <a:lnTo>
                  <a:pt x="8763000" y="1066799"/>
                </a:lnTo>
                <a:lnTo>
                  <a:pt x="8763000" y="5333999"/>
                </a:lnTo>
                <a:lnTo>
                  <a:pt x="8761902" y="5382831"/>
                </a:lnTo>
                <a:lnTo>
                  <a:pt x="8758640" y="5431098"/>
                </a:lnTo>
                <a:lnTo>
                  <a:pt x="8753260" y="5478755"/>
                </a:lnTo>
                <a:lnTo>
                  <a:pt x="8745811" y="5525755"/>
                </a:lnTo>
                <a:lnTo>
                  <a:pt x="8736339" y="5572050"/>
                </a:lnTo>
                <a:lnTo>
                  <a:pt x="8724891" y="5617593"/>
                </a:lnTo>
                <a:lnTo>
                  <a:pt x="8711514" y="5662337"/>
                </a:lnTo>
                <a:lnTo>
                  <a:pt x="8696255" y="5706236"/>
                </a:lnTo>
                <a:lnTo>
                  <a:pt x="8679162" y="5749241"/>
                </a:lnTo>
                <a:lnTo>
                  <a:pt x="8660281" y="5791307"/>
                </a:lnTo>
                <a:lnTo>
                  <a:pt x="8639659" y="5832385"/>
                </a:lnTo>
                <a:lnTo>
                  <a:pt x="8617345" y="5872429"/>
                </a:lnTo>
                <a:lnTo>
                  <a:pt x="8593384" y="5911391"/>
                </a:lnTo>
                <a:lnTo>
                  <a:pt x="8567823" y="5949226"/>
                </a:lnTo>
                <a:lnTo>
                  <a:pt x="8540711" y="5985884"/>
                </a:lnTo>
                <a:lnTo>
                  <a:pt x="8512093" y="6021320"/>
                </a:lnTo>
                <a:lnTo>
                  <a:pt x="8482018" y="6055487"/>
                </a:lnTo>
                <a:lnTo>
                  <a:pt x="8450532" y="6088337"/>
                </a:lnTo>
                <a:lnTo>
                  <a:pt x="8417682" y="6119823"/>
                </a:lnTo>
                <a:lnTo>
                  <a:pt x="8383515" y="6149898"/>
                </a:lnTo>
                <a:lnTo>
                  <a:pt x="8348079" y="6178515"/>
                </a:lnTo>
                <a:lnTo>
                  <a:pt x="8311420" y="6205627"/>
                </a:lnTo>
                <a:lnTo>
                  <a:pt x="8273586" y="6231187"/>
                </a:lnTo>
                <a:lnTo>
                  <a:pt x="8234623" y="6255147"/>
                </a:lnTo>
                <a:lnTo>
                  <a:pt x="8194579" y="6277462"/>
                </a:lnTo>
                <a:lnTo>
                  <a:pt x="8153501" y="6298083"/>
                </a:lnTo>
                <a:lnTo>
                  <a:pt x="8111436" y="6316963"/>
                </a:lnTo>
                <a:lnTo>
                  <a:pt x="8068431" y="6334056"/>
                </a:lnTo>
                <a:lnTo>
                  <a:pt x="8024533" y="6349315"/>
                </a:lnTo>
                <a:lnTo>
                  <a:pt x="7979789" y="6362692"/>
                </a:lnTo>
                <a:lnTo>
                  <a:pt x="7934246" y="6374139"/>
                </a:lnTo>
                <a:lnTo>
                  <a:pt x="7887952" y="6383612"/>
                </a:lnTo>
                <a:lnTo>
                  <a:pt x="7840953" y="6391061"/>
                </a:lnTo>
                <a:lnTo>
                  <a:pt x="7793296" y="6396440"/>
                </a:lnTo>
                <a:lnTo>
                  <a:pt x="7745030" y="6399702"/>
                </a:lnTo>
                <a:lnTo>
                  <a:pt x="7696200" y="6400799"/>
                </a:lnTo>
                <a:lnTo>
                  <a:pt x="1066812" y="6400799"/>
                </a:lnTo>
                <a:lnTo>
                  <a:pt x="1017980" y="6399702"/>
                </a:lnTo>
                <a:lnTo>
                  <a:pt x="969711" y="6396440"/>
                </a:lnTo>
                <a:lnTo>
                  <a:pt x="922053" y="6391061"/>
                </a:lnTo>
                <a:lnTo>
                  <a:pt x="875053" y="6383612"/>
                </a:lnTo>
                <a:lnTo>
                  <a:pt x="828757" y="6374139"/>
                </a:lnTo>
                <a:lnTo>
                  <a:pt x="783213" y="6362692"/>
                </a:lnTo>
                <a:lnTo>
                  <a:pt x="738468" y="6349315"/>
                </a:lnTo>
                <a:lnTo>
                  <a:pt x="694569" y="6334056"/>
                </a:lnTo>
                <a:lnTo>
                  <a:pt x="651563" y="6316963"/>
                </a:lnTo>
                <a:lnTo>
                  <a:pt x="609497" y="6298083"/>
                </a:lnTo>
                <a:lnTo>
                  <a:pt x="568418" y="6277462"/>
                </a:lnTo>
                <a:lnTo>
                  <a:pt x="528374" y="6255147"/>
                </a:lnTo>
                <a:lnTo>
                  <a:pt x="489411" y="6231187"/>
                </a:lnTo>
                <a:lnTo>
                  <a:pt x="451576" y="6205627"/>
                </a:lnTo>
                <a:lnTo>
                  <a:pt x="414917" y="6178515"/>
                </a:lnTo>
                <a:lnTo>
                  <a:pt x="379481" y="6149898"/>
                </a:lnTo>
                <a:lnTo>
                  <a:pt x="345314" y="6119823"/>
                </a:lnTo>
                <a:lnTo>
                  <a:pt x="312464" y="6088337"/>
                </a:lnTo>
                <a:lnTo>
                  <a:pt x="280978" y="6055487"/>
                </a:lnTo>
                <a:lnTo>
                  <a:pt x="250902" y="6021320"/>
                </a:lnTo>
                <a:lnTo>
                  <a:pt x="222285" y="5985884"/>
                </a:lnTo>
                <a:lnTo>
                  <a:pt x="195173" y="5949226"/>
                </a:lnTo>
                <a:lnTo>
                  <a:pt x="169613" y="5911391"/>
                </a:lnTo>
                <a:lnTo>
                  <a:pt x="145652" y="5872429"/>
                </a:lnTo>
                <a:lnTo>
                  <a:pt x="123338" y="5832385"/>
                </a:lnTo>
                <a:lnTo>
                  <a:pt x="102716" y="5791307"/>
                </a:lnTo>
                <a:lnTo>
                  <a:pt x="83836" y="5749241"/>
                </a:lnTo>
                <a:lnTo>
                  <a:pt x="66743" y="5706236"/>
                </a:lnTo>
                <a:lnTo>
                  <a:pt x="51484" y="5662337"/>
                </a:lnTo>
                <a:lnTo>
                  <a:pt x="38107" y="5617593"/>
                </a:lnTo>
                <a:lnTo>
                  <a:pt x="26660" y="5572050"/>
                </a:lnTo>
                <a:lnTo>
                  <a:pt x="17187" y="5525755"/>
                </a:lnTo>
                <a:lnTo>
                  <a:pt x="9738" y="5478755"/>
                </a:lnTo>
                <a:lnTo>
                  <a:pt x="4359" y="5431098"/>
                </a:lnTo>
                <a:lnTo>
                  <a:pt x="1097" y="5382831"/>
                </a:lnTo>
                <a:lnTo>
                  <a:pt x="0" y="5333999"/>
                </a:lnTo>
                <a:lnTo>
                  <a:pt x="0" y="10667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2379" y="144779"/>
            <a:ext cx="1036319" cy="177800"/>
          </a:xfrm>
          <a:custGeom>
            <a:avLst/>
            <a:gdLst/>
            <a:ahLst/>
            <a:cxnLst/>
            <a:rect l="l" t="t" r="r" b="b"/>
            <a:pathLst>
              <a:path w="1036320" h="177800">
                <a:moveTo>
                  <a:pt x="0" y="29591"/>
                </a:moveTo>
                <a:lnTo>
                  <a:pt x="2319" y="18055"/>
                </a:lnTo>
                <a:lnTo>
                  <a:pt x="8651" y="8651"/>
                </a:lnTo>
                <a:lnTo>
                  <a:pt x="18055" y="2319"/>
                </a:lnTo>
                <a:lnTo>
                  <a:pt x="29590" y="0"/>
                </a:lnTo>
                <a:lnTo>
                  <a:pt x="1006729" y="0"/>
                </a:lnTo>
                <a:lnTo>
                  <a:pt x="1018264" y="2319"/>
                </a:lnTo>
                <a:lnTo>
                  <a:pt x="1027668" y="8651"/>
                </a:lnTo>
                <a:lnTo>
                  <a:pt x="1034000" y="18055"/>
                </a:lnTo>
                <a:lnTo>
                  <a:pt x="1036319" y="29591"/>
                </a:lnTo>
                <a:lnTo>
                  <a:pt x="1036319" y="148209"/>
                </a:lnTo>
                <a:lnTo>
                  <a:pt x="1034000" y="159744"/>
                </a:lnTo>
                <a:lnTo>
                  <a:pt x="1027668" y="169148"/>
                </a:lnTo>
                <a:lnTo>
                  <a:pt x="1018264" y="175480"/>
                </a:lnTo>
                <a:lnTo>
                  <a:pt x="1006729" y="177800"/>
                </a:lnTo>
                <a:lnTo>
                  <a:pt x="29590" y="177800"/>
                </a:lnTo>
                <a:lnTo>
                  <a:pt x="18055" y="175480"/>
                </a:lnTo>
                <a:lnTo>
                  <a:pt x="8651" y="169148"/>
                </a:lnTo>
                <a:lnTo>
                  <a:pt x="2319" y="159744"/>
                </a:lnTo>
                <a:lnTo>
                  <a:pt x="0" y="148209"/>
                </a:lnTo>
                <a:lnTo>
                  <a:pt x="0" y="295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779" y="33782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8226" y="904557"/>
            <a:ext cx="10737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Promotion</a:t>
            </a:r>
            <a:r>
              <a:rPr sz="1100" b="1" u="heavy" spc="-2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Scope: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2000" y="30480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15240"/>
                </a:moveTo>
                <a:lnTo>
                  <a:pt x="50800" y="15240"/>
                </a:lnTo>
                <a:lnTo>
                  <a:pt x="508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7620" y="4445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7620" y="68834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7575" y="99441"/>
            <a:ext cx="119951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/>
              <a:t>Program</a:t>
            </a:r>
            <a:r>
              <a:rPr sz="1400" spc="-165" dirty="0"/>
              <a:t> </a:t>
            </a:r>
            <a:r>
              <a:rPr sz="1400" spc="-75" dirty="0"/>
              <a:t>Name:</a:t>
            </a:r>
            <a:endParaRPr sz="1400"/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b="0" spc="-50" dirty="0">
                <a:latin typeface="Arial"/>
                <a:cs typeface="Arial"/>
              </a:rPr>
              <a:t>Description</a:t>
            </a:r>
            <a:r>
              <a:rPr sz="1800" b="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1200"/>
              </a:lnSpc>
              <a:spcBef>
                <a:spcPts val="5"/>
              </a:spcBef>
            </a:pPr>
            <a:r>
              <a:rPr sz="1400" b="0" spc="-65" dirty="0">
                <a:latin typeface="Arial"/>
                <a:cs typeface="Arial"/>
              </a:rPr>
              <a:t>Status</a:t>
            </a:r>
            <a:r>
              <a:rPr sz="1800" b="0" spc="-65" dirty="0">
                <a:latin typeface="Arial"/>
                <a:cs typeface="Arial"/>
              </a:rPr>
              <a:t>:  </a:t>
            </a:r>
            <a:r>
              <a:rPr sz="1400" b="0" spc="-50" dirty="0">
                <a:latin typeface="Arial"/>
                <a:cs typeface="Arial"/>
              </a:rPr>
              <a:t>Promotion</a:t>
            </a:r>
            <a:r>
              <a:rPr sz="1400" b="0" spc="-65" dirty="0">
                <a:latin typeface="Arial"/>
                <a:cs typeface="Arial"/>
              </a:rPr>
              <a:t> </a:t>
            </a:r>
            <a:r>
              <a:rPr sz="1400" b="0" spc="-25" dirty="0">
                <a:latin typeface="Arial"/>
                <a:cs typeface="Arial"/>
              </a:rPr>
              <a:t>Unit</a:t>
            </a:r>
            <a:r>
              <a:rPr sz="1800" b="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575" y="1254759"/>
            <a:ext cx="1446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135" dirty="0">
                <a:latin typeface="Arial"/>
                <a:cs typeface="Arial"/>
              </a:rPr>
              <a:t>Sub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2800" y="1000760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7620" y="9931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92476" y="945197"/>
            <a:ext cx="5372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5" dirty="0">
                <a:latin typeface="Arial"/>
                <a:cs typeface="Arial"/>
              </a:rPr>
              <a:t>W</a:t>
            </a:r>
            <a:r>
              <a:rPr sz="1400" spc="-105" dirty="0">
                <a:latin typeface="Arial"/>
                <a:cs typeface="Arial"/>
              </a:rPr>
              <a:t>e</a:t>
            </a:r>
            <a:r>
              <a:rPr sz="1400" spc="-35" dirty="0">
                <a:latin typeface="Arial"/>
                <a:cs typeface="Arial"/>
              </a:rPr>
              <a:t>i</a:t>
            </a:r>
            <a:r>
              <a:rPr sz="1400" spc="-105" dirty="0">
                <a:latin typeface="Arial"/>
                <a:cs typeface="Arial"/>
              </a:rPr>
              <a:t>g</a:t>
            </a:r>
            <a:r>
              <a:rPr sz="1400" spc="-65" dirty="0">
                <a:latin typeface="Arial"/>
                <a:cs typeface="Arial"/>
              </a:rPr>
              <a:t>h</a:t>
            </a:r>
            <a:r>
              <a:rPr sz="1400" spc="8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46988" y="1898650"/>
          <a:ext cx="2823845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55" dirty="0">
                          <a:latin typeface="Trebuchet MS"/>
                          <a:cs typeface="Trebuchet MS"/>
                        </a:rPr>
                        <a:t>Weight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40739" y="15265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07135" y="1512570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24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769619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769619" y="228600"/>
                </a:lnTo>
                <a:lnTo>
                  <a:pt x="784467" y="225611"/>
                </a:lnTo>
                <a:lnTo>
                  <a:pt x="796575" y="217455"/>
                </a:lnTo>
                <a:lnTo>
                  <a:pt x="804731" y="205347"/>
                </a:lnTo>
                <a:lnTo>
                  <a:pt x="807719" y="190500"/>
                </a:lnTo>
                <a:lnTo>
                  <a:pt x="807719" y="38100"/>
                </a:lnTo>
                <a:lnTo>
                  <a:pt x="804731" y="23252"/>
                </a:lnTo>
                <a:lnTo>
                  <a:pt x="796575" y="11144"/>
                </a:lnTo>
                <a:lnTo>
                  <a:pt x="784467" y="2988"/>
                </a:lnTo>
                <a:lnTo>
                  <a:pt x="7696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24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769619" y="0"/>
                </a:lnTo>
                <a:lnTo>
                  <a:pt x="784467" y="2988"/>
                </a:lnTo>
                <a:lnTo>
                  <a:pt x="796575" y="11144"/>
                </a:lnTo>
                <a:lnTo>
                  <a:pt x="804731" y="23252"/>
                </a:lnTo>
                <a:lnTo>
                  <a:pt x="807719" y="38100"/>
                </a:lnTo>
                <a:lnTo>
                  <a:pt x="807719" y="190500"/>
                </a:lnTo>
                <a:lnTo>
                  <a:pt x="804731" y="205347"/>
                </a:lnTo>
                <a:lnTo>
                  <a:pt x="796575" y="217455"/>
                </a:lnTo>
                <a:lnTo>
                  <a:pt x="784467" y="225611"/>
                </a:lnTo>
                <a:lnTo>
                  <a:pt x="769619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54350" y="2653347"/>
            <a:ext cx="39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908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08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02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02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16754" y="5589587"/>
            <a:ext cx="143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180" algn="l"/>
              </a:tabLst>
            </a:pP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Save	</a:t>
            </a: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Cancel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39259" y="2303779"/>
            <a:ext cx="4221480" cy="30327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36245" indent="-346075">
              <a:lnSpc>
                <a:spcPct val="100000"/>
              </a:lnSpc>
              <a:spcBef>
                <a:spcPts val="83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800" spc="-100" dirty="0">
                <a:latin typeface="Arial"/>
                <a:cs typeface="Arial"/>
              </a:rPr>
              <a:t>Status </a:t>
            </a:r>
            <a:r>
              <a:rPr sz="1800" spc="-70" dirty="0">
                <a:latin typeface="Arial"/>
                <a:cs typeface="Arial"/>
              </a:rPr>
              <a:t>Active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Inactive</a:t>
            </a:r>
            <a:endParaRPr sz="18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25" dirty="0">
                <a:latin typeface="Arial"/>
                <a:cs typeface="Arial"/>
              </a:rPr>
              <a:t>Unit-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Weight</a:t>
            </a:r>
            <a:endParaRPr sz="18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155" dirty="0">
                <a:latin typeface="Arial"/>
                <a:cs typeface="Arial"/>
              </a:rPr>
              <a:t>Sub </a:t>
            </a:r>
            <a:r>
              <a:rPr sz="1800" spc="-25" dirty="0">
                <a:latin typeface="Arial"/>
                <a:cs typeface="Arial"/>
              </a:rPr>
              <a:t>Unit- </a:t>
            </a:r>
            <a:r>
              <a:rPr sz="1800" spc="-95" dirty="0">
                <a:latin typeface="Arial"/>
                <a:cs typeface="Arial"/>
              </a:rPr>
              <a:t>Total </a:t>
            </a:r>
            <a:r>
              <a:rPr sz="1800" spc="-45" dirty="0">
                <a:latin typeface="Arial"/>
                <a:cs typeface="Arial"/>
              </a:rPr>
              <a:t>weight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&amp;</a:t>
            </a:r>
            <a:endParaRPr sz="18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latin typeface="Arial"/>
                <a:cs typeface="Arial"/>
              </a:rPr>
              <a:t>minimum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weight</a:t>
            </a:r>
            <a:endParaRPr sz="18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buAutoNum type="arabicPeriod" startAt="4"/>
              <a:tabLst>
                <a:tab pos="435609" algn="l"/>
                <a:tab pos="436245" algn="l"/>
              </a:tabLst>
            </a:pPr>
            <a:r>
              <a:rPr sz="1800" b="1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Weight </a:t>
            </a:r>
            <a:r>
              <a:rPr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must 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1800" b="1" u="heavy" spc="-2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8oz</a:t>
            </a:r>
            <a:endParaRPr sz="1800">
              <a:latin typeface="Trebuchet MS"/>
              <a:cs typeface="Trebuchet MS"/>
            </a:endParaRPr>
          </a:p>
          <a:p>
            <a:pPr marL="436245" indent="-346075">
              <a:lnSpc>
                <a:spcPct val="100000"/>
              </a:lnSpc>
              <a:buAutoNum type="arabicPeriod" startAt="4"/>
              <a:tabLst>
                <a:tab pos="435609" algn="l"/>
                <a:tab pos="436245" algn="l"/>
              </a:tabLst>
            </a:pP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condition/promotion</a:t>
            </a:r>
            <a:r>
              <a:rPr sz="1800" u="heavy" spc="-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5"/>
              </a:spcBef>
            </a:pP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would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type;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800" u="heavy" spc="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r>
              <a:rPr sz="1800" u="heavy" spc="-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51959" y="1984121"/>
            <a:ext cx="419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42640" y="695959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2179" y="64261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3139" y="29743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73149" y="2960941"/>
            <a:ext cx="1546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097" y="3454082"/>
            <a:ext cx="25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227988" y="3422650"/>
          <a:ext cx="2823845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7145">
                        <a:lnSpc>
                          <a:spcPts val="1639"/>
                        </a:lnSpc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5"/>
                        </a:lnSpc>
                        <a:spcBef>
                          <a:spcPts val="6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230"/>
                        </a:lnSpc>
                        <a:spcBef>
                          <a:spcPts val="470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38200" y="3515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140" y="3431540"/>
            <a:ext cx="853440" cy="304800"/>
          </a:xfrm>
          <a:custGeom>
            <a:avLst/>
            <a:gdLst/>
            <a:ahLst/>
            <a:cxnLst/>
            <a:rect l="l" t="t" r="r" b="b"/>
            <a:pathLst>
              <a:path w="85344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02640" y="0"/>
                </a:lnTo>
                <a:lnTo>
                  <a:pt x="822412" y="3990"/>
                </a:lnTo>
                <a:lnTo>
                  <a:pt x="838560" y="14874"/>
                </a:lnTo>
                <a:lnTo>
                  <a:pt x="849447" y="31021"/>
                </a:lnTo>
                <a:lnTo>
                  <a:pt x="853440" y="50800"/>
                </a:lnTo>
                <a:lnTo>
                  <a:pt x="853440" y="254000"/>
                </a:lnTo>
                <a:lnTo>
                  <a:pt x="849447" y="273778"/>
                </a:lnTo>
                <a:lnTo>
                  <a:pt x="838560" y="289925"/>
                </a:lnTo>
                <a:lnTo>
                  <a:pt x="822412" y="300809"/>
                </a:lnTo>
                <a:lnTo>
                  <a:pt x="80264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572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1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19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19" y="127000"/>
                </a:lnTo>
                <a:lnTo>
                  <a:pt x="807719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572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19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19" y="25400"/>
                </a:lnTo>
                <a:lnTo>
                  <a:pt x="807719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19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4239" y="479552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740" y="4726940"/>
            <a:ext cx="929640" cy="228600"/>
          </a:xfrm>
          <a:custGeom>
            <a:avLst/>
            <a:gdLst/>
            <a:ahLst/>
            <a:cxnLst/>
            <a:rect l="l" t="t" r="r" b="b"/>
            <a:pathLst>
              <a:path w="929640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891540" y="0"/>
                </a:lnTo>
                <a:lnTo>
                  <a:pt x="906371" y="2988"/>
                </a:lnTo>
                <a:lnTo>
                  <a:pt x="918481" y="11144"/>
                </a:lnTo>
                <a:lnTo>
                  <a:pt x="926646" y="23252"/>
                </a:lnTo>
                <a:lnTo>
                  <a:pt x="929640" y="38100"/>
                </a:lnTo>
                <a:lnTo>
                  <a:pt x="929640" y="190500"/>
                </a:lnTo>
                <a:lnTo>
                  <a:pt x="926646" y="205347"/>
                </a:lnTo>
                <a:lnTo>
                  <a:pt x="918481" y="217455"/>
                </a:lnTo>
                <a:lnTo>
                  <a:pt x="906371" y="225611"/>
                </a:lnTo>
                <a:lnTo>
                  <a:pt x="891540" y="228600"/>
                </a:lnTo>
                <a:lnTo>
                  <a:pt x="38100" y="228600"/>
                </a:lnTo>
                <a:lnTo>
                  <a:pt x="23268" y="225611"/>
                </a:lnTo>
                <a:lnTo>
                  <a:pt x="11158" y="217455"/>
                </a:lnTo>
                <a:lnTo>
                  <a:pt x="2993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6882" y="4713858"/>
            <a:ext cx="424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latin typeface="Arial"/>
                <a:cs typeface="Arial"/>
              </a:rPr>
              <a:t>V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u</a:t>
            </a:r>
            <a:r>
              <a:rPr sz="1400" spc="-8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60767" y="4648237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89048" y="4873281"/>
            <a:ext cx="927100" cy="225425"/>
          </a:xfrm>
          <a:custGeom>
            <a:avLst/>
            <a:gdLst/>
            <a:ahLst/>
            <a:cxnLst/>
            <a:rect l="l" t="t" r="r" b="b"/>
            <a:pathLst>
              <a:path w="927100" h="225425">
                <a:moveTo>
                  <a:pt x="0" y="225132"/>
                </a:moveTo>
                <a:lnTo>
                  <a:pt x="926896" y="225132"/>
                </a:lnTo>
                <a:lnTo>
                  <a:pt x="926896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89048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54417" y="4873371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60767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15894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54417" y="4648200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54417" y="5098415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260767" y="4648200"/>
            <a:ext cx="1028700" cy="225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10" dirty="0">
                <a:latin typeface="Arial"/>
                <a:cs typeface="Arial"/>
              </a:rPr>
              <a:t>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89048" y="4648200"/>
            <a:ext cx="9271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5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60767" y="4873371"/>
            <a:ext cx="10287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80" dirty="0">
                <a:latin typeface="Arial"/>
                <a:cs typeface="Arial"/>
              </a:rPr>
              <a:t>Tk </a:t>
            </a:r>
            <a:r>
              <a:rPr sz="1100" spc="5" dirty="0">
                <a:latin typeface="Arial"/>
                <a:cs typeface="Arial"/>
              </a:rPr>
              <a:t>or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71039" y="4658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03960" y="4267200"/>
            <a:ext cx="924560" cy="325120"/>
          </a:xfrm>
          <a:custGeom>
            <a:avLst/>
            <a:gdLst/>
            <a:ahLst/>
            <a:cxnLst/>
            <a:rect l="l" t="t" r="r" b="b"/>
            <a:pathLst>
              <a:path w="924560" h="325120">
                <a:moveTo>
                  <a:pt x="0" y="325119"/>
                </a:moveTo>
                <a:lnTo>
                  <a:pt x="924560" y="325119"/>
                </a:lnTo>
                <a:lnTo>
                  <a:pt x="924560" y="0"/>
                </a:lnTo>
                <a:lnTo>
                  <a:pt x="0" y="0"/>
                </a:lnTo>
                <a:lnTo>
                  <a:pt x="0" y="325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36446" y="426783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29639" y="571500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1140" y="5646420"/>
            <a:ext cx="929640" cy="233679"/>
          </a:xfrm>
          <a:custGeom>
            <a:avLst/>
            <a:gdLst/>
            <a:ahLst/>
            <a:cxnLst/>
            <a:rect l="l" t="t" r="r" b="b"/>
            <a:pathLst>
              <a:path w="929640" h="233679">
                <a:moveTo>
                  <a:pt x="0" y="38950"/>
                </a:moveTo>
                <a:lnTo>
                  <a:pt x="3060" y="23788"/>
                </a:lnTo>
                <a:lnTo>
                  <a:pt x="11407" y="11407"/>
                </a:lnTo>
                <a:lnTo>
                  <a:pt x="23788" y="3060"/>
                </a:lnTo>
                <a:lnTo>
                  <a:pt x="38950" y="0"/>
                </a:lnTo>
                <a:lnTo>
                  <a:pt x="890689" y="0"/>
                </a:lnTo>
                <a:lnTo>
                  <a:pt x="905851" y="3060"/>
                </a:lnTo>
                <a:lnTo>
                  <a:pt x="918232" y="11407"/>
                </a:lnTo>
                <a:lnTo>
                  <a:pt x="926579" y="23788"/>
                </a:lnTo>
                <a:lnTo>
                  <a:pt x="929640" y="38950"/>
                </a:lnTo>
                <a:lnTo>
                  <a:pt x="929640" y="194729"/>
                </a:lnTo>
                <a:lnTo>
                  <a:pt x="926579" y="209891"/>
                </a:lnTo>
                <a:lnTo>
                  <a:pt x="918232" y="222272"/>
                </a:lnTo>
                <a:lnTo>
                  <a:pt x="905851" y="230619"/>
                </a:lnTo>
                <a:lnTo>
                  <a:pt x="890689" y="233679"/>
                </a:lnTo>
                <a:lnTo>
                  <a:pt x="38950" y="233679"/>
                </a:lnTo>
                <a:lnTo>
                  <a:pt x="23788" y="230619"/>
                </a:lnTo>
                <a:lnTo>
                  <a:pt x="11407" y="222272"/>
                </a:lnTo>
                <a:lnTo>
                  <a:pt x="3060" y="209891"/>
                </a:lnTo>
                <a:lnTo>
                  <a:pt x="0" y="194729"/>
                </a:lnTo>
                <a:lnTo>
                  <a:pt x="0" y="389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18770" y="5635942"/>
            <a:ext cx="576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86002" y="5569534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1279652" y="5563234"/>
          <a:ext cx="1974214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marL="1587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Unit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1587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1561464" y="518985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71039" y="5648959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77079" y="1545209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latin typeface="Arial"/>
                <a:cs typeface="Arial"/>
              </a:rPr>
              <a:t>Sl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671820" y="16027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3020" y="1323339"/>
            <a:ext cx="2524760" cy="142240"/>
          </a:xfrm>
          <a:custGeom>
            <a:avLst/>
            <a:gdLst/>
            <a:ahLst/>
            <a:cxnLst/>
            <a:rect l="l" t="t" r="r" b="b"/>
            <a:pathLst>
              <a:path w="2524760" h="142240">
                <a:moveTo>
                  <a:pt x="0" y="23749"/>
                </a:moveTo>
                <a:lnTo>
                  <a:pt x="1871" y="14519"/>
                </a:lnTo>
                <a:lnTo>
                  <a:pt x="6969" y="6969"/>
                </a:lnTo>
                <a:lnTo>
                  <a:pt x="14519" y="1871"/>
                </a:lnTo>
                <a:lnTo>
                  <a:pt x="23749" y="0"/>
                </a:lnTo>
                <a:lnTo>
                  <a:pt x="2501010" y="0"/>
                </a:lnTo>
                <a:lnTo>
                  <a:pt x="2510240" y="1871"/>
                </a:lnTo>
                <a:lnTo>
                  <a:pt x="2517790" y="6969"/>
                </a:lnTo>
                <a:lnTo>
                  <a:pt x="2522888" y="14519"/>
                </a:lnTo>
                <a:lnTo>
                  <a:pt x="2524760" y="23749"/>
                </a:lnTo>
                <a:lnTo>
                  <a:pt x="2524760" y="118490"/>
                </a:lnTo>
                <a:lnTo>
                  <a:pt x="2522888" y="127720"/>
                </a:lnTo>
                <a:lnTo>
                  <a:pt x="2517790" y="135270"/>
                </a:lnTo>
                <a:lnTo>
                  <a:pt x="2510240" y="140368"/>
                </a:lnTo>
                <a:lnTo>
                  <a:pt x="2501010" y="142239"/>
                </a:lnTo>
                <a:lnTo>
                  <a:pt x="23749" y="142239"/>
                </a:lnTo>
                <a:lnTo>
                  <a:pt x="14519" y="140368"/>
                </a:lnTo>
                <a:lnTo>
                  <a:pt x="6969" y="135270"/>
                </a:lnTo>
                <a:lnTo>
                  <a:pt x="1871" y="127720"/>
                </a:lnTo>
                <a:lnTo>
                  <a:pt x="0" y="118490"/>
                </a:lnTo>
                <a:lnTo>
                  <a:pt x="0" y="2374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585720" y="1262316"/>
            <a:ext cx="2499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Total </a:t>
            </a:r>
            <a:r>
              <a:rPr sz="1400" spc="-60" dirty="0">
                <a:latin typeface="Arial"/>
                <a:cs typeface="Arial"/>
              </a:rPr>
              <a:t>Weight </a:t>
            </a:r>
            <a:r>
              <a:rPr sz="1400" spc="20" dirty="0">
                <a:latin typeface="Arial"/>
                <a:cs typeface="Arial"/>
              </a:rPr>
              <a:t>&amp; </a:t>
            </a:r>
            <a:r>
              <a:rPr sz="1400" dirty="0">
                <a:latin typeface="Arial"/>
                <a:cs typeface="Arial"/>
              </a:rPr>
              <a:t>Min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Weight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871720" y="1336039"/>
            <a:ext cx="238759" cy="157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143628" y="92328"/>
            <a:ext cx="1435100" cy="7150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67335" marR="5080" indent="-255270">
              <a:lnSpc>
                <a:spcPct val="105300"/>
              </a:lnSpc>
              <a:spcBef>
                <a:spcPts val="50"/>
              </a:spcBef>
            </a:pPr>
            <a:r>
              <a:rPr sz="1100" b="1" spc="-45" dirty="0">
                <a:latin typeface="Trebuchet MS"/>
                <a:cs typeface="Trebuchet MS"/>
              </a:rPr>
              <a:t>Promotion</a:t>
            </a:r>
            <a:r>
              <a:rPr sz="1100" b="1" spc="-28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for </a:t>
            </a:r>
            <a:r>
              <a:rPr sz="1100" b="1" spc="-60" dirty="0">
                <a:latin typeface="Trebuchet MS"/>
                <a:cs typeface="Trebuchet MS"/>
              </a:rPr>
              <a:t>(channel)  </a:t>
            </a:r>
            <a:r>
              <a:rPr sz="1400" spc="-90" dirty="0">
                <a:latin typeface="Arial"/>
                <a:cs typeface="Arial"/>
              </a:rPr>
              <a:t>Program </a:t>
            </a:r>
            <a:r>
              <a:rPr sz="1400" spc="-100" dirty="0">
                <a:latin typeface="Arial"/>
                <a:cs typeface="Arial"/>
              </a:rPr>
              <a:t>Code</a:t>
            </a:r>
            <a:r>
              <a:rPr sz="1800" spc="-100" dirty="0">
                <a:latin typeface="Arial"/>
                <a:cs typeface="Arial"/>
              </a:rPr>
              <a:t>:  </a:t>
            </a:r>
            <a:r>
              <a:rPr sz="1400" spc="-60" dirty="0">
                <a:latin typeface="Arial"/>
                <a:cs typeface="Arial"/>
              </a:rPr>
              <a:t>Date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3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621020" y="149860"/>
            <a:ext cx="2169160" cy="142240"/>
          </a:xfrm>
          <a:custGeom>
            <a:avLst/>
            <a:gdLst/>
            <a:ahLst/>
            <a:cxnLst/>
            <a:rect l="l" t="t" r="r" b="b"/>
            <a:pathLst>
              <a:path w="2169159" h="142240">
                <a:moveTo>
                  <a:pt x="0" y="23749"/>
                </a:moveTo>
                <a:lnTo>
                  <a:pt x="1871" y="14519"/>
                </a:lnTo>
                <a:lnTo>
                  <a:pt x="6969" y="6969"/>
                </a:lnTo>
                <a:lnTo>
                  <a:pt x="14519" y="1871"/>
                </a:lnTo>
                <a:lnTo>
                  <a:pt x="23749" y="0"/>
                </a:lnTo>
                <a:lnTo>
                  <a:pt x="2145410" y="0"/>
                </a:lnTo>
                <a:lnTo>
                  <a:pt x="2154640" y="1871"/>
                </a:lnTo>
                <a:lnTo>
                  <a:pt x="2162190" y="6969"/>
                </a:lnTo>
                <a:lnTo>
                  <a:pt x="2167288" y="14519"/>
                </a:lnTo>
                <a:lnTo>
                  <a:pt x="2169159" y="23749"/>
                </a:lnTo>
                <a:lnTo>
                  <a:pt x="2169159" y="118491"/>
                </a:lnTo>
                <a:lnTo>
                  <a:pt x="2167288" y="127720"/>
                </a:lnTo>
                <a:lnTo>
                  <a:pt x="2162190" y="135270"/>
                </a:lnTo>
                <a:lnTo>
                  <a:pt x="2154640" y="140368"/>
                </a:lnTo>
                <a:lnTo>
                  <a:pt x="2145410" y="142240"/>
                </a:lnTo>
                <a:lnTo>
                  <a:pt x="23749" y="142240"/>
                </a:lnTo>
                <a:lnTo>
                  <a:pt x="14519" y="140368"/>
                </a:lnTo>
                <a:lnTo>
                  <a:pt x="6969" y="135270"/>
                </a:lnTo>
                <a:lnTo>
                  <a:pt x="1871" y="127720"/>
                </a:lnTo>
                <a:lnTo>
                  <a:pt x="0" y="118491"/>
                </a:lnTo>
                <a:lnTo>
                  <a:pt x="0" y="2374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775959" y="118998"/>
            <a:ext cx="1858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Arial"/>
                <a:cs typeface="Arial"/>
              </a:rPr>
              <a:t>Multiple, </a:t>
            </a:r>
            <a:r>
              <a:rPr sz="1000" spc="-65" dirty="0">
                <a:latin typeface="Arial"/>
                <a:cs typeface="Arial"/>
              </a:rPr>
              <a:t>Single,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40" dirty="0">
                <a:latin typeface="Arial"/>
                <a:cs typeface="Arial"/>
              </a:rPr>
              <a:t>selection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656579" y="886460"/>
            <a:ext cx="2265680" cy="411480"/>
          </a:xfrm>
          <a:custGeom>
            <a:avLst/>
            <a:gdLst/>
            <a:ahLst/>
            <a:cxnLst/>
            <a:rect l="l" t="t" r="r" b="b"/>
            <a:pathLst>
              <a:path w="2265679" h="411480">
                <a:moveTo>
                  <a:pt x="0" y="68579"/>
                </a:moveTo>
                <a:lnTo>
                  <a:pt x="5393" y="41898"/>
                </a:lnTo>
                <a:lnTo>
                  <a:pt x="20097" y="20097"/>
                </a:lnTo>
                <a:lnTo>
                  <a:pt x="41898" y="5393"/>
                </a:lnTo>
                <a:lnTo>
                  <a:pt x="68580" y="0"/>
                </a:lnTo>
                <a:lnTo>
                  <a:pt x="2197100" y="0"/>
                </a:lnTo>
                <a:lnTo>
                  <a:pt x="2223781" y="5393"/>
                </a:lnTo>
                <a:lnTo>
                  <a:pt x="2245582" y="20097"/>
                </a:lnTo>
                <a:lnTo>
                  <a:pt x="2260286" y="41898"/>
                </a:lnTo>
                <a:lnTo>
                  <a:pt x="2265679" y="68579"/>
                </a:lnTo>
                <a:lnTo>
                  <a:pt x="2265679" y="342900"/>
                </a:lnTo>
                <a:lnTo>
                  <a:pt x="2260286" y="369581"/>
                </a:lnTo>
                <a:lnTo>
                  <a:pt x="2245582" y="391382"/>
                </a:lnTo>
                <a:lnTo>
                  <a:pt x="2223781" y="406086"/>
                </a:lnTo>
                <a:lnTo>
                  <a:pt x="2197100" y="411479"/>
                </a:lnTo>
                <a:lnTo>
                  <a:pt x="68580" y="411479"/>
                </a:lnTo>
                <a:lnTo>
                  <a:pt x="41898" y="406086"/>
                </a:lnTo>
                <a:lnTo>
                  <a:pt x="20097" y="391382"/>
                </a:lnTo>
                <a:lnTo>
                  <a:pt x="5393" y="369581"/>
                </a:lnTo>
                <a:lnTo>
                  <a:pt x="0" y="342900"/>
                </a:lnTo>
                <a:lnTo>
                  <a:pt x="0" y="68579"/>
                </a:lnTo>
                <a:close/>
              </a:path>
            </a:pathLst>
          </a:custGeom>
          <a:ln w="15239">
            <a:solidFill>
              <a:srgbClr val="385D8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914390" y="882967"/>
            <a:ext cx="174942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Trebuchet MS"/>
                <a:cs typeface="Trebuchet MS"/>
              </a:rPr>
              <a:t>Set by </a:t>
            </a:r>
            <a:r>
              <a:rPr sz="1200" b="1" spc="-80" dirty="0">
                <a:latin typeface="Trebuchet MS"/>
                <a:cs typeface="Trebuchet MS"/>
              </a:rPr>
              <a:t>Geo-Hierarchy</a:t>
            </a:r>
            <a:r>
              <a:rPr sz="1200" b="1" spc="-20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Up-to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75" dirty="0">
                <a:latin typeface="Trebuchet MS"/>
                <a:cs typeface="Trebuchet MS"/>
              </a:rPr>
              <a:t>Outlet </a:t>
            </a:r>
            <a:r>
              <a:rPr sz="1200" b="1" spc="-55" dirty="0">
                <a:latin typeface="Trebuchet MS"/>
                <a:cs typeface="Trebuchet MS"/>
              </a:rPr>
              <a:t>and </a:t>
            </a:r>
            <a:r>
              <a:rPr sz="1200" b="1" spc="-80" dirty="0">
                <a:latin typeface="Trebuchet MS"/>
                <a:cs typeface="Trebuchet MS"/>
              </a:rPr>
              <a:t>cluster</a:t>
            </a:r>
            <a:r>
              <a:rPr sz="1200" b="1" spc="-12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based.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84542" y="3837876"/>
            <a:ext cx="2590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8162" y="2196782"/>
            <a:ext cx="258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392" y="2155190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" y="78739"/>
            <a:ext cx="8763000" cy="6400800"/>
          </a:xfrm>
          <a:custGeom>
            <a:avLst/>
            <a:gdLst/>
            <a:ahLst/>
            <a:cxnLst/>
            <a:rect l="l" t="t" r="r" b="b"/>
            <a:pathLst>
              <a:path w="8763000" h="6400800">
                <a:moveTo>
                  <a:pt x="0" y="1066799"/>
                </a:moveTo>
                <a:lnTo>
                  <a:pt x="1097" y="1017969"/>
                </a:lnTo>
                <a:lnTo>
                  <a:pt x="4359" y="969703"/>
                </a:lnTo>
                <a:lnTo>
                  <a:pt x="9738" y="922046"/>
                </a:lnTo>
                <a:lnTo>
                  <a:pt x="17187" y="875047"/>
                </a:lnTo>
                <a:lnTo>
                  <a:pt x="26660" y="828753"/>
                </a:lnTo>
                <a:lnTo>
                  <a:pt x="38107" y="783210"/>
                </a:lnTo>
                <a:lnTo>
                  <a:pt x="51484" y="738466"/>
                </a:lnTo>
                <a:lnTo>
                  <a:pt x="66743" y="694568"/>
                </a:lnTo>
                <a:lnTo>
                  <a:pt x="83836" y="651563"/>
                </a:lnTo>
                <a:lnTo>
                  <a:pt x="102716" y="609498"/>
                </a:lnTo>
                <a:lnTo>
                  <a:pt x="123338" y="568420"/>
                </a:lnTo>
                <a:lnTo>
                  <a:pt x="145652" y="528376"/>
                </a:lnTo>
                <a:lnTo>
                  <a:pt x="169613" y="489413"/>
                </a:lnTo>
                <a:lnTo>
                  <a:pt x="195173" y="451579"/>
                </a:lnTo>
                <a:lnTo>
                  <a:pt x="222285" y="414920"/>
                </a:lnTo>
                <a:lnTo>
                  <a:pt x="250902" y="379484"/>
                </a:lnTo>
                <a:lnTo>
                  <a:pt x="280978" y="345317"/>
                </a:lnTo>
                <a:lnTo>
                  <a:pt x="312464" y="312467"/>
                </a:lnTo>
                <a:lnTo>
                  <a:pt x="345314" y="280981"/>
                </a:lnTo>
                <a:lnTo>
                  <a:pt x="379481" y="250906"/>
                </a:lnTo>
                <a:lnTo>
                  <a:pt x="414917" y="222288"/>
                </a:lnTo>
                <a:lnTo>
                  <a:pt x="451576" y="195176"/>
                </a:lnTo>
                <a:lnTo>
                  <a:pt x="489411" y="169615"/>
                </a:lnTo>
                <a:lnTo>
                  <a:pt x="528374" y="145654"/>
                </a:lnTo>
                <a:lnTo>
                  <a:pt x="568418" y="123340"/>
                </a:lnTo>
                <a:lnTo>
                  <a:pt x="609497" y="102718"/>
                </a:lnTo>
                <a:lnTo>
                  <a:pt x="651563" y="83837"/>
                </a:lnTo>
                <a:lnTo>
                  <a:pt x="694569" y="66744"/>
                </a:lnTo>
                <a:lnTo>
                  <a:pt x="738468" y="51485"/>
                </a:lnTo>
                <a:lnTo>
                  <a:pt x="783213" y="38108"/>
                </a:lnTo>
                <a:lnTo>
                  <a:pt x="828757" y="26660"/>
                </a:lnTo>
                <a:lnTo>
                  <a:pt x="875053" y="17188"/>
                </a:lnTo>
                <a:lnTo>
                  <a:pt x="922053" y="9739"/>
                </a:lnTo>
                <a:lnTo>
                  <a:pt x="969711" y="4359"/>
                </a:lnTo>
                <a:lnTo>
                  <a:pt x="1017980" y="1097"/>
                </a:lnTo>
                <a:lnTo>
                  <a:pt x="1066812" y="0"/>
                </a:lnTo>
                <a:lnTo>
                  <a:pt x="7696200" y="0"/>
                </a:lnTo>
                <a:lnTo>
                  <a:pt x="7745030" y="1097"/>
                </a:lnTo>
                <a:lnTo>
                  <a:pt x="7793296" y="4359"/>
                </a:lnTo>
                <a:lnTo>
                  <a:pt x="7840953" y="9739"/>
                </a:lnTo>
                <a:lnTo>
                  <a:pt x="7887952" y="17188"/>
                </a:lnTo>
                <a:lnTo>
                  <a:pt x="7934246" y="26660"/>
                </a:lnTo>
                <a:lnTo>
                  <a:pt x="7979789" y="38108"/>
                </a:lnTo>
                <a:lnTo>
                  <a:pt x="8024533" y="51485"/>
                </a:lnTo>
                <a:lnTo>
                  <a:pt x="8068431" y="66744"/>
                </a:lnTo>
                <a:lnTo>
                  <a:pt x="8111436" y="83837"/>
                </a:lnTo>
                <a:lnTo>
                  <a:pt x="8153501" y="102718"/>
                </a:lnTo>
                <a:lnTo>
                  <a:pt x="8194579" y="123340"/>
                </a:lnTo>
                <a:lnTo>
                  <a:pt x="8234623" y="145654"/>
                </a:lnTo>
                <a:lnTo>
                  <a:pt x="8273586" y="169615"/>
                </a:lnTo>
                <a:lnTo>
                  <a:pt x="8311420" y="195176"/>
                </a:lnTo>
                <a:lnTo>
                  <a:pt x="8348079" y="222288"/>
                </a:lnTo>
                <a:lnTo>
                  <a:pt x="8383515" y="250906"/>
                </a:lnTo>
                <a:lnTo>
                  <a:pt x="8417682" y="280981"/>
                </a:lnTo>
                <a:lnTo>
                  <a:pt x="8450532" y="312467"/>
                </a:lnTo>
                <a:lnTo>
                  <a:pt x="8482018" y="345317"/>
                </a:lnTo>
                <a:lnTo>
                  <a:pt x="8512093" y="379484"/>
                </a:lnTo>
                <a:lnTo>
                  <a:pt x="8540711" y="414920"/>
                </a:lnTo>
                <a:lnTo>
                  <a:pt x="8567823" y="451579"/>
                </a:lnTo>
                <a:lnTo>
                  <a:pt x="8593384" y="489413"/>
                </a:lnTo>
                <a:lnTo>
                  <a:pt x="8617345" y="528376"/>
                </a:lnTo>
                <a:lnTo>
                  <a:pt x="8639659" y="568420"/>
                </a:lnTo>
                <a:lnTo>
                  <a:pt x="8660281" y="609498"/>
                </a:lnTo>
                <a:lnTo>
                  <a:pt x="8679162" y="651563"/>
                </a:lnTo>
                <a:lnTo>
                  <a:pt x="8696255" y="694568"/>
                </a:lnTo>
                <a:lnTo>
                  <a:pt x="8711514" y="738466"/>
                </a:lnTo>
                <a:lnTo>
                  <a:pt x="8724891" y="783210"/>
                </a:lnTo>
                <a:lnTo>
                  <a:pt x="8736339" y="828753"/>
                </a:lnTo>
                <a:lnTo>
                  <a:pt x="8745811" y="875047"/>
                </a:lnTo>
                <a:lnTo>
                  <a:pt x="8753260" y="922046"/>
                </a:lnTo>
                <a:lnTo>
                  <a:pt x="8758640" y="969703"/>
                </a:lnTo>
                <a:lnTo>
                  <a:pt x="8761902" y="1017969"/>
                </a:lnTo>
                <a:lnTo>
                  <a:pt x="8763000" y="1066799"/>
                </a:lnTo>
                <a:lnTo>
                  <a:pt x="8763000" y="5333999"/>
                </a:lnTo>
                <a:lnTo>
                  <a:pt x="8761902" y="5382831"/>
                </a:lnTo>
                <a:lnTo>
                  <a:pt x="8758640" y="5431098"/>
                </a:lnTo>
                <a:lnTo>
                  <a:pt x="8753260" y="5478755"/>
                </a:lnTo>
                <a:lnTo>
                  <a:pt x="8745811" y="5525755"/>
                </a:lnTo>
                <a:lnTo>
                  <a:pt x="8736339" y="5572050"/>
                </a:lnTo>
                <a:lnTo>
                  <a:pt x="8724891" y="5617593"/>
                </a:lnTo>
                <a:lnTo>
                  <a:pt x="8711514" y="5662337"/>
                </a:lnTo>
                <a:lnTo>
                  <a:pt x="8696255" y="5706236"/>
                </a:lnTo>
                <a:lnTo>
                  <a:pt x="8679162" y="5749241"/>
                </a:lnTo>
                <a:lnTo>
                  <a:pt x="8660281" y="5791307"/>
                </a:lnTo>
                <a:lnTo>
                  <a:pt x="8639659" y="5832385"/>
                </a:lnTo>
                <a:lnTo>
                  <a:pt x="8617345" y="5872429"/>
                </a:lnTo>
                <a:lnTo>
                  <a:pt x="8593384" y="5911391"/>
                </a:lnTo>
                <a:lnTo>
                  <a:pt x="8567823" y="5949226"/>
                </a:lnTo>
                <a:lnTo>
                  <a:pt x="8540711" y="5985884"/>
                </a:lnTo>
                <a:lnTo>
                  <a:pt x="8512093" y="6021320"/>
                </a:lnTo>
                <a:lnTo>
                  <a:pt x="8482018" y="6055487"/>
                </a:lnTo>
                <a:lnTo>
                  <a:pt x="8450532" y="6088337"/>
                </a:lnTo>
                <a:lnTo>
                  <a:pt x="8417682" y="6119823"/>
                </a:lnTo>
                <a:lnTo>
                  <a:pt x="8383515" y="6149898"/>
                </a:lnTo>
                <a:lnTo>
                  <a:pt x="8348079" y="6178515"/>
                </a:lnTo>
                <a:lnTo>
                  <a:pt x="8311420" y="6205627"/>
                </a:lnTo>
                <a:lnTo>
                  <a:pt x="8273586" y="6231187"/>
                </a:lnTo>
                <a:lnTo>
                  <a:pt x="8234623" y="6255147"/>
                </a:lnTo>
                <a:lnTo>
                  <a:pt x="8194579" y="6277462"/>
                </a:lnTo>
                <a:lnTo>
                  <a:pt x="8153501" y="6298083"/>
                </a:lnTo>
                <a:lnTo>
                  <a:pt x="8111436" y="6316963"/>
                </a:lnTo>
                <a:lnTo>
                  <a:pt x="8068431" y="6334056"/>
                </a:lnTo>
                <a:lnTo>
                  <a:pt x="8024533" y="6349315"/>
                </a:lnTo>
                <a:lnTo>
                  <a:pt x="7979789" y="6362692"/>
                </a:lnTo>
                <a:lnTo>
                  <a:pt x="7934246" y="6374139"/>
                </a:lnTo>
                <a:lnTo>
                  <a:pt x="7887952" y="6383612"/>
                </a:lnTo>
                <a:lnTo>
                  <a:pt x="7840953" y="6391061"/>
                </a:lnTo>
                <a:lnTo>
                  <a:pt x="7793296" y="6396440"/>
                </a:lnTo>
                <a:lnTo>
                  <a:pt x="7745030" y="6399702"/>
                </a:lnTo>
                <a:lnTo>
                  <a:pt x="7696200" y="6400799"/>
                </a:lnTo>
                <a:lnTo>
                  <a:pt x="1066812" y="6400799"/>
                </a:lnTo>
                <a:lnTo>
                  <a:pt x="1017980" y="6399702"/>
                </a:lnTo>
                <a:lnTo>
                  <a:pt x="969711" y="6396440"/>
                </a:lnTo>
                <a:lnTo>
                  <a:pt x="922053" y="6391061"/>
                </a:lnTo>
                <a:lnTo>
                  <a:pt x="875053" y="6383612"/>
                </a:lnTo>
                <a:lnTo>
                  <a:pt x="828757" y="6374139"/>
                </a:lnTo>
                <a:lnTo>
                  <a:pt x="783213" y="6362692"/>
                </a:lnTo>
                <a:lnTo>
                  <a:pt x="738468" y="6349315"/>
                </a:lnTo>
                <a:lnTo>
                  <a:pt x="694569" y="6334056"/>
                </a:lnTo>
                <a:lnTo>
                  <a:pt x="651563" y="6316963"/>
                </a:lnTo>
                <a:lnTo>
                  <a:pt x="609497" y="6298083"/>
                </a:lnTo>
                <a:lnTo>
                  <a:pt x="568418" y="6277462"/>
                </a:lnTo>
                <a:lnTo>
                  <a:pt x="528374" y="6255147"/>
                </a:lnTo>
                <a:lnTo>
                  <a:pt x="489411" y="6231187"/>
                </a:lnTo>
                <a:lnTo>
                  <a:pt x="451576" y="6205627"/>
                </a:lnTo>
                <a:lnTo>
                  <a:pt x="414917" y="6178515"/>
                </a:lnTo>
                <a:lnTo>
                  <a:pt x="379481" y="6149898"/>
                </a:lnTo>
                <a:lnTo>
                  <a:pt x="345314" y="6119823"/>
                </a:lnTo>
                <a:lnTo>
                  <a:pt x="312464" y="6088337"/>
                </a:lnTo>
                <a:lnTo>
                  <a:pt x="280978" y="6055487"/>
                </a:lnTo>
                <a:lnTo>
                  <a:pt x="250902" y="6021320"/>
                </a:lnTo>
                <a:lnTo>
                  <a:pt x="222285" y="5985884"/>
                </a:lnTo>
                <a:lnTo>
                  <a:pt x="195173" y="5949226"/>
                </a:lnTo>
                <a:lnTo>
                  <a:pt x="169613" y="5911391"/>
                </a:lnTo>
                <a:lnTo>
                  <a:pt x="145652" y="5872429"/>
                </a:lnTo>
                <a:lnTo>
                  <a:pt x="123338" y="5832385"/>
                </a:lnTo>
                <a:lnTo>
                  <a:pt x="102716" y="5791307"/>
                </a:lnTo>
                <a:lnTo>
                  <a:pt x="83836" y="5749241"/>
                </a:lnTo>
                <a:lnTo>
                  <a:pt x="66743" y="5706236"/>
                </a:lnTo>
                <a:lnTo>
                  <a:pt x="51484" y="5662337"/>
                </a:lnTo>
                <a:lnTo>
                  <a:pt x="38107" y="5617593"/>
                </a:lnTo>
                <a:lnTo>
                  <a:pt x="26660" y="5572050"/>
                </a:lnTo>
                <a:lnTo>
                  <a:pt x="17187" y="5525755"/>
                </a:lnTo>
                <a:lnTo>
                  <a:pt x="9738" y="5478755"/>
                </a:lnTo>
                <a:lnTo>
                  <a:pt x="4359" y="5431098"/>
                </a:lnTo>
                <a:lnTo>
                  <a:pt x="1097" y="5382831"/>
                </a:lnTo>
                <a:lnTo>
                  <a:pt x="0" y="5333999"/>
                </a:lnTo>
                <a:lnTo>
                  <a:pt x="0" y="10667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2379" y="144779"/>
            <a:ext cx="1036319" cy="177800"/>
          </a:xfrm>
          <a:custGeom>
            <a:avLst/>
            <a:gdLst/>
            <a:ahLst/>
            <a:cxnLst/>
            <a:rect l="l" t="t" r="r" b="b"/>
            <a:pathLst>
              <a:path w="1036320" h="177800">
                <a:moveTo>
                  <a:pt x="0" y="29591"/>
                </a:moveTo>
                <a:lnTo>
                  <a:pt x="2319" y="18055"/>
                </a:lnTo>
                <a:lnTo>
                  <a:pt x="8651" y="8651"/>
                </a:lnTo>
                <a:lnTo>
                  <a:pt x="18055" y="2319"/>
                </a:lnTo>
                <a:lnTo>
                  <a:pt x="29590" y="0"/>
                </a:lnTo>
                <a:lnTo>
                  <a:pt x="1006729" y="0"/>
                </a:lnTo>
                <a:lnTo>
                  <a:pt x="1018264" y="2319"/>
                </a:lnTo>
                <a:lnTo>
                  <a:pt x="1027668" y="8651"/>
                </a:lnTo>
                <a:lnTo>
                  <a:pt x="1034000" y="18055"/>
                </a:lnTo>
                <a:lnTo>
                  <a:pt x="1036319" y="29591"/>
                </a:lnTo>
                <a:lnTo>
                  <a:pt x="1036319" y="148209"/>
                </a:lnTo>
                <a:lnTo>
                  <a:pt x="1034000" y="159744"/>
                </a:lnTo>
                <a:lnTo>
                  <a:pt x="1027668" y="169148"/>
                </a:lnTo>
                <a:lnTo>
                  <a:pt x="1018264" y="175480"/>
                </a:lnTo>
                <a:lnTo>
                  <a:pt x="1006729" y="177800"/>
                </a:lnTo>
                <a:lnTo>
                  <a:pt x="29590" y="177800"/>
                </a:lnTo>
                <a:lnTo>
                  <a:pt x="18055" y="175480"/>
                </a:lnTo>
                <a:lnTo>
                  <a:pt x="8651" y="169148"/>
                </a:lnTo>
                <a:lnTo>
                  <a:pt x="2319" y="159744"/>
                </a:lnTo>
                <a:lnTo>
                  <a:pt x="0" y="148209"/>
                </a:lnTo>
                <a:lnTo>
                  <a:pt x="0" y="295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6779" y="33782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48226" y="904557"/>
            <a:ext cx="10737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Promotion</a:t>
            </a:r>
            <a:r>
              <a:rPr sz="1100" b="1" u="heavy" spc="-2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Scope: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2000" y="30480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15240"/>
                </a:moveTo>
                <a:lnTo>
                  <a:pt x="50800" y="15240"/>
                </a:lnTo>
                <a:lnTo>
                  <a:pt x="508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7620" y="44450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7620" y="688340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7575" y="99441"/>
            <a:ext cx="144653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Trebuchet MS"/>
                <a:cs typeface="Trebuchet MS"/>
              </a:rPr>
              <a:t>Program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Name: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0" dirty="0">
                <a:latin typeface="Arial"/>
                <a:cs typeface="Arial"/>
              </a:rPr>
              <a:t>Description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251460">
              <a:lnSpc>
                <a:spcPct val="111200"/>
              </a:lnSpc>
              <a:spcBef>
                <a:spcPts val="5"/>
              </a:spcBef>
            </a:pPr>
            <a:r>
              <a:rPr sz="1400" spc="-65" dirty="0">
                <a:latin typeface="Arial"/>
                <a:cs typeface="Arial"/>
              </a:rPr>
              <a:t>Status</a:t>
            </a:r>
            <a:r>
              <a:rPr sz="1800" spc="-65" dirty="0">
                <a:latin typeface="Arial"/>
                <a:cs typeface="Arial"/>
              </a:rPr>
              <a:t>:  </a:t>
            </a:r>
            <a:r>
              <a:rPr sz="1400" spc="-50" dirty="0">
                <a:latin typeface="Arial"/>
                <a:cs typeface="Arial"/>
              </a:rPr>
              <a:t>Promotion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Unit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0" dirty="0">
                <a:latin typeface="Arial"/>
                <a:cs typeface="Arial"/>
              </a:rPr>
              <a:t>Promotion </a:t>
            </a:r>
            <a:r>
              <a:rPr sz="1400" spc="-135" dirty="0">
                <a:latin typeface="Arial"/>
                <a:cs typeface="Arial"/>
              </a:rPr>
              <a:t>Sub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2800" y="1000760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7620" y="9931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7620" y="12979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80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19" y="27939"/>
                </a:lnTo>
                <a:lnTo>
                  <a:pt x="1036319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80" y="167639"/>
                </a:lnTo>
                <a:lnTo>
                  <a:pt x="27940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7108" y="853276"/>
            <a:ext cx="57721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80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400" spc="-175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2800" y="1285239"/>
            <a:ext cx="243839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46988" y="1898650"/>
          <a:ext cx="2823845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55" dirty="0">
                          <a:latin typeface="Trebuchet MS"/>
                          <a:cs typeface="Trebuchet MS"/>
                        </a:rPr>
                        <a:t>Weight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5875">
                        <a:lnSpc>
                          <a:spcPts val="1645"/>
                        </a:lnSpc>
                        <a:spcBef>
                          <a:spcPts val="5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840739" y="15265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07135" y="1512570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524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769619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769619" y="228600"/>
                </a:lnTo>
                <a:lnTo>
                  <a:pt x="784467" y="225611"/>
                </a:lnTo>
                <a:lnTo>
                  <a:pt x="796575" y="217455"/>
                </a:lnTo>
                <a:lnTo>
                  <a:pt x="804731" y="205347"/>
                </a:lnTo>
                <a:lnTo>
                  <a:pt x="807719" y="190500"/>
                </a:lnTo>
                <a:lnTo>
                  <a:pt x="807719" y="38100"/>
                </a:lnTo>
                <a:lnTo>
                  <a:pt x="804731" y="23252"/>
                </a:lnTo>
                <a:lnTo>
                  <a:pt x="796575" y="11144"/>
                </a:lnTo>
                <a:lnTo>
                  <a:pt x="784467" y="2988"/>
                </a:lnTo>
                <a:lnTo>
                  <a:pt x="7696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2420" y="2669539"/>
            <a:ext cx="807720" cy="228600"/>
          </a:xfrm>
          <a:custGeom>
            <a:avLst/>
            <a:gdLst/>
            <a:ahLst/>
            <a:cxnLst/>
            <a:rect l="l" t="t" r="r" b="b"/>
            <a:pathLst>
              <a:path w="80772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769619" y="0"/>
                </a:lnTo>
                <a:lnTo>
                  <a:pt x="784467" y="2988"/>
                </a:lnTo>
                <a:lnTo>
                  <a:pt x="796575" y="11144"/>
                </a:lnTo>
                <a:lnTo>
                  <a:pt x="804731" y="23252"/>
                </a:lnTo>
                <a:lnTo>
                  <a:pt x="807719" y="38100"/>
                </a:lnTo>
                <a:lnTo>
                  <a:pt x="807719" y="190500"/>
                </a:lnTo>
                <a:lnTo>
                  <a:pt x="804731" y="205347"/>
                </a:lnTo>
                <a:lnTo>
                  <a:pt x="796575" y="217455"/>
                </a:lnTo>
                <a:lnTo>
                  <a:pt x="784467" y="225611"/>
                </a:lnTo>
                <a:lnTo>
                  <a:pt x="769619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54350" y="2653347"/>
            <a:ext cx="39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08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08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02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75691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2"/>
                </a:lnTo>
                <a:lnTo>
                  <a:pt x="14874" y="289920"/>
                </a:lnTo>
                <a:lnTo>
                  <a:pt x="31021" y="300807"/>
                </a:lnTo>
                <a:lnTo>
                  <a:pt x="50800" y="304800"/>
                </a:lnTo>
                <a:lnTo>
                  <a:pt x="756919" y="304800"/>
                </a:lnTo>
                <a:lnTo>
                  <a:pt x="776698" y="300807"/>
                </a:lnTo>
                <a:lnTo>
                  <a:pt x="792845" y="289920"/>
                </a:lnTo>
                <a:lnTo>
                  <a:pt x="803729" y="273772"/>
                </a:lnTo>
                <a:lnTo>
                  <a:pt x="807719" y="254000"/>
                </a:lnTo>
                <a:lnTo>
                  <a:pt x="807719" y="50800"/>
                </a:lnTo>
                <a:lnTo>
                  <a:pt x="803729" y="31021"/>
                </a:lnTo>
                <a:lnTo>
                  <a:pt x="792845" y="14874"/>
                </a:lnTo>
                <a:lnTo>
                  <a:pt x="776698" y="3990"/>
                </a:lnTo>
                <a:lnTo>
                  <a:pt x="7569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00220" y="5565140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56919" y="0"/>
                </a:lnTo>
                <a:lnTo>
                  <a:pt x="776698" y="3990"/>
                </a:lnTo>
                <a:lnTo>
                  <a:pt x="792845" y="14874"/>
                </a:lnTo>
                <a:lnTo>
                  <a:pt x="803729" y="31021"/>
                </a:lnTo>
                <a:lnTo>
                  <a:pt x="807719" y="50800"/>
                </a:lnTo>
                <a:lnTo>
                  <a:pt x="807719" y="254000"/>
                </a:lnTo>
                <a:lnTo>
                  <a:pt x="803729" y="273772"/>
                </a:lnTo>
                <a:lnTo>
                  <a:pt x="792845" y="289920"/>
                </a:lnTo>
                <a:lnTo>
                  <a:pt x="776698" y="300807"/>
                </a:lnTo>
                <a:lnTo>
                  <a:pt x="75691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16754" y="5589587"/>
            <a:ext cx="143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180" algn="l"/>
              </a:tabLst>
            </a:pP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Save	</a:t>
            </a: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Cancel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39259" y="2303779"/>
            <a:ext cx="4221480" cy="30327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43624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95" dirty="0">
                <a:latin typeface="Arial"/>
                <a:cs typeface="Arial"/>
              </a:rPr>
              <a:t>Status </a:t>
            </a:r>
            <a:r>
              <a:rPr sz="1800" spc="-70" dirty="0">
                <a:latin typeface="Arial"/>
                <a:cs typeface="Arial"/>
              </a:rPr>
              <a:t>Active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Inactive</a:t>
            </a:r>
            <a:endParaRPr sz="18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25" dirty="0">
                <a:latin typeface="Arial"/>
                <a:cs typeface="Arial"/>
              </a:rPr>
              <a:t>Unit-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436245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sz="1800" spc="-50" dirty="0">
                <a:latin typeface="Arial"/>
                <a:cs typeface="Arial"/>
              </a:rPr>
              <a:t>Promotion </a:t>
            </a:r>
            <a:r>
              <a:rPr sz="1800" spc="-155" dirty="0">
                <a:latin typeface="Arial"/>
                <a:cs typeface="Arial"/>
              </a:rPr>
              <a:t>Sub </a:t>
            </a:r>
            <a:r>
              <a:rPr sz="1800" spc="-25" dirty="0">
                <a:latin typeface="Arial"/>
                <a:cs typeface="Arial"/>
              </a:rPr>
              <a:t>Unit-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436245" marR="281305" indent="-34607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condition/promotion</a:t>
            </a:r>
            <a:r>
              <a:rPr sz="1800" u="heavy" spc="-2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  </a:t>
            </a: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would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type;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800" u="heavy" spc="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r>
              <a:rPr sz="1800" u="heavy" spc="-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1959" y="1984121"/>
            <a:ext cx="419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42640" y="695959"/>
            <a:ext cx="243839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2179" y="64261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40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40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548"/>
                </a:lnTo>
                <a:lnTo>
                  <a:pt x="1028160" y="159432"/>
                </a:lnTo>
                <a:lnTo>
                  <a:pt x="1019282" y="165435"/>
                </a:lnTo>
                <a:lnTo>
                  <a:pt x="1008379" y="167639"/>
                </a:lnTo>
                <a:lnTo>
                  <a:pt x="27940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3139" y="2974339"/>
            <a:ext cx="2712720" cy="304800"/>
          </a:xfrm>
          <a:custGeom>
            <a:avLst/>
            <a:gdLst/>
            <a:ahLst/>
            <a:cxnLst/>
            <a:rect l="l" t="t" r="r" b="b"/>
            <a:pathLst>
              <a:path w="271272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661920" y="0"/>
                </a:lnTo>
                <a:lnTo>
                  <a:pt x="2681698" y="3990"/>
                </a:lnTo>
                <a:lnTo>
                  <a:pt x="2697845" y="14874"/>
                </a:lnTo>
                <a:lnTo>
                  <a:pt x="2708729" y="31021"/>
                </a:lnTo>
                <a:lnTo>
                  <a:pt x="2712720" y="50800"/>
                </a:lnTo>
                <a:lnTo>
                  <a:pt x="2712720" y="254000"/>
                </a:lnTo>
                <a:lnTo>
                  <a:pt x="2708729" y="273778"/>
                </a:lnTo>
                <a:lnTo>
                  <a:pt x="2697845" y="289925"/>
                </a:lnTo>
                <a:lnTo>
                  <a:pt x="2681698" y="300809"/>
                </a:lnTo>
                <a:lnTo>
                  <a:pt x="266192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73149" y="2960941"/>
            <a:ext cx="1546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Promotion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097" y="3454082"/>
            <a:ext cx="25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q</a:t>
            </a:r>
            <a:r>
              <a:rPr sz="1400" spc="85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227988" y="3422650"/>
          <a:ext cx="2823845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4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qty(case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7145">
                        <a:lnSpc>
                          <a:spcPts val="1639"/>
                        </a:lnSpc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pcs)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6510">
                        <a:lnSpc>
                          <a:spcPts val="1635"/>
                        </a:lnSpc>
                        <a:spcBef>
                          <a:spcPts val="65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SKU2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230"/>
                        </a:lnSpc>
                        <a:spcBef>
                          <a:spcPts val="470"/>
                        </a:spcBef>
                      </a:pPr>
                      <a:r>
                        <a:rPr sz="1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838200" y="3515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1140" y="3431540"/>
            <a:ext cx="853440" cy="304800"/>
          </a:xfrm>
          <a:custGeom>
            <a:avLst/>
            <a:gdLst/>
            <a:ahLst/>
            <a:cxnLst/>
            <a:rect l="l" t="t" r="r" b="b"/>
            <a:pathLst>
              <a:path w="85344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02640" y="0"/>
                </a:lnTo>
                <a:lnTo>
                  <a:pt x="822412" y="3990"/>
                </a:lnTo>
                <a:lnTo>
                  <a:pt x="838560" y="14874"/>
                </a:lnTo>
                <a:lnTo>
                  <a:pt x="849447" y="31021"/>
                </a:lnTo>
                <a:lnTo>
                  <a:pt x="853440" y="50800"/>
                </a:lnTo>
                <a:lnTo>
                  <a:pt x="853440" y="254000"/>
                </a:lnTo>
                <a:lnTo>
                  <a:pt x="849447" y="273778"/>
                </a:lnTo>
                <a:lnTo>
                  <a:pt x="838560" y="289925"/>
                </a:lnTo>
                <a:lnTo>
                  <a:pt x="822412" y="300809"/>
                </a:lnTo>
                <a:lnTo>
                  <a:pt x="80264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72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78231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782319" y="152400"/>
                </a:lnTo>
                <a:lnTo>
                  <a:pt x="792182" y="150395"/>
                </a:lnTo>
                <a:lnTo>
                  <a:pt x="800258" y="144938"/>
                </a:lnTo>
                <a:lnTo>
                  <a:pt x="805715" y="136862"/>
                </a:lnTo>
                <a:lnTo>
                  <a:pt x="807719" y="127000"/>
                </a:lnTo>
                <a:lnTo>
                  <a:pt x="807719" y="25400"/>
                </a:lnTo>
                <a:lnTo>
                  <a:pt x="805715" y="15537"/>
                </a:lnTo>
                <a:lnTo>
                  <a:pt x="800258" y="7461"/>
                </a:lnTo>
                <a:lnTo>
                  <a:pt x="792182" y="2004"/>
                </a:lnTo>
                <a:lnTo>
                  <a:pt x="782319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7220" y="4193540"/>
            <a:ext cx="807720" cy="152400"/>
          </a:xfrm>
          <a:custGeom>
            <a:avLst/>
            <a:gdLst/>
            <a:ahLst/>
            <a:cxnLst/>
            <a:rect l="l" t="t" r="r" b="b"/>
            <a:pathLst>
              <a:path w="807720" h="152400">
                <a:moveTo>
                  <a:pt x="0" y="25400"/>
                </a:move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782319" y="0"/>
                </a:lnTo>
                <a:lnTo>
                  <a:pt x="792182" y="2004"/>
                </a:lnTo>
                <a:lnTo>
                  <a:pt x="800258" y="7461"/>
                </a:lnTo>
                <a:lnTo>
                  <a:pt x="805715" y="15537"/>
                </a:lnTo>
                <a:lnTo>
                  <a:pt x="807719" y="25400"/>
                </a:lnTo>
                <a:lnTo>
                  <a:pt x="807719" y="127000"/>
                </a:lnTo>
                <a:lnTo>
                  <a:pt x="805715" y="136862"/>
                </a:lnTo>
                <a:lnTo>
                  <a:pt x="800258" y="144938"/>
                </a:lnTo>
                <a:lnTo>
                  <a:pt x="792182" y="150395"/>
                </a:lnTo>
                <a:lnTo>
                  <a:pt x="782319" y="152400"/>
                </a:lnTo>
                <a:lnTo>
                  <a:pt x="25400" y="152400"/>
                </a:lnTo>
                <a:lnTo>
                  <a:pt x="15537" y="150395"/>
                </a:lnTo>
                <a:lnTo>
                  <a:pt x="7461" y="144938"/>
                </a:lnTo>
                <a:lnTo>
                  <a:pt x="2004" y="136862"/>
                </a:lnTo>
                <a:lnTo>
                  <a:pt x="0" y="127000"/>
                </a:lnTo>
                <a:lnTo>
                  <a:pt x="0" y="2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4239" y="479552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740" y="4726940"/>
            <a:ext cx="929640" cy="228600"/>
          </a:xfrm>
          <a:custGeom>
            <a:avLst/>
            <a:gdLst/>
            <a:ahLst/>
            <a:cxnLst/>
            <a:rect l="l" t="t" r="r" b="b"/>
            <a:pathLst>
              <a:path w="929640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891540" y="0"/>
                </a:lnTo>
                <a:lnTo>
                  <a:pt x="906371" y="2988"/>
                </a:lnTo>
                <a:lnTo>
                  <a:pt x="918481" y="11144"/>
                </a:lnTo>
                <a:lnTo>
                  <a:pt x="926646" y="23252"/>
                </a:lnTo>
                <a:lnTo>
                  <a:pt x="929640" y="38100"/>
                </a:lnTo>
                <a:lnTo>
                  <a:pt x="929640" y="190500"/>
                </a:lnTo>
                <a:lnTo>
                  <a:pt x="926646" y="205347"/>
                </a:lnTo>
                <a:lnTo>
                  <a:pt x="918481" y="217455"/>
                </a:lnTo>
                <a:lnTo>
                  <a:pt x="906371" y="225611"/>
                </a:lnTo>
                <a:lnTo>
                  <a:pt x="891540" y="228600"/>
                </a:lnTo>
                <a:lnTo>
                  <a:pt x="38100" y="228600"/>
                </a:lnTo>
                <a:lnTo>
                  <a:pt x="23268" y="225611"/>
                </a:lnTo>
                <a:lnTo>
                  <a:pt x="11158" y="217455"/>
                </a:lnTo>
                <a:lnTo>
                  <a:pt x="2993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56882" y="4713858"/>
            <a:ext cx="424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latin typeface="Arial"/>
                <a:cs typeface="Arial"/>
              </a:rPr>
              <a:t>V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0" dirty="0">
                <a:latin typeface="Arial"/>
                <a:cs typeface="Arial"/>
              </a:rPr>
              <a:t>u</a:t>
            </a:r>
            <a:r>
              <a:rPr sz="1400" spc="-8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0767" y="4648237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9048" y="4873281"/>
            <a:ext cx="927100" cy="225425"/>
          </a:xfrm>
          <a:custGeom>
            <a:avLst/>
            <a:gdLst/>
            <a:ahLst/>
            <a:cxnLst/>
            <a:rect l="l" t="t" r="r" b="b"/>
            <a:pathLst>
              <a:path w="927100" h="225425">
                <a:moveTo>
                  <a:pt x="0" y="225132"/>
                </a:moveTo>
                <a:lnTo>
                  <a:pt x="926896" y="225132"/>
                </a:lnTo>
                <a:lnTo>
                  <a:pt x="926896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89048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4417" y="4873371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0767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15894" y="464185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4417" y="4648200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4417" y="5098415"/>
            <a:ext cx="1967864" cy="0"/>
          </a:xfrm>
          <a:custGeom>
            <a:avLst/>
            <a:gdLst/>
            <a:ahLst/>
            <a:cxnLst/>
            <a:rect l="l" t="t" r="r" b="b"/>
            <a:pathLst>
              <a:path w="1967864">
                <a:moveTo>
                  <a:pt x="0" y="0"/>
                </a:moveTo>
                <a:lnTo>
                  <a:pt x="1967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260767" y="4648200"/>
            <a:ext cx="1028700" cy="225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10" dirty="0">
                <a:latin typeface="Arial"/>
                <a:cs typeface="Arial"/>
              </a:rPr>
              <a:t>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89048" y="4648200"/>
            <a:ext cx="9271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5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60767" y="4873371"/>
            <a:ext cx="1028700" cy="225425"/>
          </a:xfrm>
          <a:prstGeom prst="rect">
            <a:avLst/>
          </a:prstGeom>
          <a:solidFill>
            <a:srgbClr val="E9ECF4"/>
          </a:solidFill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80"/>
              </a:spcBef>
            </a:pPr>
            <a:r>
              <a:rPr sz="1100" spc="-80" dirty="0">
                <a:latin typeface="Arial"/>
                <a:cs typeface="Arial"/>
              </a:rPr>
              <a:t>Tk </a:t>
            </a:r>
            <a:r>
              <a:rPr sz="1100" spc="5" dirty="0">
                <a:latin typeface="Arial"/>
                <a:cs typeface="Arial"/>
              </a:rPr>
              <a:t>or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71039" y="4658359"/>
            <a:ext cx="243840" cy="15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03960" y="4267200"/>
            <a:ext cx="924560" cy="325120"/>
          </a:xfrm>
          <a:custGeom>
            <a:avLst/>
            <a:gdLst/>
            <a:ahLst/>
            <a:cxnLst/>
            <a:rect l="l" t="t" r="r" b="b"/>
            <a:pathLst>
              <a:path w="924560" h="325120">
                <a:moveTo>
                  <a:pt x="0" y="325119"/>
                </a:moveTo>
                <a:lnTo>
                  <a:pt x="924560" y="325119"/>
                </a:lnTo>
                <a:lnTo>
                  <a:pt x="924560" y="0"/>
                </a:lnTo>
                <a:lnTo>
                  <a:pt x="0" y="0"/>
                </a:lnTo>
                <a:lnTo>
                  <a:pt x="0" y="325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536446" y="426783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29639" y="5715000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1140" y="5646420"/>
            <a:ext cx="929640" cy="233679"/>
          </a:xfrm>
          <a:custGeom>
            <a:avLst/>
            <a:gdLst/>
            <a:ahLst/>
            <a:cxnLst/>
            <a:rect l="l" t="t" r="r" b="b"/>
            <a:pathLst>
              <a:path w="929640" h="233679">
                <a:moveTo>
                  <a:pt x="0" y="38950"/>
                </a:moveTo>
                <a:lnTo>
                  <a:pt x="3060" y="23788"/>
                </a:lnTo>
                <a:lnTo>
                  <a:pt x="11407" y="11407"/>
                </a:lnTo>
                <a:lnTo>
                  <a:pt x="23788" y="3060"/>
                </a:lnTo>
                <a:lnTo>
                  <a:pt x="38950" y="0"/>
                </a:lnTo>
                <a:lnTo>
                  <a:pt x="890689" y="0"/>
                </a:lnTo>
                <a:lnTo>
                  <a:pt x="905851" y="3060"/>
                </a:lnTo>
                <a:lnTo>
                  <a:pt x="918232" y="11407"/>
                </a:lnTo>
                <a:lnTo>
                  <a:pt x="926579" y="23788"/>
                </a:lnTo>
                <a:lnTo>
                  <a:pt x="929640" y="38950"/>
                </a:lnTo>
                <a:lnTo>
                  <a:pt x="929640" y="194729"/>
                </a:lnTo>
                <a:lnTo>
                  <a:pt x="926579" y="209891"/>
                </a:lnTo>
                <a:lnTo>
                  <a:pt x="918232" y="222272"/>
                </a:lnTo>
                <a:lnTo>
                  <a:pt x="905851" y="230619"/>
                </a:lnTo>
                <a:lnTo>
                  <a:pt x="890689" y="233679"/>
                </a:lnTo>
                <a:lnTo>
                  <a:pt x="38950" y="233679"/>
                </a:lnTo>
                <a:lnTo>
                  <a:pt x="23788" y="230619"/>
                </a:lnTo>
                <a:lnTo>
                  <a:pt x="11407" y="222272"/>
                </a:lnTo>
                <a:lnTo>
                  <a:pt x="3060" y="209891"/>
                </a:lnTo>
                <a:lnTo>
                  <a:pt x="0" y="194729"/>
                </a:lnTo>
                <a:lnTo>
                  <a:pt x="0" y="389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18770" y="5635942"/>
            <a:ext cx="576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Arial"/>
                <a:cs typeface="Arial"/>
              </a:rPr>
              <a:t>V</a:t>
            </a:r>
            <a:r>
              <a:rPr sz="1400" spc="-6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u</a:t>
            </a:r>
            <a:r>
              <a:rPr sz="1400" spc="-65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86002" y="5569534"/>
            <a:ext cx="1028700" cy="225425"/>
          </a:xfrm>
          <a:custGeom>
            <a:avLst/>
            <a:gdLst/>
            <a:ahLst/>
            <a:cxnLst/>
            <a:rect l="l" t="t" r="r" b="b"/>
            <a:pathLst>
              <a:path w="1028700" h="225425">
                <a:moveTo>
                  <a:pt x="0" y="225132"/>
                </a:moveTo>
                <a:lnTo>
                  <a:pt x="1028280" y="225132"/>
                </a:lnTo>
                <a:lnTo>
                  <a:pt x="1028280" y="0"/>
                </a:lnTo>
                <a:lnTo>
                  <a:pt x="0" y="0"/>
                </a:lnTo>
                <a:lnTo>
                  <a:pt x="0" y="22513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1279652" y="5563234"/>
          <a:ext cx="1974214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marL="1587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Unit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15875">
                        <a:lnSpc>
                          <a:spcPts val="1285"/>
                        </a:lnSpc>
                        <a:spcBef>
                          <a:spcPts val="38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Volume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object 61"/>
          <p:cNvSpPr txBox="1"/>
          <p:nvPr/>
        </p:nvSpPr>
        <p:spPr>
          <a:xfrm>
            <a:off x="1561464" y="518985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971039" y="5648959"/>
            <a:ext cx="243840" cy="15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577079" y="1545209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latin typeface="Arial"/>
                <a:cs typeface="Arial"/>
              </a:rPr>
              <a:t>Sl</a:t>
            </a:r>
            <a:r>
              <a:rPr sz="1400" spc="-10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71820" y="1602739"/>
            <a:ext cx="1036319" cy="167640"/>
          </a:xfrm>
          <a:custGeom>
            <a:avLst/>
            <a:gdLst/>
            <a:ahLst/>
            <a:cxnLst/>
            <a:rect l="l" t="t" r="r" b="b"/>
            <a:pathLst>
              <a:path w="1036320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1008379" y="0"/>
                </a:lnTo>
                <a:lnTo>
                  <a:pt x="1019282" y="2186"/>
                </a:lnTo>
                <a:lnTo>
                  <a:pt x="1028160" y="8159"/>
                </a:lnTo>
                <a:lnTo>
                  <a:pt x="1034133" y="17037"/>
                </a:lnTo>
                <a:lnTo>
                  <a:pt x="1036320" y="27939"/>
                </a:lnTo>
                <a:lnTo>
                  <a:pt x="1036320" y="139700"/>
                </a:lnTo>
                <a:lnTo>
                  <a:pt x="1034133" y="150602"/>
                </a:lnTo>
                <a:lnTo>
                  <a:pt x="1028160" y="159480"/>
                </a:lnTo>
                <a:lnTo>
                  <a:pt x="1019282" y="165453"/>
                </a:lnTo>
                <a:lnTo>
                  <a:pt x="1008379" y="167639"/>
                </a:lnTo>
                <a:lnTo>
                  <a:pt x="27939" y="167639"/>
                </a:lnTo>
                <a:lnTo>
                  <a:pt x="17037" y="165453"/>
                </a:lnTo>
                <a:lnTo>
                  <a:pt x="8159" y="159480"/>
                </a:lnTo>
                <a:lnTo>
                  <a:pt x="2186" y="150602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4117340" y="75565"/>
            <a:ext cx="1435100" cy="732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Promotion</a:t>
            </a:r>
            <a:r>
              <a:rPr spc="-275" dirty="0"/>
              <a:t> </a:t>
            </a:r>
            <a:r>
              <a:rPr spc="-50" dirty="0"/>
              <a:t>for </a:t>
            </a:r>
            <a:r>
              <a:rPr spc="-60" dirty="0"/>
              <a:t>(channel)</a:t>
            </a:r>
          </a:p>
          <a:p>
            <a:pPr marL="293370">
              <a:lnSpc>
                <a:spcPct val="100000"/>
              </a:lnSpc>
              <a:spcBef>
                <a:spcPts val="100"/>
              </a:spcBef>
            </a:pPr>
            <a:r>
              <a:rPr sz="1400" b="0" spc="-90" dirty="0">
                <a:latin typeface="Arial"/>
                <a:cs typeface="Arial"/>
              </a:rPr>
              <a:t>Program</a:t>
            </a:r>
            <a:r>
              <a:rPr sz="1400" b="0" spc="-30" dirty="0">
                <a:latin typeface="Arial"/>
                <a:cs typeface="Arial"/>
              </a:rPr>
              <a:t> </a:t>
            </a:r>
            <a:r>
              <a:rPr sz="1400" b="0" spc="-100" dirty="0">
                <a:latin typeface="Arial"/>
                <a:cs typeface="Arial"/>
              </a:rPr>
              <a:t>Code</a:t>
            </a:r>
            <a:r>
              <a:rPr sz="1800" b="0" spc="-1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  <a:spcBef>
                <a:spcPts val="280"/>
              </a:spcBef>
            </a:pPr>
            <a:r>
              <a:rPr sz="1400" b="0" spc="-60" dirty="0">
                <a:latin typeface="Arial"/>
                <a:cs typeface="Arial"/>
              </a:rPr>
              <a:t>Date</a:t>
            </a:r>
            <a:r>
              <a:rPr sz="1400" b="0" spc="-140" dirty="0">
                <a:latin typeface="Arial"/>
                <a:cs typeface="Arial"/>
              </a:rPr>
              <a:t> </a:t>
            </a:r>
            <a:r>
              <a:rPr sz="1400" b="0" spc="-13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95620" y="129539"/>
            <a:ext cx="2169160" cy="147320"/>
          </a:xfrm>
          <a:custGeom>
            <a:avLst/>
            <a:gdLst/>
            <a:ahLst/>
            <a:cxnLst/>
            <a:rect l="l" t="t" r="r" b="b"/>
            <a:pathLst>
              <a:path w="2169159" h="147320">
                <a:moveTo>
                  <a:pt x="0" y="24510"/>
                </a:moveTo>
                <a:lnTo>
                  <a:pt x="1936" y="15001"/>
                </a:lnTo>
                <a:lnTo>
                  <a:pt x="7207" y="7207"/>
                </a:lnTo>
                <a:lnTo>
                  <a:pt x="15001" y="1936"/>
                </a:lnTo>
                <a:lnTo>
                  <a:pt x="24510" y="0"/>
                </a:lnTo>
                <a:lnTo>
                  <a:pt x="2144649" y="0"/>
                </a:lnTo>
                <a:lnTo>
                  <a:pt x="2154158" y="1936"/>
                </a:lnTo>
                <a:lnTo>
                  <a:pt x="2161952" y="7207"/>
                </a:lnTo>
                <a:lnTo>
                  <a:pt x="2167223" y="15001"/>
                </a:lnTo>
                <a:lnTo>
                  <a:pt x="2169159" y="24510"/>
                </a:lnTo>
                <a:lnTo>
                  <a:pt x="2169159" y="122808"/>
                </a:lnTo>
                <a:lnTo>
                  <a:pt x="2167223" y="132318"/>
                </a:lnTo>
                <a:lnTo>
                  <a:pt x="2161952" y="140112"/>
                </a:lnTo>
                <a:lnTo>
                  <a:pt x="2154158" y="145383"/>
                </a:lnTo>
                <a:lnTo>
                  <a:pt x="2144649" y="147319"/>
                </a:lnTo>
                <a:lnTo>
                  <a:pt x="24510" y="147319"/>
                </a:lnTo>
                <a:lnTo>
                  <a:pt x="15001" y="145383"/>
                </a:lnTo>
                <a:lnTo>
                  <a:pt x="7207" y="140112"/>
                </a:lnTo>
                <a:lnTo>
                  <a:pt x="1936" y="132318"/>
                </a:lnTo>
                <a:lnTo>
                  <a:pt x="0" y="122808"/>
                </a:lnTo>
                <a:lnTo>
                  <a:pt x="0" y="2451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08320" y="102234"/>
            <a:ext cx="21437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Arial"/>
                <a:cs typeface="Arial"/>
              </a:rPr>
              <a:t>Multiple, </a:t>
            </a:r>
            <a:r>
              <a:rPr sz="1000" spc="-65" dirty="0">
                <a:latin typeface="Arial"/>
                <a:cs typeface="Arial"/>
              </a:rPr>
              <a:t>Single,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40" dirty="0">
                <a:latin typeface="Arial"/>
                <a:cs typeface="Arial"/>
              </a:rPr>
              <a:t>selection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595620" y="835660"/>
            <a:ext cx="2260600" cy="416559"/>
          </a:xfrm>
          <a:custGeom>
            <a:avLst/>
            <a:gdLst/>
            <a:ahLst/>
            <a:cxnLst/>
            <a:rect l="l" t="t" r="r" b="b"/>
            <a:pathLst>
              <a:path w="2260600" h="416559">
                <a:moveTo>
                  <a:pt x="0" y="69468"/>
                </a:moveTo>
                <a:lnTo>
                  <a:pt x="5461" y="42433"/>
                </a:lnTo>
                <a:lnTo>
                  <a:pt x="20351" y="20351"/>
                </a:lnTo>
                <a:lnTo>
                  <a:pt x="42433" y="5461"/>
                </a:lnTo>
                <a:lnTo>
                  <a:pt x="69468" y="0"/>
                </a:lnTo>
                <a:lnTo>
                  <a:pt x="2191130" y="0"/>
                </a:lnTo>
                <a:lnTo>
                  <a:pt x="2218166" y="5461"/>
                </a:lnTo>
                <a:lnTo>
                  <a:pt x="2240248" y="20351"/>
                </a:lnTo>
                <a:lnTo>
                  <a:pt x="2255138" y="42433"/>
                </a:lnTo>
                <a:lnTo>
                  <a:pt x="2260600" y="69468"/>
                </a:lnTo>
                <a:lnTo>
                  <a:pt x="2260600" y="347090"/>
                </a:lnTo>
                <a:lnTo>
                  <a:pt x="2255139" y="374126"/>
                </a:lnTo>
                <a:lnTo>
                  <a:pt x="2240248" y="396208"/>
                </a:lnTo>
                <a:lnTo>
                  <a:pt x="2218166" y="411098"/>
                </a:lnTo>
                <a:lnTo>
                  <a:pt x="2191130" y="416560"/>
                </a:lnTo>
                <a:lnTo>
                  <a:pt x="69468" y="416560"/>
                </a:lnTo>
                <a:lnTo>
                  <a:pt x="42433" y="411099"/>
                </a:lnTo>
                <a:lnTo>
                  <a:pt x="20351" y="396208"/>
                </a:lnTo>
                <a:lnTo>
                  <a:pt x="5461" y="374126"/>
                </a:lnTo>
                <a:lnTo>
                  <a:pt x="0" y="347090"/>
                </a:lnTo>
                <a:lnTo>
                  <a:pt x="0" y="69468"/>
                </a:lnTo>
                <a:close/>
              </a:path>
            </a:pathLst>
          </a:custGeom>
          <a:ln w="15240">
            <a:solidFill>
              <a:srgbClr val="385D8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851905" y="835977"/>
            <a:ext cx="1749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Trebuchet MS"/>
                <a:cs typeface="Trebuchet MS"/>
              </a:rPr>
              <a:t>Set by </a:t>
            </a:r>
            <a:r>
              <a:rPr sz="1200" b="1" spc="-80" dirty="0">
                <a:latin typeface="Trebuchet MS"/>
                <a:cs typeface="Trebuchet MS"/>
              </a:rPr>
              <a:t>Geo-Hierarchy</a:t>
            </a:r>
            <a:r>
              <a:rPr sz="1200" b="1" spc="-20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Up-to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75" dirty="0">
                <a:latin typeface="Trebuchet MS"/>
                <a:cs typeface="Trebuchet MS"/>
              </a:rPr>
              <a:t>Outlet </a:t>
            </a:r>
            <a:r>
              <a:rPr sz="1200" b="1" spc="-55" dirty="0">
                <a:latin typeface="Trebuchet MS"/>
                <a:cs typeface="Trebuchet MS"/>
              </a:rPr>
              <a:t>and </a:t>
            </a:r>
            <a:r>
              <a:rPr sz="1200" b="1" spc="-80" dirty="0">
                <a:latin typeface="Trebuchet MS"/>
                <a:cs typeface="Trebuchet MS"/>
              </a:rPr>
              <a:t>cluster</a:t>
            </a:r>
            <a:r>
              <a:rPr sz="1200" b="1" spc="-12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based.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84542" y="3837876"/>
            <a:ext cx="2590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1408</Words>
  <Application>Microsoft Office PowerPoint</Application>
  <PresentationFormat>On-screen Show (4:3)</PresentationFormat>
  <Paragraphs>510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Verdana</vt:lpstr>
      <vt:lpstr>Office Theme</vt:lpstr>
      <vt:lpstr>Promotion Program</vt:lpstr>
      <vt:lpstr>PowerPoint Presentation</vt:lpstr>
      <vt:lpstr>Promotion Condition</vt:lpstr>
      <vt:lpstr>Promotion for (channel) Program Code: Date Range</vt:lpstr>
      <vt:lpstr>Promotion for (channel)  Program Code:  Date Range</vt:lpstr>
      <vt:lpstr>Promotion for (channel) Program Code: Date Range</vt:lpstr>
      <vt:lpstr>Program Name: Description: Status:  Promotion Unit:</vt:lpstr>
      <vt:lpstr>Program Name: Description: Status:  Promotion Unit:</vt:lpstr>
      <vt:lpstr>Promotion for (channel) Program Code: Date Range</vt:lpstr>
      <vt:lpstr>Promotion for (channel)  Program Code:  Date Range</vt:lpstr>
      <vt:lpstr>Promotion for (channel) Program Code: Date Range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 Specification</dc:title>
  <dc:creator>rumon</dc:creator>
  <cp:lastModifiedBy>Mahtab</cp:lastModifiedBy>
  <cp:revision>1</cp:revision>
  <dcterms:created xsi:type="dcterms:W3CDTF">2018-04-25T03:52:32Z</dcterms:created>
  <dcterms:modified xsi:type="dcterms:W3CDTF">2018-04-25T03:53:52Z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2018-04-25T00:00:00Z</vt:filetime>
  </property>
</Properties>
</file>