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660"/>
  </p:normalViewPr>
  <p:slideViewPr>
    <p:cSldViewPr snapToGrid="0">
      <p:cViewPr>
        <p:scale>
          <a:sx n="125" d="100"/>
          <a:sy n="125" d="100"/>
        </p:scale>
        <p:origin x="1085" y="-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766F-6338-4895-99E3-9CBC8EF01BC4}" type="datetimeFigureOut">
              <a:rPr lang="en-US" smtClean="0"/>
              <a:t>18-Apr-18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9C04-D789-4537-A562-01F8E5D3F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5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766F-6338-4895-99E3-9CBC8EF01BC4}" type="datetimeFigureOut">
              <a:rPr lang="en-US" smtClean="0"/>
              <a:t>18-Apr-18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9C04-D789-4537-A562-01F8E5D3F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6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766F-6338-4895-99E3-9CBC8EF01BC4}" type="datetimeFigureOut">
              <a:rPr lang="en-US" smtClean="0"/>
              <a:t>18-Apr-18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9C04-D789-4537-A562-01F8E5D3F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9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766F-6338-4895-99E3-9CBC8EF01BC4}" type="datetimeFigureOut">
              <a:rPr lang="en-US" smtClean="0"/>
              <a:t>18-Apr-18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9C04-D789-4537-A562-01F8E5D3F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766F-6338-4895-99E3-9CBC8EF01BC4}" type="datetimeFigureOut">
              <a:rPr lang="en-US" smtClean="0"/>
              <a:t>18-Apr-18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9C04-D789-4537-A562-01F8E5D3F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766F-6338-4895-99E3-9CBC8EF01BC4}" type="datetimeFigureOut">
              <a:rPr lang="en-US" smtClean="0"/>
              <a:t>18-Apr-18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9C04-D789-4537-A562-01F8E5D3F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3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766F-6338-4895-99E3-9CBC8EF01BC4}" type="datetimeFigureOut">
              <a:rPr lang="en-US" smtClean="0"/>
              <a:t>18-Apr-18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9C04-D789-4537-A562-01F8E5D3F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63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766F-6338-4895-99E3-9CBC8EF01BC4}" type="datetimeFigureOut">
              <a:rPr lang="en-US" smtClean="0"/>
              <a:t>18-Apr-18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9C04-D789-4537-A562-01F8E5D3F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4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766F-6338-4895-99E3-9CBC8EF01BC4}" type="datetimeFigureOut">
              <a:rPr lang="en-US" smtClean="0"/>
              <a:t>18-Apr-18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9C04-D789-4537-A562-01F8E5D3F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1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766F-6338-4895-99E3-9CBC8EF01BC4}" type="datetimeFigureOut">
              <a:rPr lang="en-US" smtClean="0"/>
              <a:t>18-Apr-18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9C04-D789-4537-A562-01F8E5D3F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5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766F-6338-4895-99E3-9CBC8EF01BC4}" type="datetimeFigureOut">
              <a:rPr lang="en-US" smtClean="0"/>
              <a:t>18-Apr-18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9C04-D789-4537-A562-01F8E5D3F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6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4766F-6338-4895-99E3-9CBC8EF01BC4}" type="datetimeFigureOut">
              <a:rPr lang="en-US" smtClean="0"/>
              <a:t>18-Apr-18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A9C04-D789-4537-A562-01F8E5D3F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2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713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9FB9DA8-7B10-463A-85A1-F34CE878A85F}"/>
              </a:ext>
            </a:extLst>
          </p:cNvPr>
          <p:cNvGrpSpPr/>
          <p:nvPr/>
        </p:nvGrpSpPr>
        <p:grpSpPr>
          <a:xfrm>
            <a:off x="254000" y="396240"/>
            <a:ext cx="6350000" cy="2032000"/>
            <a:chOff x="254000" y="396240"/>
            <a:chExt cx="6350000" cy="2032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6AFBD37-EA36-4658-B331-D3783E290ED2}"/>
                </a:ext>
              </a:extLst>
            </p:cNvPr>
            <p:cNvSpPr/>
            <p:nvPr/>
          </p:nvSpPr>
          <p:spPr>
            <a:xfrm>
              <a:off x="254000" y="396240"/>
              <a:ext cx="6350000" cy="2032000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E03A411-A355-4307-9CBA-6C576A7CB331}"/>
                </a:ext>
              </a:extLst>
            </p:cNvPr>
            <p:cNvSpPr/>
            <p:nvPr/>
          </p:nvSpPr>
          <p:spPr>
            <a:xfrm>
              <a:off x="254000" y="396240"/>
              <a:ext cx="6350000" cy="2692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Business</a:t>
              </a:r>
              <a:r>
                <a:rPr lang="en-US" sz="1200" b="1" dirty="0"/>
                <a:t> </a:t>
              </a:r>
              <a:r>
                <a:rPr lang="en-US" sz="1200" dirty="0"/>
                <a:t>Hierarchy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00A5545-B6DC-4B59-8928-31E76F119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0591"/>
              </p:ext>
            </p:extLst>
          </p:nvPr>
        </p:nvGraphicFramePr>
        <p:xfrm>
          <a:off x="325119" y="1026160"/>
          <a:ext cx="6207761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3188728028"/>
                    </a:ext>
                  </a:extLst>
                </a:gridCol>
                <a:gridCol w="1391920">
                  <a:extLst>
                    <a:ext uri="{9D8B030D-6E8A-4147-A177-3AD203B41FA5}">
                      <a16:colId xmlns:a16="http://schemas.microsoft.com/office/drawing/2014/main" val="1417201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80344582"/>
                    </a:ext>
                  </a:extLst>
                </a:gridCol>
                <a:gridCol w="1569720">
                  <a:extLst>
                    <a:ext uri="{9D8B030D-6E8A-4147-A177-3AD203B41FA5}">
                      <a16:colId xmlns:a16="http://schemas.microsoft.com/office/drawing/2014/main" val="3747019639"/>
                    </a:ext>
                  </a:extLst>
                </a:gridCol>
                <a:gridCol w="1300481">
                  <a:extLst>
                    <a:ext uri="{9D8B030D-6E8A-4147-A177-3AD203B41FA5}">
                      <a16:colId xmlns:a16="http://schemas.microsoft.com/office/drawing/2014/main" val="14231310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Name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i="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Code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6558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696963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Layer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9496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548224"/>
                  </a:ext>
                </a:extLst>
              </a:tr>
              <a:tr h="1549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Parent Business Zone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kern="1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9516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5087979"/>
                  </a:ext>
                </a:extLst>
              </a:tr>
            </a:tbl>
          </a:graphicData>
        </a:graphic>
      </p:graphicFrame>
      <p:sp>
        <p:nvSpPr>
          <p:cNvPr id="8" name="Flowchart: Merge 7">
            <a:extLst>
              <a:ext uri="{FF2B5EF4-FFF2-40B4-BE49-F238E27FC236}">
                <a16:creationId xmlns:a16="http://schemas.microsoft.com/office/drawing/2014/main" id="{39BF7575-545F-4EDA-87A4-EAED7E41DFF9}"/>
              </a:ext>
            </a:extLst>
          </p:cNvPr>
          <p:cNvSpPr/>
          <p:nvPr/>
        </p:nvSpPr>
        <p:spPr>
          <a:xfrm>
            <a:off x="3195319" y="1940560"/>
            <a:ext cx="254000" cy="223520"/>
          </a:xfrm>
          <a:prstGeom prst="flowChartMer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erge 8">
            <a:extLst>
              <a:ext uri="{FF2B5EF4-FFF2-40B4-BE49-F238E27FC236}">
                <a16:creationId xmlns:a16="http://schemas.microsoft.com/office/drawing/2014/main" id="{BAC63188-A2F2-4848-818E-D4912C71C683}"/>
              </a:ext>
            </a:extLst>
          </p:cNvPr>
          <p:cNvSpPr/>
          <p:nvPr/>
        </p:nvSpPr>
        <p:spPr>
          <a:xfrm>
            <a:off x="6258560" y="1478280"/>
            <a:ext cx="254000" cy="223520"/>
          </a:xfrm>
          <a:prstGeom prst="flowChartMer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0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8461261-365F-4DAC-8AC8-9A1CF6BBB217}"/>
              </a:ext>
            </a:extLst>
          </p:cNvPr>
          <p:cNvGrpSpPr/>
          <p:nvPr/>
        </p:nvGrpSpPr>
        <p:grpSpPr>
          <a:xfrm>
            <a:off x="254000" y="396240"/>
            <a:ext cx="6350000" cy="4556760"/>
            <a:chOff x="254000" y="396240"/>
            <a:chExt cx="6350000" cy="91135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6AFBD37-EA36-4658-B331-D3783E290ED2}"/>
                </a:ext>
              </a:extLst>
            </p:cNvPr>
            <p:cNvSpPr/>
            <p:nvPr/>
          </p:nvSpPr>
          <p:spPr>
            <a:xfrm>
              <a:off x="254000" y="396240"/>
              <a:ext cx="6350000" cy="9113520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E03A411-A355-4307-9CBA-6C576A7CB331}"/>
                </a:ext>
              </a:extLst>
            </p:cNvPr>
            <p:cNvSpPr/>
            <p:nvPr/>
          </p:nvSpPr>
          <p:spPr>
            <a:xfrm>
              <a:off x="254000" y="396240"/>
              <a:ext cx="6350000" cy="4978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Product 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00A5545-B6DC-4B59-8928-31E76F119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458393"/>
              </p:ext>
            </p:extLst>
          </p:nvPr>
        </p:nvGraphicFramePr>
        <p:xfrm>
          <a:off x="325119" y="1026160"/>
          <a:ext cx="6207761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3188728028"/>
                    </a:ext>
                  </a:extLst>
                </a:gridCol>
                <a:gridCol w="1391920">
                  <a:extLst>
                    <a:ext uri="{9D8B030D-6E8A-4147-A177-3AD203B41FA5}">
                      <a16:colId xmlns:a16="http://schemas.microsoft.com/office/drawing/2014/main" val="1417201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80344582"/>
                    </a:ext>
                  </a:extLst>
                </a:gridCol>
                <a:gridCol w="1569720">
                  <a:extLst>
                    <a:ext uri="{9D8B030D-6E8A-4147-A177-3AD203B41FA5}">
                      <a16:colId xmlns:a16="http://schemas.microsoft.com/office/drawing/2014/main" val="3747019639"/>
                    </a:ext>
                  </a:extLst>
                </a:gridCol>
                <a:gridCol w="1300481">
                  <a:extLst>
                    <a:ext uri="{9D8B030D-6E8A-4147-A177-3AD203B41FA5}">
                      <a16:colId xmlns:a16="http://schemas.microsoft.com/office/drawing/2014/main" val="14231310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SKU Name</a:t>
                      </a: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SKU Short Name</a:t>
                      </a: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6558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696963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SKU Name Bangla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SKU Code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9496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548224"/>
                  </a:ext>
                </a:extLst>
              </a:tr>
              <a:tr h="1549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Sub Brand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SKU Flavor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9516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508797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Packaging Size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SKU Category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5773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1906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Volume Unit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Volume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1532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20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Pcs Weight(8 OZ)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Pack Gross Weight (8 OZ)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2945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953036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LPC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Container Type 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6346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059392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Status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Launch Date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3974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898664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Creation Date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Modify Date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1572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1380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43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FD164A7-FD22-4F5A-886C-5A81114BC092}"/>
              </a:ext>
            </a:extLst>
          </p:cNvPr>
          <p:cNvGrpSpPr/>
          <p:nvPr/>
        </p:nvGrpSpPr>
        <p:grpSpPr>
          <a:xfrm>
            <a:off x="254000" y="396240"/>
            <a:ext cx="6350000" cy="9113520"/>
            <a:chOff x="254000" y="396240"/>
            <a:chExt cx="6350000" cy="91135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FAB8572-DF03-433D-A367-DA6E5DF4AC0C}"/>
                </a:ext>
              </a:extLst>
            </p:cNvPr>
            <p:cNvSpPr/>
            <p:nvPr/>
          </p:nvSpPr>
          <p:spPr>
            <a:xfrm>
              <a:off x="254000" y="396240"/>
              <a:ext cx="6350000" cy="9113520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4BCF0A3-72FF-4AAC-8A21-27B0CCF223AF}"/>
                </a:ext>
              </a:extLst>
            </p:cNvPr>
            <p:cNvSpPr/>
            <p:nvPr/>
          </p:nvSpPr>
          <p:spPr>
            <a:xfrm>
              <a:off x="254000" y="396240"/>
              <a:ext cx="63500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Outlet Info</a:t>
              </a: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CFE1B23-DD69-414A-BD82-B5F33FB1F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102027"/>
              </p:ext>
            </p:extLst>
          </p:nvPr>
        </p:nvGraphicFramePr>
        <p:xfrm>
          <a:off x="325119" y="1026160"/>
          <a:ext cx="6207761" cy="759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3188728028"/>
                    </a:ext>
                  </a:extLst>
                </a:gridCol>
                <a:gridCol w="1391920">
                  <a:extLst>
                    <a:ext uri="{9D8B030D-6E8A-4147-A177-3AD203B41FA5}">
                      <a16:colId xmlns:a16="http://schemas.microsoft.com/office/drawing/2014/main" val="1417201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80344582"/>
                    </a:ext>
                  </a:extLst>
                </a:gridCol>
                <a:gridCol w="1569720">
                  <a:extLst>
                    <a:ext uri="{9D8B030D-6E8A-4147-A177-3AD203B41FA5}">
                      <a16:colId xmlns:a16="http://schemas.microsoft.com/office/drawing/2014/main" val="3747019639"/>
                    </a:ext>
                  </a:extLst>
                </a:gridCol>
                <a:gridCol w="1300481">
                  <a:extLst>
                    <a:ext uri="{9D8B030D-6E8A-4147-A177-3AD203B41FA5}">
                      <a16:colId xmlns:a16="http://schemas.microsoft.com/office/drawing/2014/main" val="14231310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Name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Code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6558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696963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 (In Bangle)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Grading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9496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548224"/>
                  </a:ext>
                </a:extLst>
              </a:tr>
              <a:tr h="1549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Outlet Type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9516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508797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Creation Date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Visi-</a:t>
                      </a:r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coolar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1532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20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Business Zone: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 Area: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2945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953036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Distribution House: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 Route: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6346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059392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Latitude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Longitude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3974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898664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Road/House No.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1572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138062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n-US" sz="1000" dirty="0"/>
                        <a:t>Address </a:t>
                      </a:r>
                      <a:r>
                        <a:rPr lang="en-US" sz="1000" dirty="0" err="1"/>
                        <a:t>Bangla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Road/House No. (In </a:t>
                      </a:r>
                      <a:r>
                        <a:rPr lang="en-US" sz="1000" dirty="0" err="1"/>
                        <a:t>Bangla</a:t>
                      </a:r>
                      <a:r>
                        <a:rPr lang="en-US" sz="1000" dirty="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3269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148109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n-US" sz="1000" dirty="0"/>
                        <a:t>Division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District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6658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230332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n-US" sz="1000" dirty="0" err="1"/>
                        <a:t>Upazilla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Union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9290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837891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n-US" sz="1000" dirty="0"/>
                        <a:t>Village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7710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597590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n-US" sz="1000" dirty="0"/>
                        <a:t>Mobile No: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Date of Birth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6914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268722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n-US" sz="1000" dirty="0"/>
                        <a:t>Marriage Day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Special Day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9843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798277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n-US" sz="1000" dirty="0"/>
                        <a:t>Comments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Outlet Image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5968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945906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5363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609880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7554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76916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4937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225317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227054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315480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9802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17431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926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5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FD164A7-FD22-4F5A-886C-5A81114BC092}"/>
              </a:ext>
            </a:extLst>
          </p:cNvPr>
          <p:cNvGrpSpPr/>
          <p:nvPr/>
        </p:nvGrpSpPr>
        <p:grpSpPr>
          <a:xfrm>
            <a:off x="254000" y="396240"/>
            <a:ext cx="6350000" cy="9113520"/>
            <a:chOff x="254000" y="396240"/>
            <a:chExt cx="6350000" cy="91135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FAB8572-DF03-433D-A367-DA6E5DF4AC0C}"/>
                </a:ext>
              </a:extLst>
            </p:cNvPr>
            <p:cNvSpPr/>
            <p:nvPr/>
          </p:nvSpPr>
          <p:spPr>
            <a:xfrm>
              <a:off x="254000" y="396240"/>
              <a:ext cx="6350000" cy="9113520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4BCF0A3-72FF-4AAC-8A21-27B0CCF223AF}"/>
                </a:ext>
              </a:extLst>
            </p:cNvPr>
            <p:cNvSpPr/>
            <p:nvPr/>
          </p:nvSpPr>
          <p:spPr>
            <a:xfrm>
              <a:off x="254000" y="396240"/>
              <a:ext cx="63500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Outlet Info</a:t>
              </a: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CFE1B23-DD69-414A-BD82-B5F33FB1F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480005"/>
              </p:ext>
            </p:extLst>
          </p:nvPr>
        </p:nvGraphicFramePr>
        <p:xfrm>
          <a:off x="325119" y="1026160"/>
          <a:ext cx="6207761" cy="744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3188728028"/>
                    </a:ext>
                  </a:extLst>
                </a:gridCol>
                <a:gridCol w="1391920">
                  <a:extLst>
                    <a:ext uri="{9D8B030D-6E8A-4147-A177-3AD203B41FA5}">
                      <a16:colId xmlns:a16="http://schemas.microsoft.com/office/drawing/2014/main" val="1417201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80344582"/>
                    </a:ext>
                  </a:extLst>
                </a:gridCol>
                <a:gridCol w="1569720">
                  <a:extLst>
                    <a:ext uri="{9D8B030D-6E8A-4147-A177-3AD203B41FA5}">
                      <a16:colId xmlns:a16="http://schemas.microsoft.com/office/drawing/2014/main" val="3747019639"/>
                    </a:ext>
                  </a:extLst>
                </a:gridCol>
                <a:gridCol w="1300481">
                  <a:extLst>
                    <a:ext uri="{9D8B030D-6E8A-4147-A177-3AD203B41FA5}">
                      <a16:colId xmlns:a16="http://schemas.microsoft.com/office/drawing/2014/main" val="14231310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6558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696963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9496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548224"/>
                  </a:ext>
                </a:extLst>
              </a:tr>
              <a:tr h="1549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9516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508797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1532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20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2945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953036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6346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059392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3974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898664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1572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138062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3269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148109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6658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230332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9290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837891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7710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597590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6914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268722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9843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798277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5968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945906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5363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609880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7554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76916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4937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225317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227054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315480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9802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17431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926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086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122</Words>
  <Application>Microsoft Office PowerPoint</Application>
  <PresentationFormat>A4 Paper (210x297 mm)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Mahtab</dc:creator>
  <cp:lastModifiedBy>Mahtab</cp:lastModifiedBy>
  <cp:revision>14</cp:revision>
  <dcterms:created xsi:type="dcterms:W3CDTF">2018-04-12T05:23:58Z</dcterms:created>
  <dcterms:modified xsi:type="dcterms:W3CDTF">2018-04-18T03:15:32Z</dcterms:modified>
</cp:coreProperties>
</file>