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8DF43A-2D52-45A4-AB40-7CD2D167E08A}" type="doc">
      <dgm:prSet loTypeId="urn:microsoft.com/office/officeart/2005/8/layout/process2" loCatId="process" qsTypeId="urn:microsoft.com/office/officeart/2005/8/quickstyle/simple4" qsCatId="simple" csTypeId="urn:microsoft.com/office/officeart/2005/8/colors/accent1_2" csCatId="accent1" phldr="1"/>
      <dgm:spPr/>
    </dgm:pt>
    <dgm:pt modelId="{D48F9577-6821-49F2-AF14-3FF13BB00687}">
      <dgm:prSet phldrT="[Text]"/>
      <dgm:spPr/>
      <dgm:t>
        <a:bodyPr/>
        <a:lstStyle/>
        <a:p>
          <a:r>
            <a:rPr lang="en-US" b="1" dirty="0"/>
            <a:t>National</a:t>
          </a:r>
          <a:endParaRPr lang="en-US" dirty="0"/>
        </a:p>
      </dgm:t>
    </dgm:pt>
    <dgm:pt modelId="{CE0E5081-B027-47E9-A356-91D0C0BFFA26}" type="parTrans" cxnId="{BC7D4402-9439-4C78-8701-A1A469DD7E7D}">
      <dgm:prSet/>
      <dgm:spPr/>
      <dgm:t>
        <a:bodyPr/>
        <a:lstStyle/>
        <a:p>
          <a:endParaRPr lang="en-US"/>
        </a:p>
      </dgm:t>
    </dgm:pt>
    <dgm:pt modelId="{FD6514AE-0429-4E87-A355-395202A15CDD}" type="sibTrans" cxnId="{BC7D4402-9439-4C78-8701-A1A469DD7E7D}">
      <dgm:prSet/>
      <dgm:spPr/>
      <dgm:t>
        <a:bodyPr/>
        <a:lstStyle/>
        <a:p>
          <a:endParaRPr lang="en-US"/>
        </a:p>
      </dgm:t>
    </dgm:pt>
    <dgm:pt modelId="{0AFFBE14-1D34-4C97-867B-2367B064D474}">
      <dgm:prSet phldrT="[Text]"/>
      <dgm:spPr/>
      <dgm:t>
        <a:bodyPr/>
        <a:lstStyle/>
        <a:p>
          <a:r>
            <a:rPr lang="en-US" b="1" dirty="0"/>
            <a:t>Region</a:t>
          </a:r>
          <a:endParaRPr lang="en-US" dirty="0"/>
        </a:p>
      </dgm:t>
    </dgm:pt>
    <dgm:pt modelId="{387B053D-D759-4F57-945D-B107ED8BC814}" type="parTrans" cxnId="{C51BC2CD-A72C-4CDB-B69B-0CB6C9D1D8F3}">
      <dgm:prSet/>
      <dgm:spPr/>
      <dgm:t>
        <a:bodyPr/>
        <a:lstStyle/>
        <a:p>
          <a:endParaRPr lang="en-US"/>
        </a:p>
      </dgm:t>
    </dgm:pt>
    <dgm:pt modelId="{FC7CEE67-1E43-499F-BD7A-37605925B50A}" type="sibTrans" cxnId="{C51BC2CD-A72C-4CDB-B69B-0CB6C9D1D8F3}">
      <dgm:prSet/>
      <dgm:spPr/>
      <dgm:t>
        <a:bodyPr/>
        <a:lstStyle/>
        <a:p>
          <a:endParaRPr lang="en-US"/>
        </a:p>
      </dgm:t>
    </dgm:pt>
    <dgm:pt modelId="{674551FD-0A87-4D03-A26F-57099FB99993}">
      <dgm:prSet phldrT="[Text]"/>
      <dgm:spPr/>
      <dgm:t>
        <a:bodyPr/>
        <a:lstStyle/>
        <a:p>
          <a:r>
            <a:rPr lang="en-US" b="1" dirty="0"/>
            <a:t>Area</a:t>
          </a:r>
          <a:endParaRPr lang="en-US" dirty="0"/>
        </a:p>
      </dgm:t>
    </dgm:pt>
    <dgm:pt modelId="{F96AB3F5-5ED1-433D-983C-2206B621E56A}" type="parTrans" cxnId="{D5FC39BB-7B48-41A3-85C4-C530A879D5BA}">
      <dgm:prSet/>
      <dgm:spPr/>
      <dgm:t>
        <a:bodyPr/>
        <a:lstStyle/>
        <a:p>
          <a:endParaRPr lang="en-US"/>
        </a:p>
      </dgm:t>
    </dgm:pt>
    <dgm:pt modelId="{94050DF4-59EE-4139-ACEB-6CFA9DCF6A06}" type="sibTrans" cxnId="{D5FC39BB-7B48-41A3-85C4-C530A879D5BA}">
      <dgm:prSet/>
      <dgm:spPr/>
      <dgm:t>
        <a:bodyPr/>
        <a:lstStyle/>
        <a:p>
          <a:endParaRPr lang="en-US"/>
        </a:p>
      </dgm:t>
    </dgm:pt>
    <dgm:pt modelId="{D0307BA1-0E3D-4AD8-B4E0-045DB115F02F}">
      <dgm:prSet phldrT="[Text]"/>
      <dgm:spPr/>
      <dgm:t>
        <a:bodyPr/>
        <a:lstStyle/>
        <a:p>
          <a:r>
            <a:rPr lang="en-US" b="1" dirty="0"/>
            <a:t>DBH</a:t>
          </a:r>
          <a:endParaRPr lang="en-US" dirty="0"/>
        </a:p>
      </dgm:t>
    </dgm:pt>
    <dgm:pt modelId="{8BC15FBE-95C3-4CAC-A132-A4EEEE948455}" type="parTrans" cxnId="{E41330CD-71BD-490B-AA85-46AE413845B2}">
      <dgm:prSet/>
      <dgm:spPr/>
      <dgm:t>
        <a:bodyPr/>
        <a:lstStyle/>
        <a:p>
          <a:endParaRPr lang="en-US"/>
        </a:p>
      </dgm:t>
    </dgm:pt>
    <dgm:pt modelId="{B8A6555E-1E5F-4983-A1A3-2E332C7B3F51}" type="sibTrans" cxnId="{E41330CD-71BD-490B-AA85-46AE413845B2}">
      <dgm:prSet/>
      <dgm:spPr/>
      <dgm:t>
        <a:bodyPr/>
        <a:lstStyle/>
        <a:p>
          <a:endParaRPr lang="en-US"/>
        </a:p>
      </dgm:t>
    </dgm:pt>
    <dgm:pt modelId="{ED7E16A6-14BC-4F67-8CF7-67E04F5C11DA}">
      <dgm:prSet phldrT="[Text]"/>
      <dgm:spPr/>
      <dgm:t>
        <a:bodyPr/>
        <a:lstStyle/>
        <a:p>
          <a:r>
            <a:rPr lang="en-US" b="1" dirty="0"/>
            <a:t>CE Area</a:t>
          </a:r>
          <a:endParaRPr lang="en-US" dirty="0"/>
        </a:p>
      </dgm:t>
    </dgm:pt>
    <dgm:pt modelId="{6C50CB13-1314-4EDD-AB5D-3A4CE321DEF2}" type="parTrans" cxnId="{80813B78-4684-4C2B-8F08-55810E986638}">
      <dgm:prSet/>
      <dgm:spPr/>
      <dgm:t>
        <a:bodyPr/>
        <a:lstStyle/>
        <a:p>
          <a:endParaRPr lang="en-US"/>
        </a:p>
      </dgm:t>
    </dgm:pt>
    <dgm:pt modelId="{BCA48A0C-6A4C-4E87-B0A6-7E042D150405}" type="sibTrans" cxnId="{80813B78-4684-4C2B-8F08-55810E986638}">
      <dgm:prSet/>
      <dgm:spPr/>
      <dgm:t>
        <a:bodyPr/>
        <a:lstStyle/>
        <a:p>
          <a:endParaRPr lang="en-US"/>
        </a:p>
      </dgm:t>
    </dgm:pt>
    <dgm:pt modelId="{4C5587AE-03CA-4F51-B28B-7389E26FF244}" type="pres">
      <dgm:prSet presAssocID="{768DF43A-2D52-45A4-AB40-7CD2D167E08A}" presName="linearFlow" presStyleCnt="0">
        <dgm:presLayoutVars>
          <dgm:resizeHandles val="exact"/>
        </dgm:presLayoutVars>
      </dgm:prSet>
      <dgm:spPr/>
    </dgm:pt>
    <dgm:pt modelId="{52B7B22E-3A4C-431F-A7B4-80F9BBFA14AF}" type="pres">
      <dgm:prSet presAssocID="{D48F9577-6821-49F2-AF14-3FF13BB00687}" presName="node" presStyleLbl="node1" presStyleIdx="0" presStyleCnt="5" custScaleX="356375">
        <dgm:presLayoutVars>
          <dgm:bulletEnabled val="1"/>
        </dgm:presLayoutVars>
      </dgm:prSet>
      <dgm:spPr/>
    </dgm:pt>
    <dgm:pt modelId="{F0C3AD7A-C35F-4296-9E52-CFFA3364ACA0}" type="pres">
      <dgm:prSet presAssocID="{FD6514AE-0429-4E87-A355-395202A15CDD}" presName="sibTrans" presStyleLbl="sibTrans2D1" presStyleIdx="0" presStyleCnt="4"/>
      <dgm:spPr/>
    </dgm:pt>
    <dgm:pt modelId="{0BB84199-7049-448F-B58E-BA665613CF92}" type="pres">
      <dgm:prSet presAssocID="{FD6514AE-0429-4E87-A355-395202A15CDD}" presName="connectorText" presStyleLbl="sibTrans2D1" presStyleIdx="0" presStyleCnt="4"/>
      <dgm:spPr/>
    </dgm:pt>
    <dgm:pt modelId="{F60C998D-B238-4AE2-9C6B-2DE7A38D5416}" type="pres">
      <dgm:prSet presAssocID="{0AFFBE14-1D34-4C97-867B-2367B064D474}" presName="node" presStyleLbl="node1" presStyleIdx="1" presStyleCnt="5" custScaleX="285093">
        <dgm:presLayoutVars>
          <dgm:bulletEnabled val="1"/>
        </dgm:presLayoutVars>
      </dgm:prSet>
      <dgm:spPr/>
    </dgm:pt>
    <dgm:pt modelId="{BCD82F41-1157-46D4-B03B-D741DF5A85CA}" type="pres">
      <dgm:prSet presAssocID="{FC7CEE67-1E43-499F-BD7A-37605925B50A}" presName="sibTrans" presStyleLbl="sibTrans2D1" presStyleIdx="1" presStyleCnt="4"/>
      <dgm:spPr/>
    </dgm:pt>
    <dgm:pt modelId="{F571817A-6319-49CD-B577-3CFE067E1F23}" type="pres">
      <dgm:prSet presAssocID="{FC7CEE67-1E43-499F-BD7A-37605925B50A}" presName="connectorText" presStyleLbl="sibTrans2D1" presStyleIdx="1" presStyleCnt="4"/>
      <dgm:spPr/>
    </dgm:pt>
    <dgm:pt modelId="{BA6E5512-1994-459B-8C0F-973CD34DA4B7}" type="pres">
      <dgm:prSet presAssocID="{674551FD-0A87-4D03-A26F-57099FB99993}" presName="node" presStyleLbl="node1" presStyleIdx="2" presStyleCnt="5" custScaleX="210506">
        <dgm:presLayoutVars>
          <dgm:bulletEnabled val="1"/>
        </dgm:presLayoutVars>
      </dgm:prSet>
      <dgm:spPr/>
    </dgm:pt>
    <dgm:pt modelId="{10288C34-CDF5-49F2-904F-28DFAC6028C1}" type="pres">
      <dgm:prSet presAssocID="{94050DF4-59EE-4139-ACEB-6CFA9DCF6A06}" presName="sibTrans" presStyleLbl="sibTrans2D1" presStyleIdx="2" presStyleCnt="4"/>
      <dgm:spPr/>
    </dgm:pt>
    <dgm:pt modelId="{CB2C2C1C-96D8-4238-B924-C10ABFE29E16}" type="pres">
      <dgm:prSet presAssocID="{94050DF4-59EE-4139-ACEB-6CFA9DCF6A06}" presName="connectorText" presStyleLbl="sibTrans2D1" presStyleIdx="2" presStyleCnt="4"/>
      <dgm:spPr/>
    </dgm:pt>
    <dgm:pt modelId="{9187D4BC-66BA-4141-8DA1-22BD40388E08}" type="pres">
      <dgm:prSet presAssocID="{ED7E16A6-14BC-4F67-8CF7-67E04F5C11DA}" presName="node" presStyleLbl="node1" presStyleIdx="3" presStyleCnt="5" custScaleX="152158">
        <dgm:presLayoutVars>
          <dgm:bulletEnabled val="1"/>
        </dgm:presLayoutVars>
      </dgm:prSet>
      <dgm:spPr/>
    </dgm:pt>
    <dgm:pt modelId="{92A85F15-B9D4-406E-9213-957DDCA85689}" type="pres">
      <dgm:prSet presAssocID="{BCA48A0C-6A4C-4E87-B0A6-7E042D150405}" presName="sibTrans" presStyleLbl="sibTrans2D1" presStyleIdx="3" presStyleCnt="4"/>
      <dgm:spPr/>
    </dgm:pt>
    <dgm:pt modelId="{6DF92C24-D327-4B2F-A807-61EC5C986B4E}" type="pres">
      <dgm:prSet presAssocID="{BCA48A0C-6A4C-4E87-B0A6-7E042D150405}" presName="connectorText" presStyleLbl="sibTrans2D1" presStyleIdx="3" presStyleCnt="4"/>
      <dgm:spPr/>
    </dgm:pt>
    <dgm:pt modelId="{DFB17EE6-59FB-470B-82CB-04BE955373DF}" type="pres">
      <dgm:prSet presAssocID="{D0307BA1-0E3D-4AD8-B4E0-045DB115F02F}" presName="node" presStyleLbl="node1" presStyleIdx="4" presStyleCnt="5">
        <dgm:presLayoutVars>
          <dgm:bulletEnabled val="1"/>
        </dgm:presLayoutVars>
      </dgm:prSet>
      <dgm:spPr/>
    </dgm:pt>
  </dgm:ptLst>
  <dgm:cxnLst>
    <dgm:cxn modelId="{BC7D4402-9439-4C78-8701-A1A469DD7E7D}" srcId="{768DF43A-2D52-45A4-AB40-7CD2D167E08A}" destId="{D48F9577-6821-49F2-AF14-3FF13BB00687}" srcOrd="0" destOrd="0" parTransId="{CE0E5081-B027-47E9-A356-91D0C0BFFA26}" sibTransId="{FD6514AE-0429-4E87-A355-395202A15CDD}"/>
    <dgm:cxn modelId="{1D4FB105-A42D-4950-9842-34B017D6EC02}" type="presOf" srcId="{BCA48A0C-6A4C-4E87-B0A6-7E042D150405}" destId="{92A85F15-B9D4-406E-9213-957DDCA85689}" srcOrd="0" destOrd="0" presId="urn:microsoft.com/office/officeart/2005/8/layout/process2"/>
    <dgm:cxn modelId="{3B208718-0A74-44B9-A448-38B45E7EECC3}" type="presOf" srcId="{FD6514AE-0429-4E87-A355-395202A15CDD}" destId="{0BB84199-7049-448F-B58E-BA665613CF92}" srcOrd="1" destOrd="0" presId="urn:microsoft.com/office/officeart/2005/8/layout/process2"/>
    <dgm:cxn modelId="{1CE43F27-E8A4-4E4F-BE75-6D009F861ECD}" type="presOf" srcId="{94050DF4-59EE-4139-ACEB-6CFA9DCF6A06}" destId="{CB2C2C1C-96D8-4238-B924-C10ABFE29E16}" srcOrd="1" destOrd="0" presId="urn:microsoft.com/office/officeart/2005/8/layout/process2"/>
    <dgm:cxn modelId="{5CC4EB43-BE57-44BC-A0DB-9992242169A0}" type="presOf" srcId="{0AFFBE14-1D34-4C97-867B-2367B064D474}" destId="{F60C998D-B238-4AE2-9C6B-2DE7A38D5416}" srcOrd="0" destOrd="0" presId="urn:microsoft.com/office/officeart/2005/8/layout/process2"/>
    <dgm:cxn modelId="{5C6EC064-B7BA-49F6-B757-2D1A810D960E}" type="presOf" srcId="{94050DF4-59EE-4139-ACEB-6CFA9DCF6A06}" destId="{10288C34-CDF5-49F2-904F-28DFAC6028C1}" srcOrd="0" destOrd="0" presId="urn:microsoft.com/office/officeart/2005/8/layout/process2"/>
    <dgm:cxn modelId="{6C1F524F-B1D3-4561-9F70-56511FAA0E90}" type="presOf" srcId="{FC7CEE67-1E43-499F-BD7A-37605925B50A}" destId="{F571817A-6319-49CD-B577-3CFE067E1F23}" srcOrd="1" destOrd="0" presId="urn:microsoft.com/office/officeart/2005/8/layout/process2"/>
    <dgm:cxn modelId="{18AD7D50-959F-4715-94CB-EF16CB788AE9}" type="presOf" srcId="{BCA48A0C-6A4C-4E87-B0A6-7E042D150405}" destId="{6DF92C24-D327-4B2F-A807-61EC5C986B4E}" srcOrd="1" destOrd="0" presId="urn:microsoft.com/office/officeart/2005/8/layout/process2"/>
    <dgm:cxn modelId="{C19B8370-A621-4847-B190-AE7BFA03D317}" type="presOf" srcId="{768DF43A-2D52-45A4-AB40-7CD2D167E08A}" destId="{4C5587AE-03CA-4F51-B28B-7389E26FF244}" srcOrd="0" destOrd="0" presId="urn:microsoft.com/office/officeart/2005/8/layout/process2"/>
    <dgm:cxn modelId="{80813B78-4684-4C2B-8F08-55810E986638}" srcId="{768DF43A-2D52-45A4-AB40-7CD2D167E08A}" destId="{ED7E16A6-14BC-4F67-8CF7-67E04F5C11DA}" srcOrd="3" destOrd="0" parTransId="{6C50CB13-1314-4EDD-AB5D-3A4CE321DEF2}" sibTransId="{BCA48A0C-6A4C-4E87-B0A6-7E042D150405}"/>
    <dgm:cxn modelId="{F690AF58-FA46-45B6-8BB7-50B5150BB773}" type="presOf" srcId="{FD6514AE-0429-4E87-A355-395202A15CDD}" destId="{F0C3AD7A-C35F-4296-9E52-CFFA3364ACA0}" srcOrd="0" destOrd="0" presId="urn:microsoft.com/office/officeart/2005/8/layout/process2"/>
    <dgm:cxn modelId="{9653DC81-E57D-4CB8-8991-9A70FAFA3B03}" type="presOf" srcId="{D0307BA1-0E3D-4AD8-B4E0-045DB115F02F}" destId="{DFB17EE6-59FB-470B-82CB-04BE955373DF}" srcOrd="0" destOrd="0" presId="urn:microsoft.com/office/officeart/2005/8/layout/process2"/>
    <dgm:cxn modelId="{AC34B182-A562-47A8-9088-A23156AD613A}" type="presOf" srcId="{ED7E16A6-14BC-4F67-8CF7-67E04F5C11DA}" destId="{9187D4BC-66BA-4141-8DA1-22BD40388E08}" srcOrd="0" destOrd="0" presId="urn:microsoft.com/office/officeart/2005/8/layout/process2"/>
    <dgm:cxn modelId="{CBE6CAA3-1803-4180-A4F6-5AE243009498}" type="presOf" srcId="{FC7CEE67-1E43-499F-BD7A-37605925B50A}" destId="{BCD82F41-1157-46D4-B03B-D741DF5A85CA}" srcOrd="0" destOrd="0" presId="urn:microsoft.com/office/officeart/2005/8/layout/process2"/>
    <dgm:cxn modelId="{A11E0CB2-E705-4A14-9A5F-53F32A7BAA0A}" type="presOf" srcId="{674551FD-0A87-4D03-A26F-57099FB99993}" destId="{BA6E5512-1994-459B-8C0F-973CD34DA4B7}" srcOrd="0" destOrd="0" presId="urn:microsoft.com/office/officeart/2005/8/layout/process2"/>
    <dgm:cxn modelId="{D5FC39BB-7B48-41A3-85C4-C530A879D5BA}" srcId="{768DF43A-2D52-45A4-AB40-7CD2D167E08A}" destId="{674551FD-0A87-4D03-A26F-57099FB99993}" srcOrd="2" destOrd="0" parTransId="{F96AB3F5-5ED1-433D-983C-2206B621E56A}" sibTransId="{94050DF4-59EE-4139-ACEB-6CFA9DCF6A06}"/>
    <dgm:cxn modelId="{E41330CD-71BD-490B-AA85-46AE413845B2}" srcId="{768DF43A-2D52-45A4-AB40-7CD2D167E08A}" destId="{D0307BA1-0E3D-4AD8-B4E0-045DB115F02F}" srcOrd="4" destOrd="0" parTransId="{8BC15FBE-95C3-4CAC-A132-A4EEEE948455}" sibTransId="{B8A6555E-1E5F-4983-A1A3-2E332C7B3F51}"/>
    <dgm:cxn modelId="{C51BC2CD-A72C-4CDB-B69B-0CB6C9D1D8F3}" srcId="{768DF43A-2D52-45A4-AB40-7CD2D167E08A}" destId="{0AFFBE14-1D34-4C97-867B-2367B064D474}" srcOrd="1" destOrd="0" parTransId="{387B053D-D759-4F57-945D-B107ED8BC814}" sibTransId="{FC7CEE67-1E43-499F-BD7A-37605925B50A}"/>
    <dgm:cxn modelId="{85471BE2-4CE0-4C0A-93DB-91801CB6901C}" type="presOf" srcId="{D48F9577-6821-49F2-AF14-3FF13BB00687}" destId="{52B7B22E-3A4C-431F-A7B4-80F9BBFA14AF}" srcOrd="0" destOrd="0" presId="urn:microsoft.com/office/officeart/2005/8/layout/process2"/>
    <dgm:cxn modelId="{680CBF60-7733-40A6-9423-CA66433417A9}" type="presParOf" srcId="{4C5587AE-03CA-4F51-B28B-7389E26FF244}" destId="{52B7B22E-3A4C-431F-A7B4-80F9BBFA14AF}" srcOrd="0" destOrd="0" presId="urn:microsoft.com/office/officeart/2005/8/layout/process2"/>
    <dgm:cxn modelId="{BBEADB4B-2C5D-4E71-8656-3356CAC36FE4}" type="presParOf" srcId="{4C5587AE-03CA-4F51-B28B-7389E26FF244}" destId="{F0C3AD7A-C35F-4296-9E52-CFFA3364ACA0}" srcOrd="1" destOrd="0" presId="urn:microsoft.com/office/officeart/2005/8/layout/process2"/>
    <dgm:cxn modelId="{04D1CBE7-458C-4031-B7B2-DDC0C91A9CF4}" type="presParOf" srcId="{F0C3AD7A-C35F-4296-9E52-CFFA3364ACA0}" destId="{0BB84199-7049-448F-B58E-BA665613CF92}" srcOrd="0" destOrd="0" presId="urn:microsoft.com/office/officeart/2005/8/layout/process2"/>
    <dgm:cxn modelId="{EC89EDC1-7860-40A4-B8C3-2669947CF7E6}" type="presParOf" srcId="{4C5587AE-03CA-4F51-B28B-7389E26FF244}" destId="{F60C998D-B238-4AE2-9C6B-2DE7A38D5416}" srcOrd="2" destOrd="0" presId="urn:microsoft.com/office/officeart/2005/8/layout/process2"/>
    <dgm:cxn modelId="{7FEE5939-6351-4669-960E-615E8F3330B5}" type="presParOf" srcId="{4C5587AE-03CA-4F51-B28B-7389E26FF244}" destId="{BCD82F41-1157-46D4-B03B-D741DF5A85CA}" srcOrd="3" destOrd="0" presId="urn:microsoft.com/office/officeart/2005/8/layout/process2"/>
    <dgm:cxn modelId="{2C3078CB-42E4-4952-B06C-E2C11D360B1F}" type="presParOf" srcId="{BCD82F41-1157-46D4-B03B-D741DF5A85CA}" destId="{F571817A-6319-49CD-B577-3CFE067E1F23}" srcOrd="0" destOrd="0" presId="urn:microsoft.com/office/officeart/2005/8/layout/process2"/>
    <dgm:cxn modelId="{E237C536-A572-4B38-92D2-A9ACE960F118}" type="presParOf" srcId="{4C5587AE-03CA-4F51-B28B-7389E26FF244}" destId="{BA6E5512-1994-459B-8C0F-973CD34DA4B7}" srcOrd="4" destOrd="0" presId="urn:microsoft.com/office/officeart/2005/8/layout/process2"/>
    <dgm:cxn modelId="{E47F4EEF-A115-4F2A-85A4-5B003303C40D}" type="presParOf" srcId="{4C5587AE-03CA-4F51-B28B-7389E26FF244}" destId="{10288C34-CDF5-49F2-904F-28DFAC6028C1}" srcOrd="5" destOrd="0" presId="urn:microsoft.com/office/officeart/2005/8/layout/process2"/>
    <dgm:cxn modelId="{1577CA47-79F7-4CA4-88B8-B482A35EE982}" type="presParOf" srcId="{10288C34-CDF5-49F2-904F-28DFAC6028C1}" destId="{CB2C2C1C-96D8-4238-B924-C10ABFE29E16}" srcOrd="0" destOrd="0" presId="urn:microsoft.com/office/officeart/2005/8/layout/process2"/>
    <dgm:cxn modelId="{A696648F-DF54-4B9C-9FB8-23DD5DC8BC6D}" type="presParOf" srcId="{4C5587AE-03CA-4F51-B28B-7389E26FF244}" destId="{9187D4BC-66BA-4141-8DA1-22BD40388E08}" srcOrd="6" destOrd="0" presId="urn:microsoft.com/office/officeart/2005/8/layout/process2"/>
    <dgm:cxn modelId="{B75FB154-B438-48D2-B610-15CB47412212}" type="presParOf" srcId="{4C5587AE-03CA-4F51-B28B-7389E26FF244}" destId="{92A85F15-B9D4-406E-9213-957DDCA85689}" srcOrd="7" destOrd="0" presId="urn:microsoft.com/office/officeart/2005/8/layout/process2"/>
    <dgm:cxn modelId="{8FD28B19-9B9E-4D0E-8032-B71C22FF97AC}" type="presParOf" srcId="{92A85F15-B9D4-406E-9213-957DDCA85689}" destId="{6DF92C24-D327-4B2F-A807-61EC5C986B4E}" srcOrd="0" destOrd="0" presId="urn:microsoft.com/office/officeart/2005/8/layout/process2"/>
    <dgm:cxn modelId="{6E41A5E5-9EFC-4F21-9DCA-D562C688ECAC}" type="presParOf" srcId="{4C5587AE-03CA-4F51-B28B-7389E26FF244}" destId="{DFB17EE6-59FB-470B-82CB-04BE955373DF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8DF43A-2D52-45A4-AB40-7CD2D167E08A}" type="doc">
      <dgm:prSet loTypeId="urn:microsoft.com/office/officeart/2005/8/layout/process2" loCatId="process" qsTypeId="urn:microsoft.com/office/officeart/2005/8/quickstyle/simple4" qsCatId="simple" csTypeId="urn:microsoft.com/office/officeart/2005/8/colors/accent1_2" csCatId="accent1" phldr="1"/>
      <dgm:spPr/>
    </dgm:pt>
    <dgm:pt modelId="{D48F9577-6821-49F2-AF14-3FF13BB00687}">
      <dgm:prSet phldrT="[Text]"/>
      <dgm:spPr/>
      <dgm:t>
        <a:bodyPr/>
        <a:lstStyle/>
        <a:p>
          <a:r>
            <a:rPr lang="en-US" b="1" dirty="0"/>
            <a:t>Route</a:t>
          </a:r>
          <a:endParaRPr lang="en-US" dirty="0"/>
        </a:p>
      </dgm:t>
    </dgm:pt>
    <dgm:pt modelId="{CE0E5081-B027-47E9-A356-91D0C0BFFA26}" type="parTrans" cxnId="{BC7D4402-9439-4C78-8701-A1A469DD7E7D}">
      <dgm:prSet/>
      <dgm:spPr/>
      <dgm:t>
        <a:bodyPr/>
        <a:lstStyle/>
        <a:p>
          <a:endParaRPr lang="en-US"/>
        </a:p>
      </dgm:t>
    </dgm:pt>
    <dgm:pt modelId="{FD6514AE-0429-4E87-A355-395202A15CDD}" type="sibTrans" cxnId="{BC7D4402-9439-4C78-8701-A1A469DD7E7D}">
      <dgm:prSet/>
      <dgm:spPr/>
      <dgm:t>
        <a:bodyPr/>
        <a:lstStyle/>
        <a:p>
          <a:endParaRPr lang="en-US"/>
        </a:p>
      </dgm:t>
    </dgm:pt>
    <dgm:pt modelId="{0AFFBE14-1D34-4C97-867B-2367B064D474}">
      <dgm:prSet phldrT="[Text]"/>
      <dgm:spPr/>
      <dgm:t>
        <a:bodyPr/>
        <a:lstStyle/>
        <a:p>
          <a:r>
            <a:rPr lang="en-US" b="1" dirty="0"/>
            <a:t>Sub Route</a:t>
          </a:r>
          <a:endParaRPr lang="en-US" dirty="0"/>
        </a:p>
      </dgm:t>
    </dgm:pt>
    <dgm:pt modelId="{387B053D-D759-4F57-945D-B107ED8BC814}" type="parTrans" cxnId="{C51BC2CD-A72C-4CDB-B69B-0CB6C9D1D8F3}">
      <dgm:prSet/>
      <dgm:spPr/>
      <dgm:t>
        <a:bodyPr/>
        <a:lstStyle/>
        <a:p>
          <a:endParaRPr lang="en-US"/>
        </a:p>
      </dgm:t>
    </dgm:pt>
    <dgm:pt modelId="{FC7CEE67-1E43-499F-BD7A-37605925B50A}" type="sibTrans" cxnId="{C51BC2CD-A72C-4CDB-B69B-0CB6C9D1D8F3}">
      <dgm:prSet/>
      <dgm:spPr/>
      <dgm:t>
        <a:bodyPr/>
        <a:lstStyle/>
        <a:p>
          <a:endParaRPr lang="en-US"/>
        </a:p>
      </dgm:t>
    </dgm:pt>
    <dgm:pt modelId="{674551FD-0A87-4D03-A26F-57099FB99993}">
      <dgm:prSet phldrT="[Text]"/>
      <dgm:spPr/>
      <dgm:t>
        <a:bodyPr/>
        <a:lstStyle/>
        <a:p>
          <a:r>
            <a:rPr lang="en-US" b="1" dirty="0"/>
            <a:t>Outlet</a:t>
          </a:r>
          <a:endParaRPr lang="en-US" dirty="0"/>
        </a:p>
      </dgm:t>
    </dgm:pt>
    <dgm:pt modelId="{F96AB3F5-5ED1-433D-983C-2206B621E56A}" type="parTrans" cxnId="{D5FC39BB-7B48-41A3-85C4-C530A879D5BA}">
      <dgm:prSet/>
      <dgm:spPr/>
      <dgm:t>
        <a:bodyPr/>
        <a:lstStyle/>
        <a:p>
          <a:endParaRPr lang="en-US"/>
        </a:p>
      </dgm:t>
    </dgm:pt>
    <dgm:pt modelId="{94050DF4-59EE-4139-ACEB-6CFA9DCF6A06}" type="sibTrans" cxnId="{D5FC39BB-7B48-41A3-85C4-C530A879D5BA}">
      <dgm:prSet/>
      <dgm:spPr/>
      <dgm:t>
        <a:bodyPr/>
        <a:lstStyle/>
        <a:p>
          <a:endParaRPr lang="en-US"/>
        </a:p>
      </dgm:t>
    </dgm:pt>
    <dgm:pt modelId="{4C5587AE-03CA-4F51-B28B-7389E26FF244}" type="pres">
      <dgm:prSet presAssocID="{768DF43A-2D52-45A4-AB40-7CD2D167E08A}" presName="linearFlow" presStyleCnt="0">
        <dgm:presLayoutVars>
          <dgm:resizeHandles val="exact"/>
        </dgm:presLayoutVars>
      </dgm:prSet>
      <dgm:spPr/>
    </dgm:pt>
    <dgm:pt modelId="{52B7B22E-3A4C-431F-A7B4-80F9BBFA14AF}" type="pres">
      <dgm:prSet presAssocID="{D48F9577-6821-49F2-AF14-3FF13BB00687}" presName="node" presStyleLbl="node1" presStyleIdx="0" presStyleCnt="3" custScaleX="356375">
        <dgm:presLayoutVars>
          <dgm:bulletEnabled val="1"/>
        </dgm:presLayoutVars>
      </dgm:prSet>
      <dgm:spPr/>
    </dgm:pt>
    <dgm:pt modelId="{F0C3AD7A-C35F-4296-9E52-CFFA3364ACA0}" type="pres">
      <dgm:prSet presAssocID="{FD6514AE-0429-4E87-A355-395202A15CDD}" presName="sibTrans" presStyleLbl="sibTrans2D1" presStyleIdx="0" presStyleCnt="2"/>
      <dgm:spPr/>
    </dgm:pt>
    <dgm:pt modelId="{0BB84199-7049-448F-B58E-BA665613CF92}" type="pres">
      <dgm:prSet presAssocID="{FD6514AE-0429-4E87-A355-395202A15CDD}" presName="connectorText" presStyleLbl="sibTrans2D1" presStyleIdx="0" presStyleCnt="2"/>
      <dgm:spPr/>
    </dgm:pt>
    <dgm:pt modelId="{F60C998D-B238-4AE2-9C6B-2DE7A38D5416}" type="pres">
      <dgm:prSet presAssocID="{0AFFBE14-1D34-4C97-867B-2367B064D474}" presName="node" presStyleLbl="node1" presStyleIdx="1" presStyleCnt="3" custScaleX="285093">
        <dgm:presLayoutVars>
          <dgm:bulletEnabled val="1"/>
        </dgm:presLayoutVars>
      </dgm:prSet>
      <dgm:spPr/>
    </dgm:pt>
    <dgm:pt modelId="{BCD82F41-1157-46D4-B03B-D741DF5A85CA}" type="pres">
      <dgm:prSet presAssocID="{FC7CEE67-1E43-499F-BD7A-37605925B50A}" presName="sibTrans" presStyleLbl="sibTrans2D1" presStyleIdx="1" presStyleCnt="2"/>
      <dgm:spPr/>
    </dgm:pt>
    <dgm:pt modelId="{F571817A-6319-49CD-B577-3CFE067E1F23}" type="pres">
      <dgm:prSet presAssocID="{FC7CEE67-1E43-499F-BD7A-37605925B50A}" presName="connectorText" presStyleLbl="sibTrans2D1" presStyleIdx="1" presStyleCnt="2"/>
      <dgm:spPr/>
    </dgm:pt>
    <dgm:pt modelId="{BA6E5512-1994-459B-8C0F-973CD34DA4B7}" type="pres">
      <dgm:prSet presAssocID="{674551FD-0A87-4D03-A26F-57099FB99993}" presName="node" presStyleLbl="node1" presStyleIdx="2" presStyleCnt="3" custScaleX="210506">
        <dgm:presLayoutVars>
          <dgm:bulletEnabled val="1"/>
        </dgm:presLayoutVars>
      </dgm:prSet>
      <dgm:spPr/>
    </dgm:pt>
  </dgm:ptLst>
  <dgm:cxnLst>
    <dgm:cxn modelId="{BC7D4402-9439-4C78-8701-A1A469DD7E7D}" srcId="{768DF43A-2D52-45A4-AB40-7CD2D167E08A}" destId="{D48F9577-6821-49F2-AF14-3FF13BB00687}" srcOrd="0" destOrd="0" parTransId="{CE0E5081-B027-47E9-A356-91D0C0BFFA26}" sibTransId="{FD6514AE-0429-4E87-A355-395202A15CDD}"/>
    <dgm:cxn modelId="{3B208718-0A74-44B9-A448-38B45E7EECC3}" type="presOf" srcId="{FD6514AE-0429-4E87-A355-395202A15CDD}" destId="{0BB84199-7049-448F-B58E-BA665613CF92}" srcOrd="1" destOrd="0" presId="urn:microsoft.com/office/officeart/2005/8/layout/process2"/>
    <dgm:cxn modelId="{5CC4EB43-BE57-44BC-A0DB-9992242169A0}" type="presOf" srcId="{0AFFBE14-1D34-4C97-867B-2367B064D474}" destId="{F60C998D-B238-4AE2-9C6B-2DE7A38D5416}" srcOrd="0" destOrd="0" presId="urn:microsoft.com/office/officeart/2005/8/layout/process2"/>
    <dgm:cxn modelId="{6C1F524F-B1D3-4561-9F70-56511FAA0E90}" type="presOf" srcId="{FC7CEE67-1E43-499F-BD7A-37605925B50A}" destId="{F571817A-6319-49CD-B577-3CFE067E1F23}" srcOrd="1" destOrd="0" presId="urn:microsoft.com/office/officeart/2005/8/layout/process2"/>
    <dgm:cxn modelId="{C19B8370-A621-4847-B190-AE7BFA03D317}" type="presOf" srcId="{768DF43A-2D52-45A4-AB40-7CD2D167E08A}" destId="{4C5587AE-03CA-4F51-B28B-7389E26FF244}" srcOrd="0" destOrd="0" presId="urn:microsoft.com/office/officeart/2005/8/layout/process2"/>
    <dgm:cxn modelId="{F690AF58-FA46-45B6-8BB7-50B5150BB773}" type="presOf" srcId="{FD6514AE-0429-4E87-A355-395202A15CDD}" destId="{F0C3AD7A-C35F-4296-9E52-CFFA3364ACA0}" srcOrd="0" destOrd="0" presId="urn:microsoft.com/office/officeart/2005/8/layout/process2"/>
    <dgm:cxn modelId="{CBE6CAA3-1803-4180-A4F6-5AE243009498}" type="presOf" srcId="{FC7CEE67-1E43-499F-BD7A-37605925B50A}" destId="{BCD82F41-1157-46D4-B03B-D741DF5A85CA}" srcOrd="0" destOrd="0" presId="urn:microsoft.com/office/officeart/2005/8/layout/process2"/>
    <dgm:cxn modelId="{A11E0CB2-E705-4A14-9A5F-53F32A7BAA0A}" type="presOf" srcId="{674551FD-0A87-4D03-A26F-57099FB99993}" destId="{BA6E5512-1994-459B-8C0F-973CD34DA4B7}" srcOrd="0" destOrd="0" presId="urn:microsoft.com/office/officeart/2005/8/layout/process2"/>
    <dgm:cxn modelId="{D5FC39BB-7B48-41A3-85C4-C530A879D5BA}" srcId="{768DF43A-2D52-45A4-AB40-7CD2D167E08A}" destId="{674551FD-0A87-4D03-A26F-57099FB99993}" srcOrd="2" destOrd="0" parTransId="{F96AB3F5-5ED1-433D-983C-2206B621E56A}" sibTransId="{94050DF4-59EE-4139-ACEB-6CFA9DCF6A06}"/>
    <dgm:cxn modelId="{C51BC2CD-A72C-4CDB-B69B-0CB6C9D1D8F3}" srcId="{768DF43A-2D52-45A4-AB40-7CD2D167E08A}" destId="{0AFFBE14-1D34-4C97-867B-2367B064D474}" srcOrd="1" destOrd="0" parTransId="{387B053D-D759-4F57-945D-B107ED8BC814}" sibTransId="{FC7CEE67-1E43-499F-BD7A-37605925B50A}"/>
    <dgm:cxn modelId="{85471BE2-4CE0-4C0A-93DB-91801CB6901C}" type="presOf" srcId="{D48F9577-6821-49F2-AF14-3FF13BB00687}" destId="{52B7B22E-3A4C-431F-A7B4-80F9BBFA14AF}" srcOrd="0" destOrd="0" presId="urn:microsoft.com/office/officeart/2005/8/layout/process2"/>
    <dgm:cxn modelId="{680CBF60-7733-40A6-9423-CA66433417A9}" type="presParOf" srcId="{4C5587AE-03CA-4F51-B28B-7389E26FF244}" destId="{52B7B22E-3A4C-431F-A7B4-80F9BBFA14AF}" srcOrd="0" destOrd="0" presId="urn:microsoft.com/office/officeart/2005/8/layout/process2"/>
    <dgm:cxn modelId="{BBEADB4B-2C5D-4E71-8656-3356CAC36FE4}" type="presParOf" srcId="{4C5587AE-03CA-4F51-B28B-7389E26FF244}" destId="{F0C3AD7A-C35F-4296-9E52-CFFA3364ACA0}" srcOrd="1" destOrd="0" presId="urn:microsoft.com/office/officeart/2005/8/layout/process2"/>
    <dgm:cxn modelId="{04D1CBE7-458C-4031-B7B2-DDC0C91A9CF4}" type="presParOf" srcId="{F0C3AD7A-C35F-4296-9E52-CFFA3364ACA0}" destId="{0BB84199-7049-448F-B58E-BA665613CF92}" srcOrd="0" destOrd="0" presId="urn:microsoft.com/office/officeart/2005/8/layout/process2"/>
    <dgm:cxn modelId="{EC89EDC1-7860-40A4-B8C3-2669947CF7E6}" type="presParOf" srcId="{4C5587AE-03CA-4F51-B28B-7389E26FF244}" destId="{F60C998D-B238-4AE2-9C6B-2DE7A38D5416}" srcOrd="2" destOrd="0" presId="urn:microsoft.com/office/officeart/2005/8/layout/process2"/>
    <dgm:cxn modelId="{7FEE5939-6351-4669-960E-615E8F3330B5}" type="presParOf" srcId="{4C5587AE-03CA-4F51-B28B-7389E26FF244}" destId="{BCD82F41-1157-46D4-B03B-D741DF5A85CA}" srcOrd="3" destOrd="0" presId="urn:microsoft.com/office/officeart/2005/8/layout/process2"/>
    <dgm:cxn modelId="{2C3078CB-42E4-4952-B06C-E2C11D360B1F}" type="presParOf" srcId="{BCD82F41-1157-46D4-B03B-D741DF5A85CA}" destId="{F571817A-6319-49CD-B577-3CFE067E1F23}" srcOrd="0" destOrd="0" presId="urn:microsoft.com/office/officeart/2005/8/layout/process2"/>
    <dgm:cxn modelId="{E237C536-A572-4B38-92D2-A9ACE960F118}" type="presParOf" srcId="{4C5587AE-03CA-4F51-B28B-7389E26FF244}" destId="{BA6E5512-1994-459B-8C0F-973CD34DA4B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8DF43A-2D52-45A4-AB40-7CD2D167E08A}" type="doc">
      <dgm:prSet loTypeId="urn:microsoft.com/office/officeart/2005/8/layout/process2" loCatId="process" qsTypeId="urn:microsoft.com/office/officeart/2005/8/quickstyle/simple4" qsCatId="simple" csTypeId="urn:microsoft.com/office/officeart/2005/8/colors/accent1_2" csCatId="accent1" phldr="1"/>
      <dgm:spPr/>
    </dgm:pt>
    <dgm:pt modelId="{D48F9577-6821-49F2-AF14-3FF13BB00687}">
      <dgm:prSet phldrT="[Text]"/>
      <dgm:spPr/>
      <dgm:t>
        <a:bodyPr/>
        <a:lstStyle/>
        <a:p>
          <a:r>
            <a:rPr lang="en-US" b="1" dirty="0"/>
            <a:t>Brand</a:t>
          </a:r>
          <a:endParaRPr lang="en-US" dirty="0"/>
        </a:p>
      </dgm:t>
    </dgm:pt>
    <dgm:pt modelId="{CE0E5081-B027-47E9-A356-91D0C0BFFA26}" type="parTrans" cxnId="{BC7D4402-9439-4C78-8701-A1A469DD7E7D}">
      <dgm:prSet/>
      <dgm:spPr/>
      <dgm:t>
        <a:bodyPr/>
        <a:lstStyle/>
        <a:p>
          <a:endParaRPr lang="en-US"/>
        </a:p>
      </dgm:t>
    </dgm:pt>
    <dgm:pt modelId="{FD6514AE-0429-4E87-A355-395202A15CDD}" type="sibTrans" cxnId="{BC7D4402-9439-4C78-8701-A1A469DD7E7D}">
      <dgm:prSet/>
      <dgm:spPr/>
      <dgm:t>
        <a:bodyPr/>
        <a:lstStyle/>
        <a:p>
          <a:endParaRPr lang="en-US"/>
        </a:p>
      </dgm:t>
    </dgm:pt>
    <dgm:pt modelId="{0AFFBE14-1D34-4C97-867B-2367B064D474}">
      <dgm:prSet phldrT="[Text]"/>
      <dgm:spPr/>
      <dgm:t>
        <a:bodyPr/>
        <a:lstStyle/>
        <a:p>
          <a:r>
            <a:rPr lang="en-US" b="1" dirty="0"/>
            <a:t>Sub Brand</a:t>
          </a:r>
          <a:endParaRPr lang="en-US" dirty="0"/>
        </a:p>
      </dgm:t>
    </dgm:pt>
    <dgm:pt modelId="{387B053D-D759-4F57-945D-B107ED8BC814}" type="parTrans" cxnId="{C51BC2CD-A72C-4CDB-B69B-0CB6C9D1D8F3}">
      <dgm:prSet/>
      <dgm:spPr/>
      <dgm:t>
        <a:bodyPr/>
        <a:lstStyle/>
        <a:p>
          <a:endParaRPr lang="en-US"/>
        </a:p>
      </dgm:t>
    </dgm:pt>
    <dgm:pt modelId="{FC7CEE67-1E43-499F-BD7A-37605925B50A}" type="sibTrans" cxnId="{C51BC2CD-A72C-4CDB-B69B-0CB6C9D1D8F3}">
      <dgm:prSet/>
      <dgm:spPr/>
      <dgm:t>
        <a:bodyPr/>
        <a:lstStyle/>
        <a:p>
          <a:endParaRPr lang="en-US"/>
        </a:p>
      </dgm:t>
    </dgm:pt>
    <dgm:pt modelId="{674551FD-0A87-4D03-A26F-57099FB99993}">
      <dgm:prSet phldrT="[Text]"/>
      <dgm:spPr/>
      <dgm:t>
        <a:bodyPr/>
        <a:lstStyle/>
        <a:p>
          <a:r>
            <a:rPr lang="en-US" b="1" dirty="0"/>
            <a:t>SKU</a:t>
          </a:r>
          <a:endParaRPr lang="en-US" dirty="0"/>
        </a:p>
      </dgm:t>
    </dgm:pt>
    <dgm:pt modelId="{F96AB3F5-5ED1-433D-983C-2206B621E56A}" type="parTrans" cxnId="{D5FC39BB-7B48-41A3-85C4-C530A879D5BA}">
      <dgm:prSet/>
      <dgm:spPr/>
      <dgm:t>
        <a:bodyPr/>
        <a:lstStyle/>
        <a:p>
          <a:endParaRPr lang="en-US"/>
        </a:p>
      </dgm:t>
    </dgm:pt>
    <dgm:pt modelId="{94050DF4-59EE-4139-ACEB-6CFA9DCF6A06}" type="sibTrans" cxnId="{D5FC39BB-7B48-41A3-85C4-C530A879D5BA}">
      <dgm:prSet/>
      <dgm:spPr/>
      <dgm:t>
        <a:bodyPr/>
        <a:lstStyle/>
        <a:p>
          <a:endParaRPr lang="en-US"/>
        </a:p>
      </dgm:t>
    </dgm:pt>
    <dgm:pt modelId="{4C5587AE-03CA-4F51-B28B-7389E26FF244}" type="pres">
      <dgm:prSet presAssocID="{768DF43A-2D52-45A4-AB40-7CD2D167E08A}" presName="linearFlow" presStyleCnt="0">
        <dgm:presLayoutVars>
          <dgm:resizeHandles val="exact"/>
        </dgm:presLayoutVars>
      </dgm:prSet>
      <dgm:spPr/>
    </dgm:pt>
    <dgm:pt modelId="{52B7B22E-3A4C-431F-A7B4-80F9BBFA14AF}" type="pres">
      <dgm:prSet presAssocID="{D48F9577-6821-49F2-AF14-3FF13BB00687}" presName="node" presStyleLbl="node1" presStyleIdx="0" presStyleCnt="3" custScaleX="356375">
        <dgm:presLayoutVars>
          <dgm:bulletEnabled val="1"/>
        </dgm:presLayoutVars>
      </dgm:prSet>
      <dgm:spPr/>
    </dgm:pt>
    <dgm:pt modelId="{F0C3AD7A-C35F-4296-9E52-CFFA3364ACA0}" type="pres">
      <dgm:prSet presAssocID="{FD6514AE-0429-4E87-A355-395202A15CDD}" presName="sibTrans" presStyleLbl="sibTrans2D1" presStyleIdx="0" presStyleCnt="2"/>
      <dgm:spPr/>
    </dgm:pt>
    <dgm:pt modelId="{0BB84199-7049-448F-B58E-BA665613CF92}" type="pres">
      <dgm:prSet presAssocID="{FD6514AE-0429-4E87-A355-395202A15CDD}" presName="connectorText" presStyleLbl="sibTrans2D1" presStyleIdx="0" presStyleCnt="2"/>
      <dgm:spPr/>
    </dgm:pt>
    <dgm:pt modelId="{F60C998D-B238-4AE2-9C6B-2DE7A38D5416}" type="pres">
      <dgm:prSet presAssocID="{0AFFBE14-1D34-4C97-867B-2367B064D474}" presName="node" presStyleLbl="node1" presStyleIdx="1" presStyleCnt="3" custScaleX="285093">
        <dgm:presLayoutVars>
          <dgm:bulletEnabled val="1"/>
        </dgm:presLayoutVars>
      </dgm:prSet>
      <dgm:spPr/>
    </dgm:pt>
    <dgm:pt modelId="{BCD82F41-1157-46D4-B03B-D741DF5A85CA}" type="pres">
      <dgm:prSet presAssocID="{FC7CEE67-1E43-499F-BD7A-37605925B50A}" presName="sibTrans" presStyleLbl="sibTrans2D1" presStyleIdx="1" presStyleCnt="2"/>
      <dgm:spPr/>
    </dgm:pt>
    <dgm:pt modelId="{F571817A-6319-49CD-B577-3CFE067E1F23}" type="pres">
      <dgm:prSet presAssocID="{FC7CEE67-1E43-499F-BD7A-37605925B50A}" presName="connectorText" presStyleLbl="sibTrans2D1" presStyleIdx="1" presStyleCnt="2"/>
      <dgm:spPr/>
    </dgm:pt>
    <dgm:pt modelId="{BA6E5512-1994-459B-8C0F-973CD34DA4B7}" type="pres">
      <dgm:prSet presAssocID="{674551FD-0A87-4D03-A26F-57099FB99993}" presName="node" presStyleLbl="node1" presStyleIdx="2" presStyleCnt="3" custScaleX="210506">
        <dgm:presLayoutVars>
          <dgm:bulletEnabled val="1"/>
        </dgm:presLayoutVars>
      </dgm:prSet>
      <dgm:spPr/>
    </dgm:pt>
  </dgm:ptLst>
  <dgm:cxnLst>
    <dgm:cxn modelId="{BC7D4402-9439-4C78-8701-A1A469DD7E7D}" srcId="{768DF43A-2D52-45A4-AB40-7CD2D167E08A}" destId="{D48F9577-6821-49F2-AF14-3FF13BB00687}" srcOrd="0" destOrd="0" parTransId="{CE0E5081-B027-47E9-A356-91D0C0BFFA26}" sibTransId="{FD6514AE-0429-4E87-A355-395202A15CDD}"/>
    <dgm:cxn modelId="{3B208718-0A74-44B9-A448-38B45E7EECC3}" type="presOf" srcId="{FD6514AE-0429-4E87-A355-395202A15CDD}" destId="{0BB84199-7049-448F-B58E-BA665613CF92}" srcOrd="1" destOrd="0" presId="urn:microsoft.com/office/officeart/2005/8/layout/process2"/>
    <dgm:cxn modelId="{5CC4EB43-BE57-44BC-A0DB-9992242169A0}" type="presOf" srcId="{0AFFBE14-1D34-4C97-867B-2367B064D474}" destId="{F60C998D-B238-4AE2-9C6B-2DE7A38D5416}" srcOrd="0" destOrd="0" presId="urn:microsoft.com/office/officeart/2005/8/layout/process2"/>
    <dgm:cxn modelId="{6C1F524F-B1D3-4561-9F70-56511FAA0E90}" type="presOf" srcId="{FC7CEE67-1E43-499F-BD7A-37605925B50A}" destId="{F571817A-6319-49CD-B577-3CFE067E1F23}" srcOrd="1" destOrd="0" presId="urn:microsoft.com/office/officeart/2005/8/layout/process2"/>
    <dgm:cxn modelId="{C19B8370-A621-4847-B190-AE7BFA03D317}" type="presOf" srcId="{768DF43A-2D52-45A4-AB40-7CD2D167E08A}" destId="{4C5587AE-03CA-4F51-B28B-7389E26FF244}" srcOrd="0" destOrd="0" presId="urn:microsoft.com/office/officeart/2005/8/layout/process2"/>
    <dgm:cxn modelId="{F690AF58-FA46-45B6-8BB7-50B5150BB773}" type="presOf" srcId="{FD6514AE-0429-4E87-A355-395202A15CDD}" destId="{F0C3AD7A-C35F-4296-9E52-CFFA3364ACA0}" srcOrd="0" destOrd="0" presId="urn:microsoft.com/office/officeart/2005/8/layout/process2"/>
    <dgm:cxn modelId="{CBE6CAA3-1803-4180-A4F6-5AE243009498}" type="presOf" srcId="{FC7CEE67-1E43-499F-BD7A-37605925B50A}" destId="{BCD82F41-1157-46D4-B03B-D741DF5A85CA}" srcOrd="0" destOrd="0" presId="urn:microsoft.com/office/officeart/2005/8/layout/process2"/>
    <dgm:cxn modelId="{A11E0CB2-E705-4A14-9A5F-53F32A7BAA0A}" type="presOf" srcId="{674551FD-0A87-4D03-A26F-57099FB99993}" destId="{BA6E5512-1994-459B-8C0F-973CD34DA4B7}" srcOrd="0" destOrd="0" presId="urn:microsoft.com/office/officeart/2005/8/layout/process2"/>
    <dgm:cxn modelId="{D5FC39BB-7B48-41A3-85C4-C530A879D5BA}" srcId="{768DF43A-2D52-45A4-AB40-7CD2D167E08A}" destId="{674551FD-0A87-4D03-A26F-57099FB99993}" srcOrd="2" destOrd="0" parTransId="{F96AB3F5-5ED1-433D-983C-2206B621E56A}" sibTransId="{94050DF4-59EE-4139-ACEB-6CFA9DCF6A06}"/>
    <dgm:cxn modelId="{C51BC2CD-A72C-4CDB-B69B-0CB6C9D1D8F3}" srcId="{768DF43A-2D52-45A4-AB40-7CD2D167E08A}" destId="{0AFFBE14-1D34-4C97-867B-2367B064D474}" srcOrd="1" destOrd="0" parTransId="{387B053D-D759-4F57-945D-B107ED8BC814}" sibTransId="{FC7CEE67-1E43-499F-BD7A-37605925B50A}"/>
    <dgm:cxn modelId="{85471BE2-4CE0-4C0A-93DB-91801CB6901C}" type="presOf" srcId="{D48F9577-6821-49F2-AF14-3FF13BB00687}" destId="{52B7B22E-3A4C-431F-A7B4-80F9BBFA14AF}" srcOrd="0" destOrd="0" presId="urn:microsoft.com/office/officeart/2005/8/layout/process2"/>
    <dgm:cxn modelId="{680CBF60-7733-40A6-9423-CA66433417A9}" type="presParOf" srcId="{4C5587AE-03CA-4F51-B28B-7389E26FF244}" destId="{52B7B22E-3A4C-431F-A7B4-80F9BBFA14AF}" srcOrd="0" destOrd="0" presId="urn:microsoft.com/office/officeart/2005/8/layout/process2"/>
    <dgm:cxn modelId="{BBEADB4B-2C5D-4E71-8656-3356CAC36FE4}" type="presParOf" srcId="{4C5587AE-03CA-4F51-B28B-7389E26FF244}" destId="{F0C3AD7A-C35F-4296-9E52-CFFA3364ACA0}" srcOrd="1" destOrd="0" presId="urn:microsoft.com/office/officeart/2005/8/layout/process2"/>
    <dgm:cxn modelId="{04D1CBE7-458C-4031-B7B2-DDC0C91A9CF4}" type="presParOf" srcId="{F0C3AD7A-C35F-4296-9E52-CFFA3364ACA0}" destId="{0BB84199-7049-448F-B58E-BA665613CF92}" srcOrd="0" destOrd="0" presId="urn:microsoft.com/office/officeart/2005/8/layout/process2"/>
    <dgm:cxn modelId="{EC89EDC1-7860-40A4-B8C3-2669947CF7E6}" type="presParOf" srcId="{4C5587AE-03CA-4F51-B28B-7389E26FF244}" destId="{F60C998D-B238-4AE2-9C6B-2DE7A38D5416}" srcOrd="2" destOrd="0" presId="urn:microsoft.com/office/officeart/2005/8/layout/process2"/>
    <dgm:cxn modelId="{7FEE5939-6351-4669-960E-615E8F3330B5}" type="presParOf" srcId="{4C5587AE-03CA-4F51-B28B-7389E26FF244}" destId="{BCD82F41-1157-46D4-B03B-D741DF5A85CA}" srcOrd="3" destOrd="0" presId="urn:microsoft.com/office/officeart/2005/8/layout/process2"/>
    <dgm:cxn modelId="{2C3078CB-42E4-4952-B06C-E2C11D360B1F}" type="presParOf" srcId="{BCD82F41-1157-46D4-B03B-D741DF5A85CA}" destId="{F571817A-6319-49CD-B577-3CFE067E1F23}" srcOrd="0" destOrd="0" presId="urn:microsoft.com/office/officeart/2005/8/layout/process2"/>
    <dgm:cxn modelId="{E237C536-A572-4B38-92D2-A9ACE960F118}" type="presParOf" srcId="{4C5587AE-03CA-4F51-B28B-7389E26FF244}" destId="{BA6E5512-1994-459B-8C0F-973CD34DA4B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8DF43A-2D52-45A4-AB40-7CD2D167E08A}" type="doc">
      <dgm:prSet loTypeId="urn:microsoft.com/office/officeart/2005/8/layout/process2" loCatId="process" qsTypeId="urn:microsoft.com/office/officeart/2005/8/quickstyle/simple4" qsCatId="simple" csTypeId="urn:microsoft.com/office/officeart/2005/8/colors/accent1_2" csCatId="accent1" phldr="1"/>
      <dgm:spPr/>
    </dgm:pt>
    <dgm:pt modelId="{D48F9577-6821-49F2-AF14-3FF13BB00687}">
      <dgm:prSet phldrT="[Text]"/>
      <dgm:spPr/>
      <dgm:t>
        <a:bodyPr/>
        <a:lstStyle/>
        <a:p>
          <a:r>
            <a:rPr lang="en-US" b="1" dirty="0"/>
            <a:t>CE Area</a:t>
          </a:r>
          <a:endParaRPr lang="en-US" dirty="0"/>
        </a:p>
      </dgm:t>
    </dgm:pt>
    <dgm:pt modelId="{CE0E5081-B027-47E9-A356-91D0C0BFFA26}" type="parTrans" cxnId="{BC7D4402-9439-4C78-8701-A1A469DD7E7D}">
      <dgm:prSet/>
      <dgm:spPr/>
      <dgm:t>
        <a:bodyPr/>
        <a:lstStyle/>
        <a:p>
          <a:endParaRPr lang="en-US"/>
        </a:p>
      </dgm:t>
    </dgm:pt>
    <dgm:pt modelId="{FD6514AE-0429-4E87-A355-395202A15CDD}" type="sibTrans" cxnId="{BC7D4402-9439-4C78-8701-A1A469DD7E7D}">
      <dgm:prSet/>
      <dgm:spPr/>
      <dgm:t>
        <a:bodyPr/>
        <a:lstStyle/>
        <a:p>
          <a:endParaRPr lang="en-US"/>
        </a:p>
      </dgm:t>
    </dgm:pt>
    <dgm:pt modelId="{0AFFBE14-1D34-4C97-867B-2367B064D474}">
      <dgm:prSet phldrT="[Text]"/>
      <dgm:spPr/>
      <dgm:t>
        <a:bodyPr/>
        <a:lstStyle/>
        <a:p>
          <a:r>
            <a:rPr lang="en-US" b="1" dirty="0"/>
            <a:t>Area</a:t>
          </a:r>
          <a:endParaRPr lang="en-US" dirty="0"/>
        </a:p>
      </dgm:t>
    </dgm:pt>
    <dgm:pt modelId="{387B053D-D759-4F57-945D-B107ED8BC814}" type="parTrans" cxnId="{C51BC2CD-A72C-4CDB-B69B-0CB6C9D1D8F3}">
      <dgm:prSet/>
      <dgm:spPr/>
      <dgm:t>
        <a:bodyPr/>
        <a:lstStyle/>
        <a:p>
          <a:endParaRPr lang="en-US"/>
        </a:p>
      </dgm:t>
    </dgm:pt>
    <dgm:pt modelId="{FC7CEE67-1E43-499F-BD7A-37605925B50A}" type="sibTrans" cxnId="{C51BC2CD-A72C-4CDB-B69B-0CB6C9D1D8F3}">
      <dgm:prSet/>
      <dgm:spPr/>
      <dgm:t>
        <a:bodyPr/>
        <a:lstStyle/>
        <a:p>
          <a:endParaRPr lang="en-US"/>
        </a:p>
      </dgm:t>
    </dgm:pt>
    <dgm:pt modelId="{674551FD-0A87-4D03-A26F-57099FB99993}">
      <dgm:prSet phldrT="[Text]"/>
      <dgm:spPr/>
      <dgm:t>
        <a:bodyPr/>
        <a:lstStyle/>
        <a:p>
          <a:r>
            <a:rPr lang="en-US" b="1" dirty="0"/>
            <a:t>Region</a:t>
          </a:r>
          <a:endParaRPr lang="en-US" dirty="0"/>
        </a:p>
      </dgm:t>
    </dgm:pt>
    <dgm:pt modelId="{F96AB3F5-5ED1-433D-983C-2206B621E56A}" type="parTrans" cxnId="{D5FC39BB-7B48-41A3-85C4-C530A879D5BA}">
      <dgm:prSet/>
      <dgm:spPr/>
      <dgm:t>
        <a:bodyPr/>
        <a:lstStyle/>
        <a:p>
          <a:endParaRPr lang="en-US"/>
        </a:p>
      </dgm:t>
    </dgm:pt>
    <dgm:pt modelId="{94050DF4-59EE-4139-ACEB-6CFA9DCF6A06}" type="sibTrans" cxnId="{D5FC39BB-7B48-41A3-85C4-C530A879D5BA}">
      <dgm:prSet/>
      <dgm:spPr/>
      <dgm:t>
        <a:bodyPr/>
        <a:lstStyle/>
        <a:p>
          <a:endParaRPr lang="en-US"/>
        </a:p>
      </dgm:t>
    </dgm:pt>
    <dgm:pt modelId="{ED7E16A6-14BC-4F67-8CF7-67E04F5C11DA}">
      <dgm:prSet phldrT="[Text]"/>
      <dgm:spPr/>
      <dgm:t>
        <a:bodyPr/>
        <a:lstStyle/>
        <a:p>
          <a:r>
            <a:rPr lang="en-US" b="1" dirty="0"/>
            <a:t>National</a:t>
          </a:r>
          <a:endParaRPr lang="en-US" dirty="0"/>
        </a:p>
      </dgm:t>
    </dgm:pt>
    <dgm:pt modelId="{6C50CB13-1314-4EDD-AB5D-3A4CE321DEF2}" type="parTrans" cxnId="{80813B78-4684-4C2B-8F08-55810E986638}">
      <dgm:prSet/>
      <dgm:spPr/>
      <dgm:t>
        <a:bodyPr/>
        <a:lstStyle/>
        <a:p>
          <a:endParaRPr lang="en-US"/>
        </a:p>
      </dgm:t>
    </dgm:pt>
    <dgm:pt modelId="{BCA48A0C-6A4C-4E87-B0A6-7E042D150405}" type="sibTrans" cxnId="{80813B78-4684-4C2B-8F08-55810E986638}">
      <dgm:prSet/>
      <dgm:spPr/>
      <dgm:t>
        <a:bodyPr/>
        <a:lstStyle/>
        <a:p>
          <a:endParaRPr lang="en-US"/>
        </a:p>
      </dgm:t>
    </dgm:pt>
    <dgm:pt modelId="{4C5587AE-03CA-4F51-B28B-7389E26FF244}" type="pres">
      <dgm:prSet presAssocID="{768DF43A-2D52-45A4-AB40-7CD2D167E08A}" presName="linearFlow" presStyleCnt="0">
        <dgm:presLayoutVars>
          <dgm:resizeHandles val="exact"/>
        </dgm:presLayoutVars>
      </dgm:prSet>
      <dgm:spPr/>
    </dgm:pt>
    <dgm:pt modelId="{52B7B22E-3A4C-431F-A7B4-80F9BBFA14AF}" type="pres">
      <dgm:prSet presAssocID="{D48F9577-6821-49F2-AF14-3FF13BB00687}" presName="node" presStyleLbl="node1" presStyleIdx="0" presStyleCnt="4" custScaleX="166308">
        <dgm:presLayoutVars>
          <dgm:bulletEnabled val="1"/>
        </dgm:presLayoutVars>
      </dgm:prSet>
      <dgm:spPr/>
    </dgm:pt>
    <dgm:pt modelId="{F0C3AD7A-C35F-4296-9E52-CFFA3364ACA0}" type="pres">
      <dgm:prSet presAssocID="{FD6514AE-0429-4E87-A355-395202A15CDD}" presName="sibTrans" presStyleLbl="sibTrans2D1" presStyleIdx="0" presStyleCnt="3" custAng="10800000"/>
      <dgm:spPr/>
    </dgm:pt>
    <dgm:pt modelId="{0BB84199-7049-448F-B58E-BA665613CF92}" type="pres">
      <dgm:prSet presAssocID="{FD6514AE-0429-4E87-A355-395202A15CDD}" presName="connectorText" presStyleLbl="sibTrans2D1" presStyleIdx="0" presStyleCnt="3"/>
      <dgm:spPr/>
    </dgm:pt>
    <dgm:pt modelId="{F60C998D-B238-4AE2-9C6B-2DE7A38D5416}" type="pres">
      <dgm:prSet presAssocID="{0AFFBE14-1D34-4C97-867B-2367B064D474}" presName="node" presStyleLbl="node1" presStyleIdx="1" presStyleCnt="4" custScaleX="200717">
        <dgm:presLayoutVars>
          <dgm:bulletEnabled val="1"/>
        </dgm:presLayoutVars>
      </dgm:prSet>
      <dgm:spPr/>
    </dgm:pt>
    <dgm:pt modelId="{BCD82F41-1157-46D4-B03B-D741DF5A85CA}" type="pres">
      <dgm:prSet presAssocID="{FC7CEE67-1E43-499F-BD7A-37605925B50A}" presName="sibTrans" presStyleLbl="sibTrans2D1" presStyleIdx="1" presStyleCnt="3" custAng="10800000"/>
      <dgm:spPr/>
    </dgm:pt>
    <dgm:pt modelId="{F571817A-6319-49CD-B577-3CFE067E1F23}" type="pres">
      <dgm:prSet presAssocID="{FC7CEE67-1E43-499F-BD7A-37605925B50A}" presName="connectorText" presStyleLbl="sibTrans2D1" presStyleIdx="1" presStyleCnt="3"/>
      <dgm:spPr/>
    </dgm:pt>
    <dgm:pt modelId="{BA6E5512-1994-459B-8C0F-973CD34DA4B7}" type="pres">
      <dgm:prSet presAssocID="{674551FD-0A87-4D03-A26F-57099FB99993}" presName="node" presStyleLbl="node1" presStyleIdx="2" presStyleCnt="4" custScaleX="269534">
        <dgm:presLayoutVars>
          <dgm:bulletEnabled val="1"/>
        </dgm:presLayoutVars>
      </dgm:prSet>
      <dgm:spPr/>
    </dgm:pt>
    <dgm:pt modelId="{10288C34-CDF5-49F2-904F-28DFAC6028C1}" type="pres">
      <dgm:prSet presAssocID="{94050DF4-59EE-4139-ACEB-6CFA9DCF6A06}" presName="sibTrans" presStyleLbl="sibTrans2D1" presStyleIdx="2" presStyleCnt="3" custAng="10800000"/>
      <dgm:spPr/>
    </dgm:pt>
    <dgm:pt modelId="{CB2C2C1C-96D8-4238-B924-C10ABFE29E16}" type="pres">
      <dgm:prSet presAssocID="{94050DF4-59EE-4139-ACEB-6CFA9DCF6A06}" presName="connectorText" presStyleLbl="sibTrans2D1" presStyleIdx="2" presStyleCnt="3"/>
      <dgm:spPr/>
    </dgm:pt>
    <dgm:pt modelId="{9187D4BC-66BA-4141-8DA1-22BD40388E08}" type="pres">
      <dgm:prSet presAssocID="{ED7E16A6-14BC-4F67-8CF7-67E04F5C11DA}" presName="node" presStyleLbl="node1" presStyleIdx="3" presStyleCnt="4" custScaleX="319235">
        <dgm:presLayoutVars>
          <dgm:bulletEnabled val="1"/>
        </dgm:presLayoutVars>
      </dgm:prSet>
      <dgm:spPr/>
    </dgm:pt>
  </dgm:ptLst>
  <dgm:cxnLst>
    <dgm:cxn modelId="{BC7D4402-9439-4C78-8701-A1A469DD7E7D}" srcId="{768DF43A-2D52-45A4-AB40-7CD2D167E08A}" destId="{D48F9577-6821-49F2-AF14-3FF13BB00687}" srcOrd="0" destOrd="0" parTransId="{CE0E5081-B027-47E9-A356-91D0C0BFFA26}" sibTransId="{FD6514AE-0429-4E87-A355-395202A15CDD}"/>
    <dgm:cxn modelId="{3B208718-0A74-44B9-A448-38B45E7EECC3}" type="presOf" srcId="{FD6514AE-0429-4E87-A355-395202A15CDD}" destId="{0BB84199-7049-448F-B58E-BA665613CF92}" srcOrd="1" destOrd="0" presId="urn:microsoft.com/office/officeart/2005/8/layout/process2"/>
    <dgm:cxn modelId="{1CE43F27-E8A4-4E4F-BE75-6D009F861ECD}" type="presOf" srcId="{94050DF4-59EE-4139-ACEB-6CFA9DCF6A06}" destId="{CB2C2C1C-96D8-4238-B924-C10ABFE29E16}" srcOrd="1" destOrd="0" presId="urn:microsoft.com/office/officeart/2005/8/layout/process2"/>
    <dgm:cxn modelId="{5CC4EB43-BE57-44BC-A0DB-9992242169A0}" type="presOf" srcId="{0AFFBE14-1D34-4C97-867B-2367B064D474}" destId="{F60C998D-B238-4AE2-9C6B-2DE7A38D5416}" srcOrd="0" destOrd="0" presId="urn:microsoft.com/office/officeart/2005/8/layout/process2"/>
    <dgm:cxn modelId="{5C6EC064-B7BA-49F6-B757-2D1A810D960E}" type="presOf" srcId="{94050DF4-59EE-4139-ACEB-6CFA9DCF6A06}" destId="{10288C34-CDF5-49F2-904F-28DFAC6028C1}" srcOrd="0" destOrd="0" presId="urn:microsoft.com/office/officeart/2005/8/layout/process2"/>
    <dgm:cxn modelId="{6C1F524F-B1D3-4561-9F70-56511FAA0E90}" type="presOf" srcId="{FC7CEE67-1E43-499F-BD7A-37605925B50A}" destId="{F571817A-6319-49CD-B577-3CFE067E1F23}" srcOrd="1" destOrd="0" presId="urn:microsoft.com/office/officeart/2005/8/layout/process2"/>
    <dgm:cxn modelId="{C19B8370-A621-4847-B190-AE7BFA03D317}" type="presOf" srcId="{768DF43A-2D52-45A4-AB40-7CD2D167E08A}" destId="{4C5587AE-03CA-4F51-B28B-7389E26FF244}" srcOrd="0" destOrd="0" presId="urn:microsoft.com/office/officeart/2005/8/layout/process2"/>
    <dgm:cxn modelId="{80813B78-4684-4C2B-8F08-55810E986638}" srcId="{768DF43A-2D52-45A4-AB40-7CD2D167E08A}" destId="{ED7E16A6-14BC-4F67-8CF7-67E04F5C11DA}" srcOrd="3" destOrd="0" parTransId="{6C50CB13-1314-4EDD-AB5D-3A4CE321DEF2}" sibTransId="{BCA48A0C-6A4C-4E87-B0A6-7E042D150405}"/>
    <dgm:cxn modelId="{F690AF58-FA46-45B6-8BB7-50B5150BB773}" type="presOf" srcId="{FD6514AE-0429-4E87-A355-395202A15CDD}" destId="{F0C3AD7A-C35F-4296-9E52-CFFA3364ACA0}" srcOrd="0" destOrd="0" presId="urn:microsoft.com/office/officeart/2005/8/layout/process2"/>
    <dgm:cxn modelId="{AC34B182-A562-47A8-9088-A23156AD613A}" type="presOf" srcId="{ED7E16A6-14BC-4F67-8CF7-67E04F5C11DA}" destId="{9187D4BC-66BA-4141-8DA1-22BD40388E08}" srcOrd="0" destOrd="0" presId="urn:microsoft.com/office/officeart/2005/8/layout/process2"/>
    <dgm:cxn modelId="{CBE6CAA3-1803-4180-A4F6-5AE243009498}" type="presOf" srcId="{FC7CEE67-1E43-499F-BD7A-37605925B50A}" destId="{BCD82F41-1157-46D4-B03B-D741DF5A85CA}" srcOrd="0" destOrd="0" presId="urn:microsoft.com/office/officeart/2005/8/layout/process2"/>
    <dgm:cxn modelId="{A11E0CB2-E705-4A14-9A5F-53F32A7BAA0A}" type="presOf" srcId="{674551FD-0A87-4D03-A26F-57099FB99993}" destId="{BA6E5512-1994-459B-8C0F-973CD34DA4B7}" srcOrd="0" destOrd="0" presId="urn:microsoft.com/office/officeart/2005/8/layout/process2"/>
    <dgm:cxn modelId="{D5FC39BB-7B48-41A3-85C4-C530A879D5BA}" srcId="{768DF43A-2D52-45A4-AB40-7CD2D167E08A}" destId="{674551FD-0A87-4D03-A26F-57099FB99993}" srcOrd="2" destOrd="0" parTransId="{F96AB3F5-5ED1-433D-983C-2206B621E56A}" sibTransId="{94050DF4-59EE-4139-ACEB-6CFA9DCF6A06}"/>
    <dgm:cxn modelId="{C51BC2CD-A72C-4CDB-B69B-0CB6C9D1D8F3}" srcId="{768DF43A-2D52-45A4-AB40-7CD2D167E08A}" destId="{0AFFBE14-1D34-4C97-867B-2367B064D474}" srcOrd="1" destOrd="0" parTransId="{387B053D-D759-4F57-945D-B107ED8BC814}" sibTransId="{FC7CEE67-1E43-499F-BD7A-37605925B50A}"/>
    <dgm:cxn modelId="{85471BE2-4CE0-4C0A-93DB-91801CB6901C}" type="presOf" srcId="{D48F9577-6821-49F2-AF14-3FF13BB00687}" destId="{52B7B22E-3A4C-431F-A7B4-80F9BBFA14AF}" srcOrd="0" destOrd="0" presId="urn:microsoft.com/office/officeart/2005/8/layout/process2"/>
    <dgm:cxn modelId="{680CBF60-7733-40A6-9423-CA66433417A9}" type="presParOf" srcId="{4C5587AE-03CA-4F51-B28B-7389E26FF244}" destId="{52B7B22E-3A4C-431F-A7B4-80F9BBFA14AF}" srcOrd="0" destOrd="0" presId="urn:microsoft.com/office/officeart/2005/8/layout/process2"/>
    <dgm:cxn modelId="{BBEADB4B-2C5D-4E71-8656-3356CAC36FE4}" type="presParOf" srcId="{4C5587AE-03CA-4F51-B28B-7389E26FF244}" destId="{F0C3AD7A-C35F-4296-9E52-CFFA3364ACA0}" srcOrd="1" destOrd="0" presId="urn:microsoft.com/office/officeart/2005/8/layout/process2"/>
    <dgm:cxn modelId="{04D1CBE7-458C-4031-B7B2-DDC0C91A9CF4}" type="presParOf" srcId="{F0C3AD7A-C35F-4296-9E52-CFFA3364ACA0}" destId="{0BB84199-7049-448F-B58E-BA665613CF92}" srcOrd="0" destOrd="0" presId="urn:microsoft.com/office/officeart/2005/8/layout/process2"/>
    <dgm:cxn modelId="{EC89EDC1-7860-40A4-B8C3-2669947CF7E6}" type="presParOf" srcId="{4C5587AE-03CA-4F51-B28B-7389E26FF244}" destId="{F60C998D-B238-4AE2-9C6B-2DE7A38D5416}" srcOrd="2" destOrd="0" presId="urn:microsoft.com/office/officeart/2005/8/layout/process2"/>
    <dgm:cxn modelId="{7FEE5939-6351-4669-960E-615E8F3330B5}" type="presParOf" srcId="{4C5587AE-03CA-4F51-B28B-7389E26FF244}" destId="{BCD82F41-1157-46D4-B03B-D741DF5A85CA}" srcOrd="3" destOrd="0" presId="urn:microsoft.com/office/officeart/2005/8/layout/process2"/>
    <dgm:cxn modelId="{2C3078CB-42E4-4952-B06C-E2C11D360B1F}" type="presParOf" srcId="{BCD82F41-1157-46D4-B03B-D741DF5A85CA}" destId="{F571817A-6319-49CD-B577-3CFE067E1F23}" srcOrd="0" destOrd="0" presId="urn:microsoft.com/office/officeart/2005/8/layout/process2"/>
    <dgm:cxn modelId="{E237C536-A572-4B38-92D2-A9ACE960F118}" type="presParOf" srcId="{4C5587AE-03CA-4F51-B28B-7389E26FF244}" destId="{BA6E5512-1994-459B-8C0F-973CD34DA4B7}" srcOrd="4" destOrd="0" presId="urn:microsoft.com/office/officeart/2005/8/layout/process2"/>
    <dgm:cxn modelId="{E47F4EEF-A115-4F2A-85A4-5B003303C40D}" type="presParOf" srcId="{4C5587AE-03CA-4F51-B28B-7389E26FF244}" destId="{10288C34-CDF5-49F2-904F-28DFAC6028C1}" srcOrd="5" destOrd="0" presId="urn:microsoft.com/office/officeart/2005/8/layout/process2"/>
    <dgm:cxn modelId="{1577CA47-79F7-4CA4-88B8-B482A35EE982}" type="presParOf" srcId="{10288C34-CDF5-49F2-904F-28DFAC6028C1}" destId="{CB2C2C1C-96D8-4238-B924-C10ABFE29E16}" srcOrd="0" destOrd="0" presId="urn:microsoft.com/office/officeart/2005/8/layout/process2"/>
    <dgm:cxn modelId="{A696648F-DF54-4B9C-9FB8-23DD5DC8BC6D}" type="presParOf" srcId="{4C5587AE-03CA-4F51-B28B-7389E26FF244}" destId="{9187D4BC-66BA-4141-8DA1-22BD40388E08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8DF43A-2D52-45A4-AB40-7CD2D167E08A}" type="doc">
      <dgm:prSet loTypeId="urn:microsoft.com/office/officeart/2005/8/layout/process2" loCatId="process" qsTypeId="urn:microsoft.com/office/officeart/2005/8/quickstyle/simple4" qsCatId="simple" csTypeId="urn:microsoft.com/office/officeart/2005/8/colors/accent1_2" csCatId="accent1" phldr="1"/>
      <dgm:spPr/>
    </dgm:pt>
    <dgm:pt modelId="{D48F9577-6821-49F2-AF14-3FF13BB00687}">
      <dgm:prSet phldrT="[Text]"/>
      <dgm:spPr/>
      <dgm:t>
        <a:bodyPr/>
        <a:lstStyle/>
        <a:p>
          <a:r>
            <a:rPr lang="en-US" b="1" dirty="0"/>
            <a:t>CE</a:t>
          </a:r>
          <a:endParaRPr lang="en-US" dirty="0"/>
        </a:p>
      </dgm:t>
    </dgm:pt>
    <dgm:pt modelId="{CE0E5081-B027-47E9-A356-91D0C0BFFA26}" type="parTrans" cxnId="{BC7D4402-9439-4C78-8701-A1A469DD7E7D}">
      <dgm:prSet/>
      <dgm:spPr/>
      <dgm:t>
        <a:bodyPr/>
        <a:lstStyle/>
        <a:p>
          <a:endParaRPr lang="en-US"/>
        </a:p>
      </dgm:t>
    </dgm:pt>
    <dgm:pt modelId="{FD6514AE-0429-4E87-A355-395202A15CDD}" type="sibTrans" cxnId="{BC7D4402-9439-4C78-8701-A1A469DD7E7D}">
      <dgm:prSet/>
      <dgm:spPr/>
      <dgm:t>
        <a:bodyPr/>
        <a:lstStyle/>
        <a:p>
          <a:endParaRPr lang="en-US"/>
        </a:p>
      </dgm:t>
    </dgm:pt>
    <dgm:pt modelId="{0AFFBE14-1D34-4C97-867B-2367B064D474}">
      <dgm:prSet phldrT="[Text]"/>
      <dgm:spPr/>
      <dgm:t>
        <a:bodyPr/>
        <a:lstStyle/>
        <a:p>
          <a:r>
            <a:rPr lang="en-US" b="1" dirty="0"/>
            <a:t>ASM</a:t>
          </a:r>
          <a:endParaRPr lang="en-US" dirty="0"/>
        </a:p>
      </dgm:t>
    </dgm:pt>
    <dgm:pt modelId="{387B053D-D759-4F57-945D-B107ED8BC814}" type="parTrans" cxnId="{C51BC2CD-A72C-4CDB-B69B-0CB6C9D1D8F3}">
      <dgm:prSet/>
      <dgm:spPr/>
      <dgm:t>
        <a:bodyPr/>
        <a:lstStyle/>
        <a:p>
          <a:endParaRPr lang="en-US"/>
        </a:p>
      </dgm:t>
    </dgm:pt>
    <dgm:pt modelId="{FC7CEE67-1E43-499F-BD7A-37605925B50A}" type="sibTrans" cxnId="{C51BC2CD-A72C-4CDB-B69B-0CB6C9D1D8F3}">
      <dgm:prSet/>
      <dgm:spPr/>
      <dgm:t>
        <a:bodyPr/>
        <a:lstStyle/>
        <a:p>
          <a:endParaRPr lang="en-US"/>
        </a:p>
      </dgm:t>
    </dgm:pt>
    <dgm:pt modelId="{674551FD-0A87-4D03-A26F-57099FB99993}">
      <dgm:prSet phldrT="[Text]"/>
      <dgm:spPr/>
      <dgm:t>
        <a:bodyPr/>
        <a:lstStyle/>
        <a:p>
          <a:r>
            <a:rPr lang="en-US" b="1" dirty="0"/>
            <a:t>RSM</a:t>
          </a:r>
        </a:p>
      </dgm:t>
    </dgm:pt>
    <dgm:pt modelId="{F96AB3F5-5ED1-433D-983C-2206B621E56A}" type="parTrans" cxnId="{D5FC39BB-7B48-41A3-85C4-C530A879D5BA}">
      <dgm:prSet/>
      <dgm:spPr/>
      <dgm:t>
        <a:bodyPr/>
        <a:lstStyle/>
        <a:p>
          <a:endParaRPr lang="en-US"/>
        </a:p>
      </dgm:t>
    </dgm:pt>
    <dgm:pt modelId="{94050DF4-59EE-4139-ACEB-6CFA9DCF6A06}" type="sibTrans" cxnId="{D5FC39BB-7B48-41A3-85C4-C530A879D5BA}">
      <dgm:prSet/>
      <dgm:spPr/>
      <dgm:t>
        <a:bodyPr/>
        <a:lstStyle/>
        <a:p>
          <a:endParaRPr lang="en-US"/>
        </a:p>
      </dgm:t>
    </dgm:pt>
    <dgm:pt modelId="{ED7E16A6-14BC-4F67-8CF7-67E04F5C11DA}">
      <dgm:prSet phldrT="[Text]"/>
      <dgm:spPr/>
      <dgm:t>
        <a:bodyPr/>
        <a:lstStyle/>
        <a:p>
          <a:r>
            <a:rPr lang="en-US" b="1" dirty="0"/>
            <a:t>NSM</a:t>
          </a:r>
          <a:endParaRPr lang="en-US" dirty="0"/>
        </a:p>
      </dgm:t>
    </dgm:pt>
    <dgm:pt modelId="{6C50CB13-1314-4EDD-AB5D-3A4CE321DEF2}" type="parTrans" cxnId="{80813B78-4684-4C2B-8F08-55810E986638}">
      <dgm:prSet/>
      <dgm:spPr/>
      <dgm:t>
        <a:bodyPr/>
        <a:lstStyle/>
        <a:p>
          <a:endParaRPr lang="en-US"/>
        </a:p>
      </dgm:t>
    </dgm:pt>
    <dgm:pt modelId="{BCA48A0C-6A4C-4E87-B0A6-7E042D150405}" type="sibTrans" cxnId="{80813B78-4684-4C2B-8F08-55810E986638}">
      <dgm:prSet/>
      <dgm:spPr/>
      <dgm:t>
        <a:bodyPr/>
        <a:lstStyle/>
        <a:p>
          <a:endParaRPr lang="en-US"/>
        </a:p>
      </dgm:t>
    </dgm:pt>
    <dgm:pt modelId="{4C5587AE-03CA-4F51-B28B-7389E26FF244}" type="pres">
      <dgm:prSet presAssocID="{768DF43A-2D52-45A4-AB40-7CD2D167E08A}" presName="linearFlow" presStyleCnt="0">
        <dgm:presLayoutVars>
          <dgm:resizeHandles val="exact"/>
        </dgm:presLayoutVars>
      </dgm:prSet>
      <dgm:spPr/>
    </dgm:pt>
    <dgm:pt modelId="{52B7B22E-3A4C-431F-A7B4-80F9BBFA14AF}" type="pres">
      <dgm:prSet presAssocID="{D48F9577-6821-49F2-AF14-3FF13BB00687}" presName="node" presStyleLbl="node1" presStyleIdx="0" presStyleCnt="4" custScaleX="166308">
        <dgm:presLayoutVars>
          <dgm:bulletEnabled val="1"/>
        </dgm:presLayoutVars>
      </dgm:prSet>
      <dgm:spPr/>
    </dgm:pt>
    <dgm:pt modelId="{F0C3AD7A-C35F-4296-9E52-CFFA3364ACA0}" type="pres">
      <dgm:prSet presAssocID="{FD6514AE-0429-4E87-A355-395202A15CDD}" presName="sibTrans" presStyleLbl="sibTrans2D1" presStyleIdx="0" presStyleCnt="3" custAng="10800000"/>
      <dgm:spPr/>
    </dgm:pt>
    <dgm:pt modelId="{0BB84199-7049-448F-B58E-BA665613CF92}" type="pres">
      <dgm:prSet presAssocID="{FD6514AE-0429-4E87-A355-395202A15CDD}" presName="connectorText" presStyleLbl="sibTrans2D1" presStyleIdx="0" presStyleCnt="3"/>
      <dgm:spPr/>
    </dgm:pt>
    <dgm:pt modelId="{F60C998D-B238-4AE2-9C6B-2DE7A38D5416}" type="pres">
      <dgm:prSet presAssocID="{0AFFBE14-1D34-4C97-867B-2367B064D474}" presName="node" presStyleLbl="node1" presStyleIdx="1" presStyleCnt="4" custScaleX="200717">
        <dgm:presLayoutVars>
          <dgm:bulletEnabled val="1"/>
        </dgm:presLayoutVars>
      </dgm:prSet>
      <dgm:spPr/>
    </dgm:pt>
    <dgm:pt modelId="{BCD82F41-1157-46D4-B03B-D741DF5A85CA}" type="pres">
      <dgm:prSet presAssocID="{FC7CEE67-1E43-499F-BD7A-37605925B50A}" presName="sibTrans" presStyleLbl="sibTrans2D1" presStyleIdx="1" presStyleCnt="3" custAng="10800000"/>
      <dgm:spPr/>
    </dgm:pt>
    <dgm:pt modelId="{F571817A-6319-49CD-B577-3CFE067E1F23}" type="pres">
      <dgm:prSet presAssocID="{FC7CEE67-1E43-499F-BD7A-37605925B50A}" presName="connectorText" presStyleLbl="sibTrans2D1" presStyleIdx="1" presStyleCnt="3"/>
      <dgm:spPr/>
    </dgm:pt>
    <dgm:pt modelId="{BA6E5512-1994-459B-8C0F-973CD34DA4B7}" type="pres">
      <dgm:prSet presAssocID="{674551FD-0A87-4D03-A26F-57099FB99993}" presName="node" presStyleLbl="node1" presStyleIdx="2" presStyleCnt="4" custScaleX="269534">
        <dgm:presLayoutVars>
          <dgm:bulletEnabled val="1"/>
        </dgm:presLayoutVars>
      </dgm:prSet>
      <dgm:spPr/>
    </dgm:pt>
    <dgm:pt modelId="{10288C34-CDF5-49F2-904F-28DFAC6028C1}" type="pres">
      <dgm:prSet presAssocID="{94050DF4-59EE-4139-ACEB-6CFA9DCF6A06}" presName="sibTrans" presStyleLbl="sibTrans2D1" presStyleIdx="2" presStyleCnt="3" custAng="10800000"/>
      <dgm:spPr/>
    </dgm:pt>
    <dgm:pt modelId="{CB2C2C1C-96D8-4238-B924-C10ABFE29E16}" type="pres">
      <dgm:prSet presAssocID="{94050DF4-59EE-4139-ACEB-6CFA9DCF6A06}" presName="connectorText" presStyleLbl="sibTrans2D1" presStyleIdx="2" presStyleCnt="3"/>
      <dgm:spPr/>
    </dgm:pt>
    <dgm:pt modelId="{9187D4BC-66BA-4141-8DA1-22BD40388E08}" type="pres">
      <dgm:prSet presAssocID="{ED7E16A6-14BC-4F67-8CF7-67E04F5C11DA}" presName="node" presStyleLbl="node1" presStyleIdx="3" presStyleCnt="4" custScaleX="319235">
        <dgm:presLayoutVars>
          <dgm:bulletEnabled val="1"/>
        </dgm:presLayoutVars>
      </dgm:prSet>
      <dgm:spPr/>
    </dgm:pt>
  </dgm:ptLst>
  <dgm:cxnLst>
    <dgm:cxn modelId="{BC7D4402-9439-4C78-8701-A1A469DD7E7D}" srcId="{768DF43A-2D52-45A4-AB40-7CD2D167E08A}" destId="{D48F9577-6821-49F2-AF14-3FF13BB00687}" srcOrd="0" destOrd="0" parTransId="{CE0E5081-B027-47E9-A356-91D0C0BFFA26}" sibTransId="{FD6514AE-0429-4E87-A355-395202A15CDD}"/>
    <dgm:cxn modelId="{3B208718-0A74-44B9-A448-38B45E7EECC3}" type="presOf" srcId="{FD6514AE-0429-4E87-A355-395202A15CDD}" destId="{0BB84199-7049-448F-B58E-BA665613CF92}" srcOrd="1" destOrd="0" presId="urn:microsoft.com/office/officeart/2005/8/layout/process2"/>
    <dgm:cxn modelId="{1CE43F27-E8A4-4E4F-BE75-6D009F861ECD}" type="presOf" srcId="{94050DF4-59EE-4139-ACEB-6CFA9DCF6A06}" destId="{CB2C2C1C-96D8-4238-B924-C10ABFE29E16}" srcOrd="1" destOrd="0" presId="urn:microsoft.com/office/officeart/2005/8/layout/process2"/>
    <dgm:cxn modelId="{5CC4EB43-BE57-44BC-A0DB-9992242169A0}" type="presOf" srcId="{0AFFBE14-1D34-4C97-867B-2367B064D474}" destId="{F60C998D-B238-4AE2-9C6B-2DE7A38D5416}" srcOrd="0" destOrd="0" presId="urn:microsoft.com/office/officeart/2005/8/layout/process2"/>
    <dgm:cxn modelId="{5C6EC064-B7BA-49F6-B757-2D1A810D960E}" type="presOf" srcId="{94050DF4-59EE-4139-ACEB-6CFA9DCF6A06}" destId="{10288C34-CDF5-49F2-904F-28DFAC6028C1}" srcOrd="0" destOrd="0" presId="urn:microsoft.com/office/officeart/2005/8/layout/process2"/>
    <dgm:cxn modelId="{6C1F524F-B1D3-4561-9F70-56511FAA0E90}" type="presOf" srcId="{FC7CEE67-1E43-499F-BD7A-37605925B50A}" destId="{F571817A-6319-49CD-B577-3CFE067E1F23}" srcOrd="1" destOrd="0" presId="urn:microsoft.com/office/officeart/2005/8/layout/process2"/>
    <dgm:cxn modelId="{C19B8370-A621-4847-B190-AE7BFA03D317}" type="presOf" srcId="{768DF43A-2D52-45A4-AB40-7CD2D167E08A}" destId="{4C5587AE-03CA-4F51-B28B-7389E26FF244}" srcOrd="0" destOrd="0" presId="urn:microsoft.com/office/officeart/2005/8/layout/process2"/>
    <dgm:cxn modelId="{80813B78-4684-4C2B-8F08-55810E986638}" srcId="{768DF43A-2D52-45A4-AB40-7CD2D167E08A}" destId="{ED7E16A6-14BC-4F67-8CF7-67E04F5C11DA}" srcOrd="3" destOrd="0" parTransId="{6C50CB13-1314-4EDD-AB5D-3A4CE321DEF2}" sibTransId="{BCA48A0C-6A4C-4E87-B0A6-7E042D150405}"/>
    <dgm:cxn modelId="{F690AF58-FA46-45B6-8BB7-50B5150BB773}" type="presOf" srcId="{FD6514AE-0429-4E87-A355-395202A15CDD}" destId="{F0C3AD7A-C35F-4296-9E52-CFFA3364ACA0}" srcOrd="0" destOrd="0" presId="urn:microsoft.com/office/officeart/2005/8/layout/process2"/>
    <dgm:cxn modelId="{AC34B182-A562-47A8-9088-A23156AD613A}" type="presOf" srcId="{ED7E16A6-14BC-4F67-8CF7-67E04F5C11DA}" destId="{9187D4BC-66BA-4141-8DA1-22BD40388E08}" srcOrd="0" destOrd="0" presId="urn:microsoft.com/office/officeart/2005/8/layout/process2"/>
    <dgm:cxn modelId="{CBE6CAA3-1803-4180-A4F6-5AE243009498}" type="presOf" srcId="{FC7CEE67-1E43-499F-BD7A-37605925B50A}" destId="{BCD82F41-1157-46D4-B03B-D741DF5A85CA}" srcOrd="0" destOrd="0" presId="urn:microsoft.com/office/officeart/2005/8/layout/process2"/>
    <dgm:cxn modelId="{A11E0CB2-E705-4A14-9A5F-53F32A7BAA0A}" type="presOf" srcId="{674551FD-0A87-4D03-A26F-57099FB99993}" destId="{BA6E5512-1994-459B-8C0F-973CD34DA4B7}" srcOrd="0" destOrd="0" presId="urn:microsoft.com/office/officeart/2005/8/layout/process2"/>
    <dgm:cxn modelId="{D5FC39BB-7B48-41A3-85C4-C530A879D5BA}" srcId="{768DF43A-2D52-45A4-AB40-7CD2D167E08A}" destId="{674551FD-0A87-4D03-A26F-57099FB99993}" srcOrd="2" destOrd="0" parTransId="{F96AB3F5-5ED1-433D-983C-2206B621E56A}" sibTransId="{94050DF4-59EE-4139-ACEB-6CFA9DCF6A06}"/>
    <dgm:cxn modelId="{C51BC2CD-A72C-4CDB-B69B-0CB6C9D1D8F3}" srcId="{768DF43A-2D52-45A4-AB40-7CD2D167E08A}" destId="{0AFFBE14-1D34-4C97-867B-2367B064D474}" srcOrd="1" destOrd="0" parTransId="{387B053D-D759-4F57-945D-B107ED8BC814}" sibTransId="{FC7CEE67-1E43-499F-BD7A-37605925B50A}"/>
    <dgm:cxn modelId="{85471BE2-4CE0-4C0A-93DB-91801CB6901C}" type="presOf" srcId="{D48F9577-6821-49F2-AF14-3FF13BB00687}" destId="{52B7B22E-3A4C-431F-A7B4-80F9BBFA14AF}" srcOrd="0" destOrd="0" presId="urn:microsoft.com/office/officeart/2005/8/layout/process2"/>
    <dgm:cxn modelId="{680CBF60-7733-40A6-9423-CA66433417A9}" type="presParOf" srcId="{4C5587AE-03CA-4F51-B28B-7389E26FF244}" destId="{52B7B22E-3A4C-431F-A7B4-80F9BBFA14AF}" srcOrd="0" destOrd="0" presId="urn:microsoft.com/office/officeart/2005/8/layout/process2"/>
    <dgm:cxn modelId="{BBEADB4B-2C5D-4E71-8656-3356CAC36FE4}" type="presParOf" srcId="{4C5587AE-03CA-4F51-B28B-7389E26FF244}" destId="{F0C3AD7A-C35F-4296-9E52-CFFA3364ACA0}" srcOrd="1" destOrd="0" presId="urn:microsoft.com/office/officeart/2005/8/layout/process2"/>
    <dgm:cxn modelId="{04D1CBE7-458C-4031-B7B2-DDC0C91A9CF4}" type="presParOf" srcId="{F0C3AD7A-C35F-4296-9E52-CFFA3364ACA0}" destId="{0BB84199-7049-448F-B58E-BA665613CF92}" srcOrd="0" destOrd="0" presId="urn:microsoft.com/office/officeart/2005/8/layout/process2"/>
    <dgm:cxn modelId="{EC89EDC1-7860-40A4-B8C3-2669947CF7E6}" type="presParOf" srcId="{4C5587AE-03CA-4F51-B28B-7389E26FF244}" destId="{F60C998D-B238-4AE2-9C6B-2DE7A38D5416}" srcOrd="2" destOrd="0" presId="urn:microsoft.com/office/officeart/2005/8/layout/process2"/>
    <dgm:cxn modelId="{7FEE5939-6351-4669-960E-615E8F3330B5}" type="presParOf" srcId="{4C5587AE-03CA-4F51-B28B-7389E26FF244}" destId="{BCD82F41-1157-46D4-B03B-D741DF5A85CA}" srcOrd="3" destOrd="0" presId="urn:microsoft.com/office/officeart/2005/8/layout/process2"/>
    <dgm:cxn modelId="{2C3078CB-42E4-4952-B06C-E2C11D360B1F}" type="presParOf" srcId="{BCD82F41-1157-46D4-B03B-D741DF5A85CA}" destId="{F571817A-6319-49CD-B577-3CFE067E1F23}" srcOrd="0" destOrd="0" presId="urn:microsoft.com/office/officeart/2005/8/layout/process2"/>
    <dgm:cxn modelId="{E237C536-A572-4B38-92D2-A9ACE960F118}" type="presParOf" srcId="{4C5587AE-03CA-4F51-B28B-7389E26FF244}" destId="{BA6E5512-1994-459B-8C0F-973CD34DA4B7}" srcOrd="4" destOrd="0" presId="urn:microsoft.com/office/officeart/2005/8/layout/process2"/>
    <dgm:cxn modelId="{E47F4EEF-A115-4F2A-85A4-5B003303C40D}" type="presParOf" srcId="{4C5587AE-03CA-4F51-B28B-7389E26FF244}" destId="{10288C34-CDF5-49F2-904F-28DFAC6028C1}" srcOrd="5" destOrd="0" presId="urn:microsoft.com/office/officeart/2005/8/layout/process2"/>
    <dgm:cxn modelId="{1577CA47-79F7-4CA4-88B8-B482A35EE982}" type="presParOf" srcId="{10288C34-CDF5-49F2-904F-28DFAC6028C1}" destId="{CB2C2C1C-96D8-4238-B924-C10ABFE29E16}" srcOrd="0" destOrd="0" presId="urn:microsoft.com/office/officeart/2005/8/layout/process2"/>
    <dgm:cxn modelId="{A696648F-DF54-4B9C-9FB8-23DD5DC8BC6D}" type="presParOf" srcId="{4C5587AE-03CA-4F51-B28B-7389E26FF244}" destId="{9187D4BC-66BA-4141-8DA1-22BD40388E08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7B22E-3A4C-431F-A7B4-80F9BBFA14AF}">
      <dsp:nvSpPr>
        <dsp:cNvPr id="0" name=""/>
        <dsp:cNvSpPr/>
      </dsp:nvSpPr>
      <dsp:spPr>
        <a:xfrm>
          <a:off x="1186344" y="496"/>
          <a:ext cx="3723311" cy="580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National</a:t>
          </a:r>
          <a:endParaRPr lang="en-US" sz="2000" kern="1200" dirty="0"/>
        </a:p>
      </dsp:txBody>
      <dsp:txXfrm>
        <a:off x="1203344" y="17496"/>
        <a:ext cx="3689311" cy="546429"/>
      </dsp:txXfrm>
    </dsp:sp>
    <dsp:sp modelId="{F0C3AD7A-C35F-4296-9E52-CFFA3364ACA0}">
      <dsp:nvSpPr>
        <dsp:cNvPr id="0" name=""/>
        <dsp:cNvSpPr/>
      </dsp:nvSpPr>
      <dsp:spPr>
        <a:xfrm rot="5400000">
          <a:off x="2939169" y="595436"/>
          <a:ext cx="217661" cy="2611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2969642" y="617202"/>
        <a:ext cx="156715" cy="152363"/>
      </dsp:txXfrm>
    </dsp:sp>
    <dsp:sp modelId="{F60C998D-B238-4AE2-9C6B-2DE7A38D5416}">
      <dsp:nvSpPr>
        <dsp:cNvPr id="0" name=""/>
        <dsp:cNvSpPr/>
      </dsp:nvSpPr>
      <dsp:spPr>
        <a:xfrm>
          <a:off x="1558712" y="871140"/>
          <a:ext cx="2978575" cy="580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Region</a:t>
          </a:r>
          <a:endParaRPr lang="en-US" sz="2000" kern="1200" dirty="0"/>
        </a:p>
      </dsp:txBody>
      <dsp:txXfrm>
        <a:off x="1575712" y="888140"/>
        <a:ext cx="2944575" cy="546429"/>
      </dsp:txXfrm>
    </dsp:sp>
    <dsp:sp modelId="{BCD82F41-1157-46D4-B03B-D741DF5A85CA}">
      <dsp:nvSpPr>
        <dsp:cNvPr id="0" name=""/>
        <dsp:cNvSpPr/>
      </dsp:nvSpPr>
      <dsp:spPr>
        <a:xfrm rot="5400000">
          <a:off x="2939169" y="1466081"/>
          <a:ext cx="217661" cy="2611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2969642" y="1487847"/>
        <a:ext cx="156715" cy="152363"/>
      </dsp:txXfrm>
    </dsp:sp>
    <dsp:sp modelId="{BA6E5512-1994-459B-8C0F-973CD34DA4B7}">
      <dsp:nvSpPr>
        <dsp:cNvPr id="0" name=""/>
        <dsp:cNvSpPr/>
      </dsp:nvSpPr>
      <dsp:spPr>
        <a:xfrm>
          <a:off x="1948344" y="1741785"/>
          <a:ext cx="2199310" cy="580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Area</a:t>
          </a:r>
          <a:endParaRPr lang="en-US" sz="2000" kern="1200" dirty="0"/>
        </a:p>
      </dsp:txBody>
      <dsp:txXfrm>
        <a:off x="1965344" y="1758785"/>
        <a:ext cx="2165310" cy="546429"/>
      </dsp:txXfrm>
    </dsp:sp>
    <dsp:sp modelId="{10288C34-CDF5-49F2-904F-28DFAC6028C1}">
      <dsp:nvSpPr>
        <dsp:cNvPr id="0" name=""/>
        <dsp:cNvSpPr/>
      </dsp:nvSpPr>
      <dsp:spPr>
        <a:xfrm rot="5400000">
          <a:off x="2939169" y="2336725"/>
          <a:ext cx="217661" cy="2611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2969642" y="2358491"/>
        <a:ext cx="156715" cy="152363"/>
      </dsp:txXfrm>
    </dsp:sp>
    <dsp:sp modelId="{9187D4BC-66BA-4141-8DA1-22BD40388E08}">
      <dsp:nvSpPr>
        <dsp:cNvPr id="0" name=""/>
        <dsp:cNvSpPr/>
      </dsp:nvSpPr>
      <dsp:spPr>
        <a:xfrm>
          <a:off x="2253146" y="2612429"/>
          <a:ext cx="1589706" cy="580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CE Area</a:t>
          </a:r>
          <a:endParaRPr lang="en-US" sz="2000" kern="1200" dirty="0"/>
        </a:p>
      </dsp:txBody>
      <dsp:txXfrm>
        <a:off x="2270146" y="2629429"/>
        <a:ext cx="1555706" cy="546429"/>
      </dsp:txXfrm>
    </dsp:sp>
    <dsp:sp modelId="{92A85F15-B9D4-406E-9213-957DDCA85689}">
      <dsp:nvSpPr>
        <dsp:cNvPr id="0" name=""/>
        <dsp:cNvSpPr/>
      </dsp:nvSpPr>
      <dsp:spPr>
        <a:xfrm rot="5400000">
          <a:off x="2939169" y="3207370"/>
          <a:ext cx="217661" cy="2611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2969642" y="3229136"/>
        <a:ext cx="156715" cy="152363"/>
      </dsp:txXfrm>
    </dsp:sp>
    <dsp:sp modelId="{DFB17EE6-59FB-470B-82CB-04BE955373DF}">
      <dsp:nvSpPr>
        <dsp:cNvPr id="0" name=""/>
        <dsp:cNvSpPr/>
      </dsp:nvSpPr>
      <dsp:spPr>
        <a:xfrm>
          <a:off x="2525613" y="3483074"/>
          <a:ext cx="1044773" cy="580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DBH</a:t>
          </a:r>
          <a:endParaRPr lang="en-US" sz="2000" kern="1200" dirty="0"/>
        </a:p>
      </dsp:txBody>
      <dsp:txXfrm>
        <a:off x="2542613" y="3500074"/>
        <a:ext cx="1010773" cy="5464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7B22E-3A4C-431F-A7B4-80F9BBFA14AF}">
      <dsp:nvSpPr>
        <dsp:cNvPr id="0" name=""/>
        <dsp:cNvSpPr/>
      </dsp:nvSpPr>
      <dsp:spPr>
        <a:xfrm>
          <a:off x="0" y="0"/>
          <a:ext cx="2666938" cy="628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Route</a:t>
          </a:r>
          <a:endParaRPr lang="en-US" sz="2500" kern="1200" dirty="0"/>
        </a:p>
      </dsp:txBody>
      <dsp:txXfrm>
        <a:off x="18409" y="18409"/>
        <a:ext cx="2630120" cy="591698"/>
      </dsp:txXfrm>
    </dsp:sp>
    <dsp:sp modelId="{F0C3AD7A-C35F-4296-9E52-CFFA3364ACA0}">
      <dsp:nvSpPr>
        <dsp:cNvPr id="0" name=""/>
        <dsp:cNvSpPr/>
      </dsp:nvSpPr>
      <dsp:spPr>
        <a:xfrm rot="5400000">
          <a:off x="1215622" y="644228"/>
          <a:ext cx="235693" cy="2828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1248619" y="667797"/>
        <a:ext cx="169700" cy="164985"/>
      </dsp:txXfrm>
    </dsp:sp>
    <dsp:sp modelId="{F60C998D-B238-4AE2-9C6B-2DE7A38D5416}">
      <dsp:nvSpPr>
        <dsp:cNvPr id="0" name=""/>
        <dsp:cNvSpPr/>
      </dsp:nvSpPr>
      <dsp:spPr>
        <a:xfrm>
          <a:off x="266719" y="942774"/>
          <a:ext cx="2133498" cy="628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Sub Route</a:t>
          </a:r>
          <a:endParaRPr lang="en-US" sz="2500" kern="1200" dirty="0"/>
        </a:p>
      </dsp:txBody>
      <dsp:txXfrm>
        <a:off x="285128" y="961183"/>
        <a:ext cx="2096680" cy="591698"/>
      </dsp:txXfrm>
    </dsp:sp>
    <dsp:sp modelId="{BCD82F41-1157-46D4-B03B-D741DF5A85CA}">
      <dsp:nvSpPr>
        <dsp:cNvPr id="0" name=""/>
        <dsp:cNvSpPr/>
      </dsp:nvSpPr>
      <dsp:spPr>
        <a:xfrm rot="5400000">
          <a:off x="1215622" y="1587002"/>
          <a:ext cx="235693" cy="2828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1248619" y="1610571"/>
        <a:ext cx="169700" cy="164985"/>
      </dsp:txXfrm>
    </dsp:sp>
    <dsp:sp modelId="{BA6E5512-1994-459B-8C0F-973CD34DA4B7}">
      <dsp:nvSpPr>
        <dsp:cNvPr id="0" name=""/>
        <dsp:cNvSpPr/>
      </dsp:nvSpPr>
      <dsp:spPr>
        <a:xfrm>
          <a:off x="545806" y="1885548"/>
          <a:ext cx="1575325" cy="628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Outlet</a:t>
          </a:r>
          <a:endParaRPr lang="en-US" sz="2500" kern="1200" dirty="0"/>
        </a:p>
      </dsp:txBody>
      <dsp:txXfrm>
        <a:off x="564215" y="1903957"/>
        <a:ext cx="1538507" cy="5916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7B22E-3A4C-431F-A7B4-80F9BBFA14AF}">
      <dsp:nvSpPr>
        <dsp:cNvPr id="0" name=""/>
        <dsp:cNvSpPr/>
      </dsp:nvSpPr>
      <dsp:spPr>
        <a:xfrm>
          <a:off x="0" y="0"/>
          <a:ext cx="2666938" cy="628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Brand</a:t>
          </a:r>
          <a:endParaRPr lang="en-US" sz="2500" kern="1200" dirty="0"/>
        </a:p>
      </dsp:txBody>
      <dsp:txXfrm>
        <a:off x="18409" y="18409"/>
        <a:ext cx="2630120" cy="591698"/>
      </dsp:txXfrm>
    </dsp:sp>
    <dsp:sp modelId="{F0C3AD7A-C35F-4296-9E52-CFFA3364ACA0}">
      <dsp:nvSpPr>
        <dsp:cNvPr id="0" name=""/>
        <dsp:cNvSpPr/>
      </dsp:nvSpPr>
      <dsp:spPr>
        <a:xfrm rot="5400000">
          <a:off x="1215622" y="644228"/>
          <a:ext cx="235693" cy="2828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1248619" y="667797"/>
        <a:ext cx="169700" cy="164985"/>
      </dsp:txXfrm>
    </dsp:sp>
    <dsp:sp modelId="{F60C998D-B238-4AE2-9C6B-2DE7A38D5416}">
      <dsp:nvSpPr>
        <dsp:cNvPr id="0" name=""/>
        <dsp:cNvSpPr/>
      </dsp:nvSpPr>
      <dsp:spPr>
        <a:xfrm>
          <a:off x="266719" y="942774"/>
          <a:ext cx="2133498" cy="628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Sub Brand</a:t>
          </a:r>
          <a:endParaRPr lang="en-US" sz="2500" kern="1200" dirty="0"/>
        </a:p>
      </dsp:txBody>
      <dsp:txXfrm>
        <a:off x="285128" y="961183"/>
        <a:ext cx="2096680" cy="591698"/>
      </dsp:txXfrm>
    </dsp:sp>
    <dsp:sp modelId="{BCD82F41-1157-46D4-B03B-D741DF5A85CA}">
      <dsp:nvSpPr>
        <dsp:cNvPr id="0" name=""/>
        <dsp:cNvSpPr/>
      </dsp:nvSpPr>
      <dsp:spPr>
        <a:xfrm rot="5400000">
          <a:off x="1215622" y="1587002"/>
          <a:ext cx="235693" cy="2828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1248619" y="1610571"/>
        <a:ext cx="169700" cy="164985"/>
      </dsp:txXfrm>
    </dsp:sp>
    <dsp:sp modelId="{BA6E5512-1994-459B-8C0F-973CD34DA4B7}">
      <dsp:nvSpPr>
        <dsp:cNvPr id="0" name=""/>
        <dsp:cNvSpPr/>
      </dsp:nvSpPr>
      <dsp:spPr>
        <a:xfrm>
          <a:off x="545806" y="1885548"/>
          <a:ext cx="1575325" cy="628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SKU</a:t>
          </a:r>
          <a:endParaRPr lang="en-US" sz="2500" kern="1200" dirty="0"/>
        </a:p>
      </dsp:txBody>
      <dsp:txXfrm>
        <a:off x="564215" y="1903957"/>
        <a:ext cx="1538507" cy="5916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7B22E-3A4C-431F-A7B4-80F9BBFA14AF}">
      <dsp:nvSpPr>
        <dsp:cNvPr id="0" name=""/>
        <dsp:cNvSpPr/>
      </dsp:nvSpPr>
      <dsp:spPr>
        <a:xfrm>
          <a:off x="1135142" y="1451"/>
          <a:ext cx="1615914" cy="539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CE Area</a:t>
          </a:r>
          <a:endParaRPr lang="en-US" sz="1900" kern="1200" dirty="0"/>
        </a:p>
      </dsp:txBody>
      <dsp:txXfrm>
        <a:off x="1150952" y="17261"/>
        <a:ext cx="1584294" cy="508179"/>
      </dsp:txXfrm>
    </dsp:sp>
    <dsp:sp modelId="{F0C3AD7A-C35F-4296-9E52-CFFA3364ACA0}">
      <dsp:nvSpPr>
        <dsp:cNvPr id="0" name=""/>
        <dsp:cNvSpPr/>
      </dsp:nvSpPr>
      <dsp:spPr>
        <a:xfrm rot="16200000">
          <a:off x="1841887" y="554745"/>
          <a:ext cx="202424" cy="2429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1870227" y="635715"/>
        <a:ext cx="145745" cy="141697"/>
      </dsp:txXfrm>
    </dsp:sp>
    <dsp:sp modelId="{F60C998D-B238-4AE2-9C6B-2DE7A38D5416}">
      <dsp:nvSpPr>
        <dsp:cNvPr id="0" name=""/>
        <dsp:cNvSpPr/>
      </dsp:nvSpPr>
      <dsp:spPr>
        <a:xfrm>
          <a:off x="967977" y="811150"/>
          <a:ext cx="1950245" cy="539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Area</a:t>
          </a:r>
          <a:endParaRPr lang="en-US" sz="1900" kern="1200" dirty="0"/>
        </a:p>
      </dsp:txBody>
      <dsp:txXfrm>
        <a:off x="983787" y="826960"/>
        <a:ext cx="1918625" cy="508179"/>
      </dsp:txXfrm>
    </dsp:sp>
    <dsp:sp modelId="{BCD82F41-1157-46D4-B03B-D741DF5A85CA}">
      <dsp:nvSpPr>
        <dsp:cNvPr id="0" name=""/>
        <dsp:cNvSpPr/>
      </dsp:nvSpPr>
      <dsp:spPr>
        <a:xfrm rot="16200000">
          <a:off x="1841887" y="1364445"/>
          <a:ext cx="202424" cy="2429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1870227" y="1445415"/>
        <a:ext cx="145745" cy="141697"/>
      </dsp:txXfrm>
    </dsp:sp>
    <dsp:sp modelId="{BA6E5512-1994-459B-8C0F-973CD34DA4B7}">
      <dsp:nvSpPr>
        <dsp:cNvPr id="0" name=""/>
        <dsp:cNvSpPr/>
      </dsp:nvSpPr>
      <dsp:spPr>
        <a:xfrm>
          <a:off x="633650" y="1620850"/>
          <a:ext cx="2618899" cy="539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Region</a:t>
          </a:r>
          <a:endParaRPr lang="en-US" sz="1900" kern="1200" dirty="0"/>
        </a:p>
      </dsp:txBody>
      <dsp:txXfrm>
        <a:off x="649460" y="1636660"/>
        <a:ext cx="2587279" cy="508179"/>
      </dsp:txXfrm>
    </dsp:sp>
    <dsp:sp modelId="{10288C34-CDF5-49F2-904F-28DFAC6028C1}">
      <dsp:nvSpPr>
        <dsp:cNvPr id="0" name=""/>
        <dsp:cNvSpPr/>
      </dsp:nvSpPr>
      <dsp:spPr>
        <a:xfrm rot="16200000">
          <a:off x="1841887" y="2174145"/>
          <a:ext cx="202424" cy="2429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1870227" y="2255115"/>
        <a:ext cx="145745" cy="141697"/>
      </dsp:txXfrm>
    </dsp:sp>
    <dsp:sp modelId="{9187D4BC-66BA-4141-8DA1-22BD40388E08}">
      <dsp:nvSpPr>
        <dsp:cNvPr id="0" name=""/>
        <dsp:cNvSpPr/>
      </dsp:nvSpPr>
      <dsp:spPr>
        <a:xfrm>
          <a:off x="392193" y="2430550"/>
          <a:ext cx="3101813" cy="539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National</a:t>
          </a:r>
          <a:endParaRPr lang="en-US" sz="1900" kern="1200" dirty="0"/>
        </a:p>
      </dsp:txBody>
      <dsp:txXfrm>
        <a:off x="408003" y="2446360"/>
        <a:ext cx="3070193" cy="5081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7B22E-3A4C-431F-A7B4-80F9BBFA14AF}">
      <dsp:nvSpPr>
        <dsp:cNvPr id="0" name=""/>
        <dsp:cNvSpPr/>
      </dsp:nvSpPr>
      <dsp:spPr>
        <a:xfrm>
          <a:off x="1135142" y="1451"/>
          <a:ext cx="1615914" cy="539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CE</a:t>
          </a:r>
          <a:endParaRPr lang="en-US" sz="2300" kern="1200" dirty="0"/>
        </a:p>
      </dsp:txBody>
      <dsp:txXfrm>
        <a:off x="1150952" y="17261"/>
        <a:ext cx="1584294" cy="508179"/>
      </dsp:txXfrm>
    </dsp:sp>
    <dsp:sp modelId="{F0C3AD7A-C35F-4296-9E52-CFFA3364ACA0}">
      <dsp:nvSpPr>
        <dsp:cNvPr id="0" name=""/>
        <dsp:cNvSpPr/>
      </dsp:nvSpPr>
      <dsp:spPr>
        <a:xfrm rot="16200000">
          <a:off x="1841887" y="554745"/>
          <a:ext cx="202424" cy="2429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1870227" y="635715"/>
        <a:ext cx="145745" cy="141697"/>
      </dsp:txXfrm>
    </dsp:sp>
    <dsp:sp modelId="{F60C998D-B238-4AE2-9C6B-2DE7A38D5416}">
      <dsp:nvSpPr>
        <dsp:cNvPr id="0" name=""/>
        <dsp:cNvSpPr/>
      </dsp:nvSpPr>
      <dsp:spPr>
        <a:xfrm>
          <a:off x="967977" y="811150"/>
          <a:ext cx="1950245" cy="539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ASM</a:t>
          </a:r>
          <a:endParaRPr lang="en-US" sz="2300" kern="1200" dirty="0"/>
        </a:p>
      </dsp:txBody>
      <dsp:txXfrm>
        <a:off x="983787" y="826960"/>
        <a:ext cx="1918625" cy="508179"/>
      </dsp:txXfrm>
    </dsp:sp>
    <dsp:sp modelId="{BCD82F41-1157-46D4-B03B-D741DF5A85CA}">
      <dsp:nvSpPr>
        <dsp:cNvPr id="0" name=""/>
        <dsp:cNvSpPr/>
      </dsp:nvSpPr>
      <dsp:spPr>
        <a:xfrm rot="16200000">
          <a:off x="1841887" y="1364445"/>
          <a:ext cx="202424" cy="2429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1870227" y="1445415"/>
        <a:ext cx="145745" cy="141697"/>
      </dsp:txXfrm>
    </dsp:sp>
    <dsp:sp modelId="{BA6E5512-1994-459B-8C0F-973CD34DA4B7}">
      <dsp:nvSpPr>
        <dsp:cNvPr id="0" name=""/>
        <dsp:cNvSpPr/>
      </dsp:nvSpPr>
      <dsp:spPr>
        <a:xfrm>
          <a:off x="633650" y="1620850"/>
          <a:ext cx="2618899" cy="539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RSM</a:t>
          </a:r>
        </a:p>
      </dsp:txBody>
      <dsp:txXfrm>
        <a:off x="649460" y="1636660"/>
        <a:ext cx="2587279" cy="508179"/>
      </dsp:txXfrm>
    </dsp:sp>
    <dsp:sp modelId="{10288C34-CDF5-49F2-904F-28DFAC6028C1}">
      <dsp:nvSpPr>
        <dsp:cNvPr id="0" name=""/>
        <dsp:cNvSpPr/>
      </dsp:nvSpPr>
      <dsp:spPr>
        <a:xfrm rot="16200000">
          <a:off x="1841887" y="2174145"/>
          <a:ext cx="202424" cy="2429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1870227" y="2255115"/>
        <a:ext cx="145745" cy="141697"/>
      </dsp:txXfrm>
    </dsp:sp>
    <dsp:sp modelId="{9187D4BC-66BA-4141-8DA1-22BD40388E08}">
      <dsp:nvSpPr>
        <dsp:cNvPr id="0" name=""/>
        <dsp:cNvSpPr/>
      </dsp:nvSpPr>
      <dsp:spPr>
        <a:xfrm>
          <a:off x="392193" y="2430550"/>
          <a:ext cx="3101813" cy="539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NSM</a:t>
          </a:r>
          <a:endParaRPr lang="en-US" sz="2300" kern="1200" dirty="0"/>
        </a:p>
      </dsp:txBody>
      <dsp:txXfrm>
        <a:off x="408003" y="2446360"/>
        <a:ext cx="3070193" cy="508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772400" cy="1470025"/>
          </a:xfrm>
        </p:spPr>
        <p:txBody>
          <a:bodyPr/>
          <a:lstStyle/>
          <a:p>
            <a:r>
              <a:rPr lang="en-US" dirty="0"/>
              <a:t>User Requirements Specification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71600"/>
          </a:xfrm>
        </p:spPr>
        <p:txBody>
          <a:bodyPr/>
          <a:lstStyle/>
          <a:p>
            <a:r>
              <a:rPr lang="en-US" dirty="0"/>
              <a:t>Master Data Description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895600" y="728246"/>
            <a:ext cx="2893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Verdana" pitchFamily="34" charset="0"/>
              </a:rPr>
              <a:t>Geographical Hierarchy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6031468"/>
            <a:ext cx="74676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 House is Connected with CE Area.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CE can maintain one or more DBH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720907A-C065-441A-A09F-84649A9F3A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002660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667000" y="728246"/>
            <a:ext cx="3970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Verdana" pitchFamily="34" charset="0"/>
              </a:rPr>
              <a:t>Distribution (Channel) Hierarchy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6FD16-1857-41DC-BF93-B4CB5018ED2E}"/>
              </a:ext>
            </a:extLst>
          </p:cNvPr>
          <p:cNvSpPr txBox="1"/>
          <p:nvPr/>
        </p:nvSpPr>
        <p:spPr>
          <a:xfrm>
            <a:off x="964011" y="5638800"/>
            <a:ext cx="74676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Route/Sub Route/Outlet is Connected with DB.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 can contain multiple Route/Sub Route/Outlet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F2A13C1-C4A0-4D3E-AFFD-3F6E5AE145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1600841"/>
              </p:ext>
            </p:extLst>
          </p:nvPr>
        </p:nvGraphicFramePr>
        <p:xfrm>
          <a:off x="3467132" y="1905536"/>
          <a:ext cx="2666938" cy="2514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028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412053" y="615783"/>
            <a:ext cx="2273379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Verdana" pitchFamily="34" charset="0"/>
              </a:rPr>
              <a:t>Product Hierarchy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B6EE386E-07A8-46AA-8678-C64D79870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6169877"/>
              </p:ext>
            </p:extLst>
          </p:nvPr>
        </p:nvGraphicFramePr>
        <p:xfrm>
          <a:off x="3215273" y="1473907"/>
          <a:ext cx="2666938" cy="2514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087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380671" y="1143000"/>
            <a:ext cx="181972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Verdana" pitchFamily="34" charset="0"/>
              </a:rPr>
              <a:t>Geo Hierarchy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181600"/>
            <a:ext cx="5715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 House Employee -&gt; 1. DB Operator</a:t>
            </a:r>
          </a:p>
          <a:p>
            <a:pPr algn="ctr"/>
            <a:r>
              <a:rPr lang="en-US" dirty="0"/>
              <a:t>		2.  PSR</a:t>
            </a:r>
          </a:p>
          <a:p>
            <a:pPr algn="ctr"/>
            <a:r>
              <a:rPr lang="en-US" dirty="0"/>
              <a:t>			        3. Delivery Man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67400" y="1143000"/>
            <a:ext cx="198804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Verdana" pitchFamily="34" charset="0"/>
              </a:rPr>
              <a:t>Sales Hierarchy</a:t>
            </a:r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28AFE150-2E83-4647-8473-D78EF5FB3A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775556"/>
              </p:ext>
            </p:extLst>
          </p:nvPr>
        </p:nvGraphicFramePr>
        <p:xfrm>
          <a:off x="342900" y="1855007"/>
          <a:ext cx="3886200" cy="2971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9B605C57-0C48-475F-AE06-A94E7B36FF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9756110"/>
              </p:ext>
            </p:extLst>
          </p:nvPr>
        </p:nvGraphicFramePr>
        <p:xfrm>
          <a:off x="4572000" y="1905000"/>
          <a:ext cx="3886200" cy="2971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87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Verdana</vt:lpstr>
      <vt:lpstr>Office Theme</vt:lpstr>
      <vt:lpstr>User Requirements Specification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Requirements Specification</dc:title>
  <dc:creator>Acer</dc:creator>
  <cp:lastModifiedBy>Mahtab</cp:lastModifiedBy>
  <cp:revision>232</cp:revision>
  <dcterms:created xsi:type="dcterms:W3CDTF">2006-08-16T00:00:00Z</dcterms:created>
  <dcterms:modified xsi:type="dcterms:W3CDTF">2018-04-03T09:31:07Z</dcterms:modified>
</cp:coreProperties>
</file>