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7AD-99A5-4A5B-B229-181740B4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BE8DD-3BC9-4F4C-8B22-0AC9E8C10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F72A-2FBE-48C6-ABAF-224FA10D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6DAD-DD42-4A1F-95E5-72F40C25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83A3-091E-45E8-9FE7-87180D4F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6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BFDE-A510-445F-8AC7-E2791E45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E6A9E-3133-4553-9231-21FF5F08B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D40E-CA75-414D-8CA5-5A273D9D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C658E-E590-4466-B346-CE0906E2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5626-2858-4F63-A7E7-92F989B3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4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594D0-7734-4ECF-A801-67663A1F5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9C6A3-34F7-4A74-A6A4-BF2BD161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184F-99FC-4617-B8F0-790C6A18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280D-A05E-43CF-9640-2C8A5CC9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E650-D1D7-4450-9033-C7D6C9C2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EB75-D482-4383-94D5-EBF45320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31C4-DDC1-4821-A2BE-65B57D72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2B00-4D4C-4739-881B-374521BF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07D7-ED93-4E45-BE7D-774339D6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67D51-1BB9-435C-ACA8-8F1BDBC3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2A55-556C-444B-874C-E83C2CA8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DE6B-5618-46CE-80E9-7567EC8E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023F-9A24-4C35-A593-08AC423A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1AA6-3654-44EF-B7FF-A30A09D7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396F-A821-4CF3-9E23-86D95055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BCC1-0216-4D35-8DF9-89048E4C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E785-D512-4AD6-9582-FF1FA575F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2369B-5EA8-42EC-907D-C68233675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16FCB-4E79-437C-8E6F-1142BAAC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4C564-F4AD-4F14-AE52-92A1FC15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028EF-33AA-4253-A5A9-96E48110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1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0D93-17D0-44D6-BBEA-922AE398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A19D-CFB5-42D8-998B-D16EF70A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2A89-D4A6-451A-93FD-E7D83014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B4D71-7867-4CDD-981E-EE84046E9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C625D-6D7D-47FC-94DF-A9A529F35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FCA2C-2D31-42A6-AE87-6CAA387B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39354-6F64-4561-AA96-0406AC85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8078-2069-4212-A838-8FDD8EA5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9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6154-6644-4575-A51A-A605F99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0E14-6ECC-49FB-8DF1-C41CEF3C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DF074-11AF-41A3-BA19-903DEC0B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FF8E3-8199-4756-A938-0ACD550E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DF2E3-F4A1-4749-9B20-51E9C5E2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6014E-0965-445D-98B3-3DB329BF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4660D-D97D-4442-8156-199E70C8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E671-DB5F-40F1-9887-02DFEDD8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A2C0-F4E0-4363-A76F-8778F9AD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BE859-20DF-4FA4-A60E-F7DB84AD6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9FFEB-6F5C-438C-8065-54A145A9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93C5-2982-40CC-851E-CCFCA124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7EA-6410-489C-8879-B0F9A207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21ED-9629-42AF-B9CF-B892AD3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D468-2793-44B2-96AB-579D7C8E2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3DF24-AAC7-406F-9AF9-411F7390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B4CF-481F-4B83-A1D5-85D3B347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12E61-4DF0-430C-B280-B913BEA8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BDBA5-4746-4CDC-B4DD-8F64E7A5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F7C4F-8315-41F7-BDFA-9E20E599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3C22C-FCC4-4EFF-80FD-8735EC12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D1DC7-E599-42A9-B0C9-89AC8AFD5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5480-4556-4DE1-9378-514E9D4B912F}" type="datetimeFigureOut">
              <a:rPr lang="en-US" smtClean="0"/>
              <a:t>03-Apr-18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C0F7-3B6C-46FE-93B3-18B063BFE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413A-4BCE-4D8F-BFC1-E3EC172A6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F338-6A1C-43CE-848F-60EB90BA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B93ADDE-FE8C-463A-8DCB-777262F14162}"/>
              </a:ext>
            </a:extLst>
          </p:cNvPr>
          <p:cNvGrpSpPr/>
          <p:nvPr/>
        </p:nvGrpSpPr>
        <p:grpSpPr>
          <a:xfrm>
            <a:off x="1047565" y="967665"/>
            <a:ext cx="8416032" cy="5175683"/>
            <a:chOff x="1047565" y="967665"/>
            <a:chExt cx="8416032" cy="517568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E88D59-694F-49D8-8C61-7C85352F4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050" y="1380476"/>
              <a:ext cx="982123" cy="982123"/>
            </a:xfrm>
            <a:prstGeom prst="rect">
              <a:avLst/>
            </a:prstGeom>
          </p:spPr>
        </p:pic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3487FE8-D67C-4874-A4C5-E349A7011D1B}"/>
                </a:ext>
              </a:extLst>
            </p:cNvPr>
            <p:cNvSpPr/>
            <p:nvPr/>
          </p:nvSpPr>
          <p:spPr>
            <a:xfrm>
              <a:off x="1216240" y="2574523"/>
              <a:ext cx="1198485" cy="1491449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Database</a:t>
              </a:r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32FBB174-C711-439E-8324-6244F38CF3E7}"/>
                </a:ext>
              </a:extLst>
            </p:cNvPr>
            <p:cNvSpPr/>
            <p:nvPr/>
          </p:nvSpPr>
          <p:spPr>
            <a:xfrm>
              <a:off x="3435657" y="2574523"/>
              <a:ext cx="1198485" cy="1491449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Application</a:t>
              </a:r>
            </a:p>
          </p:txBody>
        </p:sp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6E51D536-701C-4789-A6FC-730D3D6D9659}"/>
                </a:ext>
              </a:extLst>
            </p:cNvPr>
            <p:cNvSpPr/>
            <p:nvPr/>
          </p:nvSpPr>
          <p:spPr>
            <a:xfrm>
              <a:off x="2414725" y="3231471"/>
              <a:ext cx="1020931" cy="301841"/>
            </a:xfrm>
            <a:prstGeom prst="leftRightArrow">
              <a:avLst>
                <a:gd name="adj1" fmla="val 61765"/>
                <a:gd name="adj2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BE2C8127-F9ED-4DE9-85C7-0C25C3FE22EA}"/>
                </a:ext>
              </a:extLst>
            </p:cNvPr>
            <p:cNvSpPr/>
            <p:nvPr/>
          </p:nvSpPr>
          <p:spPr>
            <a:xfrm>
              <a:off x="5428693" y="1380476"/>
              <a:ext cx="257451" cy="4003830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D37570A-C90A-4BD4-90D2-4F18456BB866}"/>
                </a:ext>
              </a:extLst>
            </p:cNvPr>
            <p:cNvCxnSpPr/>
            <p:nvPr/>
          </p:nvCxnSpPr>
          <p:spPr>
            <a:xfrm>
              <a:off x="5686144" y="1819921"/>
              <a:ext cx="268105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BC67E227-683F-4F1C-AFC0-D8C0445A9F4F}"/>
                </a:ext>
              </a:extLst>
            </p:cNvPr>
            <p:cNvSpPr/>
            <p:nvPr/>
          </p:nvSpPr>
          <p:spPr>
            <a:xfrm>
              <a:off x="4634141" y="3231471"/>
              <a:ext cx="794552" cy="301841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93D6B6-59B3-4C40-9C12-77CE2E4ABD14}"/>
                </a:ext>
              </a:extLst>
            </p:cNvPr>
            <p:cNvSpPr txBox="1"/>
            <p:nvPr/>
          </p:nvSpPr>
          <p:spPr>
            <a:xfrm>
              <a:off x="5911820" y="1180698"/>
              <a:ext cx="241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API Access and Authentication from</a:t>
              </a:r>
            </a:p>
            <a:p>
              <a:pPr algn="ctr"/>
              <a:r>
                <a:rPr lang="en-US" sz="1200" dirty="0"/>
                <a:t> mobile Application User and use</a:t>
              </a:r>
            </a:p>
            <a:p>
              <a:pPr algn="ctr"/>
              <a:r>
                <a:rPr lang="en-US" sz="1200" dirty="0"/>
                <a:t> mobile application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1A9D3A-EF49-4E44-B519-A3B889056EB1}"/>
                </a:ext>
              </a:extLst>
            </p:cNvPr>
            <p:cNvCxnSpPr/>
            <p:nvPr/>
          </p:nvCxnSpPr>
          <p:spPr>
            <a:xfrm>
              <a:off x="5686144" y="3153051"/>
              <a:ext cx="268105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omputer à¦à¦° à¦à¦¬à¦¿à¦° à¦«à¦²à¦¾à¦«à¦²">
              <a:extLst>
                <a:ext uri="{FF2B5EF4-FFF2-40B4-BE49-F238E27FC236}">
                  <a16:creationId xmlns:a16="http://schemas.microsoft.com/office/drawing/2014/main" id="{02A19115-950A-4D8F-941D-4D2162BAA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2661" y="2804008"/>
              <a:ext cx="629575" cy="62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FEF532-4C58-41C1-B491-BCA51E3993E5}"/>
                </a:ext>
              </a:extLst>
            </p:cNvPr>
            <p:cNvSpPr txBox="1"/>
            <p:nvPr/>
          </p:nvSpPr>
          <p:spPr>
            <a:xfrm>
              <a:off x="5686144" y="2485514"/>
              <a:ext cx="261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Application Access and Authentication </a:t>
              </a:r>
            </a:p>
            <a:p>
              <a:pPr algn="ctr"/>
              <a:r>
                <a:rPr lang="en-US" sz="1200" dirty="0"/>
                <a:t>to DB House operation User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AA84304-98A7-4CE7-BE7A-9D1ED686F68A}"/>
                </a:ext>
              </a:extLst>
            </p:cNvPr>
            <p:cNvCxnSpPr/>
            <p:nvPr/>
          </p:nvCxnSpPr>
          <p:spPr>
            <a:xfrm>
              <a:off x="5716009" y="4415161"/>
              <a:ext cx="268105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computer à¦à¦° à¦à¦¬à¦¿à¦° à¦«à¦²à¦¾à¦«à¦²">
              <a:extLst>
                <a:ext uri="{FF2B5EF4-FFF2-40B4-BE49-F238E27FC236}">
                  <a16:creationId xmlns:a16="http://schemas.microsoft.com/office/drawing/2014/main" id="{AB54B7B1-1ED0-492E-936F-8C2C2A5BE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2526" y="4066118"/>
              <a:ext cx="629575" cy="629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3A29A-F744-4830-AF46-00A93B2CCC6F}"/>
                </a:ext>
              </a:extLst>
            </p:cNvPr>
            <p:cNvSpPr txBox="1"/>
            <p:nvPr/>
          </p:nvSpPr>
          <p:spPr>
            <a:xfrm>
              <a:off x="5686144" y="3872484"/>
              <a:ext cx="261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Application Access and Authentication </a:t>
              </a:r>
            </a:p>
            <a:p>
              <a:pPr algn="ctr"/>
              <a:r>
                <a:rPr lang="en-US" sz="1200" dirty="0"/>
                <a:t>to Central User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26FC13-7D74-4A81-8369-1A621609DD70}"/>
                </a:ext>
              </a:extLst>
            </p:cNvPr>
            <p:cNvSpPr txBox="1"/>
            <p:nvPr/>
          </p:nvSpPr>
          <p:spPr>
            <a:xfrm>
              <a:off x="4297366" y="5603757"/>
              <a:ext cx="2178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SSS Structural Model</a:t>
              </a:r>
              <a:endParaRPr lang="en-US" dirty="0"/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50801701-5018-4144-8B5B-4F65C67968EE}"/>
                </a:ext>
              </a:extLst>
            </p:cNvPr>
            <p:cNvSpPr/>
            <p:nvPr/>
          </p:nvSpPr>
          <p:spPr>
            <a:xfrm>
              <a:off x="1047565" y="967665"/>
              <a:ext cx="8416032" cy="5175683"/>
            </a:xfrm>
            <a:prstGeom prst="flowChartProcess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521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Mahtab</dc:creator>
  <cp:lastModifiedBy>Mahtab</cp:lastModifiedBy>
  <cp:revision>5</cp:revision>
  <dcterms:created xsi:type="dcterms:W3CDTF">2018-04-03T07:39:29Z</dcterms:created>
  <dcterms:modified xsi:type="dcterms:W3CDTF">2018-04-03T09:18:56Z</dcterms:modified>
</cp:coreProperties>
</file>