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9D0A-E0E2-3991-D7A9-DDD9E8ED1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9D524-07B6-2D83-356B-1A4912F5B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47CC5-4FF2-46BE-7E94-ABBF80A4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02AD-5709-4D7B-B410-347470A431A4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AC5F2-E8C1-2999-9276-AE344670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96566-340D-1FAB-D195-B10D6EFD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516C-0DFE-40CD-B826-4696E257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16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ADC6-3020-CFD6-1933-55C5CA73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E3739-F1FB-503B-3766-86598BCA1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B2FD5-AAD0-7FFA-C793-9943D745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02AD-5709-4D7B-B410-347470A431A4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6328B-0F67-26E2-4221-6C281393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3F684-3F86-0597-1946-C527C8D8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516C-0DFE-40CD-B826-4696E257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5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FEB02-6E1A-257F-D80C-BB502C584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D5DAF-3DBE-BD50-8425-552B77EF9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6B62A-1AAF-0083-B186-66348818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02AD-5709-4D7B-B410-347470A431A4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49803-6829-20B8-C2B5-56BC6610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80C99-A276-426D-D5C5-6F8DC136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516C-0DFE-40CD-B826-4696E257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03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1DA7-59D0-870E-7767-9EDF76BA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B98C-F992-C520-88D6-B3D707E8C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67BB-BF92-6169-887B-F855167E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02AD-5709-4D7B-B410-347470A431A4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E8AE4-979C-8595-4C88-92BCF509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7F105-5E74-6BC6-AACD-6B950ABE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516C-0DFE-40CD-B826-4696E257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82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6632-70E4-7D3A-39AD-BA0C325E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61036-CAA3-AF47-967D-EC097C925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39D3E-DBC3-995B-A6C2-2798A2CF1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02AD-5709-4D7B-B410-347470A431A4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149C6-A228-0107-F5C0-330B2B08A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58A63-174A-971E-CD9A-4EF8F416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516C-0DFE-40CD-B826-4696E257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11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AB38-C07F-D3E7-8118-5970E5A3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3DD54-5570-583D-BDE0-1E15789B0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FF0C6-1D54-1414-7DC1-D29490F52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EA97F-CBFA-326C-E0E8-3CB09E05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02AD-5709-4D7B-B410-347470A431A4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9AA68-096C-EB16-79C3-731AA759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B5D0A-C66A-8733-4C43-868599A2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516C-0DFE-40CD-B826-4696E257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16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66A6-F7D3-00C6-C9F8-A765BB74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26D04-42D8-A3CA-1A6E-A5F6CF91D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1A0F9-7366-E5A8-208E-44681AF29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2021E-0640-5FDB-212B-1DD4F5F82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AB378-0EE5-405B-9AB8-113EB8626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E3123-79F0-D6FB-EE5E-E60B113C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02AD-5709-4D7B-B410-347470A431A4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9CD17-AD84-56E7-C820-A264C315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E3367-A3B8-400A-4E01-EF1C35C7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516C-0DFE-40CD-B826-4696E257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94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1CAA-30A4-ED45-E30A-120A10D4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3E7B2-E84C-F183-3D1C-E31FB593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02AD-5709-4D7B-B410-347470A431A4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D6AB7-6241-788C-FC58-BAA4D40B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515BC-F959-FC06-8A0D-BA847CE9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516C-0DFE-40CD-B826-4696E257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40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587A6-2DB4-D98D-3201-BEA327B7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02AD-5709-4D7B-B410-347470A431A4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4DDCA-571B-AD66-93FA-05C824CA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E0BF8-C4F4-31E9-E7CB-2BD8A93C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516C-0DFE-40CD-B826-4696E257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9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50C9-EA84-123D-6446-6E65F77C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4D1A6-53DB-D8F1-D200-A885E868D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F7FD2-603F-E7D3-A765-B513F0C23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68CCD-196B-76C7-C06E-551FFDCC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02AD-5709-4D7B-B410-347470A431A4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7F751-C2CE-A207-CD14-265A00CD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D042C-7D08-68BA-E787-B9033D12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516C-0DFE-40CD-B826-4696E257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89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865E-7260-A755-B67F-255E7F9D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2E0CE-5F22-B5D8-D8C4-8D20F2653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9E398-7D8D-9D07-FD7A-0A1571A90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4BC94-537C-4E17-F663-62A2E063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02AD-5709-4D7B-B410-347470A431A4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7FEA6-B704-F93E-90B5-A7C259FA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3985A-9872-DFE5-6ABD-AEE14AAB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516C-0DFE-40CD-B826-4696E257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1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CEC77-DE0F-02DF-564D-C5FC4DFF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9CECE-1D99-14D8-6FBD-9B3ACBC1B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12922-F251-7FC3-4AEA-1CDE01401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C02AD-5709-4D7B-B410-347470A431A4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E3303-E1A7-E756-6CDB-8DFECA866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0C116-AB10-D56C-00EE-37E4C7FA3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A516C-0DFE-40CD-B826-4696E257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90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20B207-EAD2-1B61-1E8B-CED8AF7FFD23}"/>
              </a:ext>
            </a:extLst>
          </p:cNvPr>
          <p:cNvSpPr/>
          <p:nvPr/>
        </p:nvSpPr>
        <p:spPr>
          <a:xfrm>
            <a:off x="2613251" y="1679711"/>
            <a:ext cx="69654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GAME THEORY PROJECT</a:t>
            </a:r>
          </a:p>
        </p:txBody>
      </p:sp>
      <p:pic>
        <p:nvPicPr>
          <p:cNvPr id="1026" name="Picture 2" descr="title text">
            <a:extLst>
              <a:ext uri="{FF2B5EF4-FFF2-40B4-BE49-F238E27FC236}">
                <a16:creationId xmlns:a16="http://schemas.microsoft.com/office/drawing/2014/main" id="{710C6D7B-8E96-4ADD-2D6E-5A9348507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933" y="2969566"/>
            <a:ext cx="2780134" cy="111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C78EFC-CDA9-9121-F35D-5A58D76AF55B}"/>
              </a:ext>
            </a:extLst>
          </p:cNvPr>
          <p:cNvSpPr txBox="1"/>
          <p:nvPr/>
        </p:nvSpPr>
        <p:spPr>
          <a:xfrm>
            <a:off x="5859624" y="3685592"/>
            <a:ext cx="1110343" cy="5131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D4910-CA32-680D-D10E-A1E3E4B8EAC7}"/>
              </a:ext>
            </a:extLst>
          </p:cNvPr>
          <p:cNvSpPr txBox="1"/>
          <p:nvPr/>
        </p:nvSpPr>
        <p:spPr>
          <a:xfrm>
            <a:off x="8780106" y="4637314"/>
            <a:ext cx="244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Armaan </a:t>
            </a:r>
            <a:r>
              <a:rPr lang="en-IN" dirty="0" err="1"/>
              <a:t>Khetarpaul</a:t>
            </a:r>
            <a:endParaRPr lang="en-IN" dirty="0"/>
          </a:p>
          <a:p>
            <a:r>
              <a:rPr lang="en-IN" dirty="0" err="1"/>
              <a:t>Varivashya</a:t>
            </a:r>
            <a:r>
              <a:rPr lang="en-IN" dirty="0"/>
              <a:t> Poladi</a:t>
            </a:r>
          </a:p>
        </p:txBody>
      </p:sp>
    </p:spTree>
    <p:extLst>
      <p:ext uri="{BB962C8B-B14F-4D97-AF65-F5344CB8AC3E}">
        <p14:creationId xmlns:p14="http://schemas.microsoft.com/office/powerpoint/2010/main" val="355391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7E3195-93ED-E748-A486-7FDF99307407}"/>
              </a:ext>
            </a:extLst>
          </p:cNvPr>
          <p:cNvSpPr txBox="1"/>
          <p:nvPr/>
        </p:nvSpPr>
        <p:spPr>
          <a:xfrm>
            <a:off x="923731" y="905069"/>
            <a:ext cx="601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What is Game Theory?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F1BCE-9EEF-8E31-4A5E-196919CF2F12}"/>
              </a:ext>
            </a:extLst>
          </p:cNvPr>
          <p:cNvSpPr txBox="1"/>
          <p:nvPr/>
        </p:nvSpPr>
        <p:spPr>
          <a:xfrm>
            <a:off x="923731" y="1931437"/>
            <a:ext cx="97038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cap="all" dirty="0">
                <a:solidFill>
                  <a:srgbClr val="111111"/>
                </a:solidFill>
                <a:latin typeface="Cabin-semi-bold"/>
              </a:rPr>
              <a:t> 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SourceSansPro"/>
              </a:rPr>
              <a:t>Game theory is a theoretical framework to conceive social situations among competing players.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SourceSansPro"/>
              </a:rPr>
              <a:t> The intention of game theory is to produce optimal decision-making of independent and competing actors in a strategic setting.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SourceSansPro"/>
              </a:rPr>
              <a:t> Using game theory, real-world scenarios for such situations as pricing competition and product releases (and many more) can be laid out and their outcomes predicted.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SourceSansPro"/>
              </a:rPr>
              <a:t> Scenarios include the prisoner's dilemma and the dictator game among many others.</a:t>
            </a:r>
          </a:p>
        </p:txBody>
      </p:sp>
    </p:spTree>
    <p:extLst>
      <p:ext uri="{BB962C8B-B14F-4D97-AF65-F5344CB8AC3E}">
        <p14:creationId xmlns:p14="http://schemas.microsoft.com/office/powerpoint/2010/main" val="129275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36B65C-21ED-9410-CF78-7B6B3FF8CA97}"/>
              </a:ext>
            </a:extLst>
          </p:cNvPr>
          <p:cNvSpPr txBox="1"/>
          <p:nvPr/>
        </p:nvSpPr>
        <p:spPr>
          <a:xfrm>
            <a:off x="2172477" y="2274838"/>
            <a:ext cx="7847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Project Outline:</a:t>
            </a:r>
          </a:p>
          <a:p>
            <a:endParaRPr lang="en-IN" sz="2400" dirty="0"/>
          </a:p>
          <a:p>
            <a:r>
              <a:rPr lang="en-IN" sz="2400" dirty="0"/>
              <a:t>We are going to build the following games:</a:t>
            </a:r>
          </a:p>
          <a:p>
            <a:endParaRPr lang="en-IN" sz="2400" dirty="0"/>
          </a:p>
          <a:p>
            <a:pPr marL="285750" indent="-285750">
              <a:buFontTx/>
              <a:buChar char="-"/>
            </a:pPr>
            <a:r>
              <a:rPr lang="en-IN" sz="2400" dirty="0"/>
              <a:t>Tic Tac Toe</a:t>
            </a:r>
          </a:p>
          <a:p>
            <a:pPr marL="285750" indent="-285750">
              <a:buFontTx/>
              <a:buChar char="-"/>
            </a:pPr>
            <a:r>
              <a:rPr lang="en-IN" sz="2400" dirty="0"/>
              <a:t>The </a:t>
            </a:r>
            <a:r>
              <a:rPr lang="en-IN" sz="2400" dirty="0" err="1"/>
              <a:t>Nim</a:t>
            </a:r>
            <a:r>
              <a:rPr lang="en-IN" sz="2400" dirty="0"/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209437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3762E1-32CB-8342-B2D3-84EC6FBE6B18}"/>
              </a:ext>
            </a:extLst>
          </p:cNvPr>
          <p:cNvSpPr txBox="1"/>
          <p:nvPr/>
        </p:nvSpPr>
        <p:spPr>
          <a:xfrm>
            <a:off x="979714" y="613655"/>
            <a:ext cx="50229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TIC-TAC-TOE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802BF-1C5F-B24B-1F65-84C7E4B30217}"/>
              </a:ext>
            </a:extLst>
          </p:cNvPr>
          <p:cNvSpPr txBox="1"/>
          <p:nvPr/>
        </p:nvSpPr>
        <p:spPr>
          <a:xfrm>
            <a:off x="979714" y="1763487"/>
            <a:ext cx="95545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AIM: To create a tic-tac-toe solver/AI for a 3x3 matrix, and possibly extend to higher dimensions.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layout: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Use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Tkinter</a:t>
            </a:r>
            <a:r>
              <a:rPr lang="en-US" b="0" i="0" dirty="0">
                <a:effectLst/>
                <a:latin typeface="Arial" panose="020B0604020202020204" pitchFamily="34" charset="0"/>
              </a:rPr>
              <a:t>/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PySimpleGUI</a:t>
            </a:r>
            <a:r>
              <a:rPr lang="en-US" b="0" i="0" dirty="0">
                <a:effectLst/>
                <a:latin typeface="Arial" panose="020B0604020202020204" pitchFamily="34" charset="0"/>
              </a:rPr>
              <a:t> to create a 2 player tic-tac-toe model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Solver: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Add a complete logical solver 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Minimax function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Evaluation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Difficulty variation: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Vary the difficulties by varying depths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3-D Tic-Tac-Toe:</a:t>
            </a:r>
          </a:p>
          <a:p>
            <a:r>
              <a:rPr lang="en-US" dirty="0">
                <a:latin typeface="Arial" panose="020B0604020202020204" pitchFamily="34" charset="0"/>
              </a:rPr>
              <a:t>Create a tic-tac-toe solver for a 3-D 3x3x3 tic-tac-toe.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67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B2467E-82E0-C4DF-086E-5B06FD33459B}"/>
              </a:ext>
            </a:extLst>
          </p:cNvPr>
          <p:cNvSpPr txBox="1"/>
          <p:nvPr/>
        </p:nvSpPr>
        <p:spPr>
          <a:xfrm>
            <a:off x="718457" y="625152"/>
            <a:ext cx="4842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NIM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688A6-D6BD-E84B-823F-F8CA10824F0D}"/>
              </a:ext>
            </a:extLst>
          </p:cNvPr>
          <p:cNvSpPr txBox="1"/>
          <p:nvPr/>
        </p:nvSpPr>
        <p:spPr>
          <a:xfrm>
            <a:off x="718457" y="1875453"/>
            <a:ext cx="103289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AIM: NIM solver for variable number of stacks and objects.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layout: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Use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Tkinter</a:t>
            </a:r>
            <a:r>
              <a:rPr lang="en-US" b="0" i="0" dirty="0">
                <a:effectLst/>
                <a:latin typeface="Arial" panose="020B0604020202020204" pitchFamily="34" charset="0"/>
              </a:rPr>
              <a:t>/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PySimpleGUI</a:t>
            </a:r>
            <a:r>
              <a:rPr lang="en-US" b="0" i="0" dirty="0">
                <a:effectLst/>
                <a:latin typeface="Arial" panose="020B0604020202020204" pitchFamily="34" charset="0"/>
              </a:rPr>
              <a:t> to create a 2 player NIM model (variable number of stacks and objects)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Solver: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Add AI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Grundy Number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61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221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Cabin-semi-bold</vt:lpstr>
      <vt:lpstr>Calibri</vt:lpstr>
      <vt:lpstr>Calibri Light</vt:lpstr>
      <vt:lpstr>SourceSansPro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Vashya Poladi</dc:creator>
  <cp:lastModifiedBy>Vashya Poladi</cp:lastModifiedBy>
  <cp:revision>1</cp:revision>
  <dcterms:created xsi:type="dcterms:W3CDTF">2023-07-11T17:36:33Z</dcterms:created>
  <dcterms:modified xsi:type="dcterms:W3CDTF">2023-07-11T18:02:22Z</dcterms:modified>
</cp:coreProperties>
</file>