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D0A-E0E2-3991-D7A9-DDD9E8ED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D524-07B6-2D83-356B-1A4912F5B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7CC5-4FF2-46BE-7E94-ABBF80A4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C5F2-E8C1-2999-9276-AE34467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6566-340D-1FAB-D195-B10D6EFD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DC6-3020-CFD6-1933-55C5CA73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3739-F1FB-503B-3766-86598BCA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2FD5-AAD0-7FFA-C793-9943D745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328B-0F67-26E2-4221-6C281393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F684-3F86-0597-1946-C527C8D8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FEB02-6E1A-257F-D80C-BB502C58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5DAF-3DBE-BD50-8425-552B77EF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B62A-1AAF-0083-B186-6634881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9803-6829-20B8-C2B5-56BC6610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0C99-A276-426D-D5C5-6F8DC136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1DA7-59D0-870E-7767-9EDF76BA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B98C-F992-C520-88D6-B3D707E8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67BB-BF92-6169-887B-F855167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8AE4-979C-8595-4C88-92BCF509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F105-5E74-6BC6-AACD-6B950ABE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2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6632-70E4-7D3A-39AD-BA0C325E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1036-CAA3-AF47-967D-EC097C92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9D3E-DBC3-995B-A6C2-2798A2CF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49C6-A228-0107-F5C0-330B2B08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8A63-174A-971E-CD9A-4EF8F416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1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B38-C07F-D3E7-8118-5970E5A3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DD54-5570-583D-BDE0-1E15789B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F0C6-1D54-1414-7DC1-D29490F52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A97F-CBFA-326C-E0E8-3CB09E05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AA68-096C-EB16-79C3-731AA759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B5D0A-C66A-8733-4C43-868599A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6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66A6-F7D3-00C6-C9F8-A765BB7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6D04-42D8-A3CA-1A6E-A5F6CF91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A0F9-7366-E5A8-208E-44681AF29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2021E-0640-5FDB-212B-1DD4F5F8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AB378-0EE5-405B-9AB8-113EB8626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E3123-79F0-D6FB-EE5E-E60B113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9CD17-AD84-56E7-C820-A264C315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E3367-A3B8-400A-4E01-EF1C35C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1CAA-30A4-ED45-E30A-120A10D4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3E7B2-E84C-F183-3D1C-E31FB593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D6AB7-6241-788C-FC58-BAA4D40B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515BC-F959-FC06-8A0D-BA847CE9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0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87A6-2DB4-D98D-3201-BEA327B7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4DDCA-571B-AD66-93FA-05C824CA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0BF8-C4F4-31E9-E7CB-2BD8A93C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50C9-EA84-123D-6446-6E65F77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D1A6-53DB-D8F1-D200-A885E86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7FD2-603F-E7D3-A765-B513F0C2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8CCD-196B-76C7-C06E-551FFDCC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7F751-C2CE-A207-CD14-265A00CD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042C-7D08-68BA-E787-B9033D1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65E-7260-A755-B67F-255E7F9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E0CE-5F22-B5D8-D8C4-8D20F2653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E398-7D8D-9D07-FD7A-0A1571A9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BC94-537C-4E17-F663-62A2E06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FEA6-B704-F93E-90B5-A7C259FA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985A-9872-DFE5-6ABD-AEE14AAB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CEC77-DE0F-02DF-564D-C5FC4DFF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9CECE-1D99-14D8-6FBD-9B3ACBC1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2922-F251-7FC3-4AEA-1CDE0140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02AD-5709-4D7B-B410-347470A431A4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3303-E1A7-E756-6CDB-8DFECA866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C116-AB10-D56C-00EE-37E4C7FA3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516C-0DFE-40CD-B826-4696E257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0B207-EAD2-1B61-1E8B-CED8AF7FFD23}"/>
              </a:ext>
            </a:extLst>
          </p:cNvPr>
          <p:cNvSpPr/>
          <p:nvPr/>
        </p:nvSpPr>
        <p:spPr>
          <a:xfrm>
            <a:off x="2613251" y="1679711"/>
            <a:ext cx="6965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GAME THEORY PROJECT</a:t>
            </a:r>
          </a:p>
        </p:txBody>
      </p:sp>
      <p:pic>
        <p:nvPicPr>
          <p:cNvPr id="1026" name="Picture 2" descr="title text">
            <a:extLst>
              <a:ext uri="{FF2B5EF4-FFF2-40B4-BE49-F238E27FC236}">
                <a16:creationId xmlns:a16="http://schemas.microsoft.com/office/drawing/2014/main" id="{710C6D7B-8E96-4ADD-2D6E-5A9348507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33" y="2969566"/>
            <a:ext cx="2780134" cy="11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78EFC-CDA9-9121-F35D-5A58D76AF55B}"/>
              </a:ext>
            </a:extLst>
          </p:cNvPr>
          <p:cNvSpPr txBox="1"/>
          <p:nvPr/>
        </p:nvSpPr>
        <p:spPr>
          <a:xfrm>
            <a:off x="5859624" y="3685592"/>
            <a:ext cx="1110343" cy="513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4910-CA32-680D-D10E-A1E3E4B8EAC7}"/>
              </a:ext>
            </a:extLst>
          </p:cNvPr>
          <p:cNvSpPr txBox="1"/>
          <p:nvPr/>
        </p:nvSpPr>
        <p:spPr>
          <a:xfrm>
            <a:off x="8780106" y="4637314"/>
            <a:ext cx="244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Armaan </a:t>
            </a:r>
            <a:r>
              <a:rPr lang="en-IN" dirty="0" err="1"/>
              <a:t>Khetarpaul</a:t>
            </a:r>
            <a:endParaRPr lang="en-IN" dirty="0"/>
          </a:p>
          <a:p>
            <a:r>
              <a:rPr lang="en-IN" dirty="0" err="1"/>
              <a:t>Varivashya</a:t>
            </a:r>
            <a:r>
              <a:rPr lang="en-IN" dirty="0"/>
              <a:t> Poladi</a:t>
            </a:r>
          </a:p>
        </p:txBody>
      </p:sp>
    </p:spTree>
    <p:extLst>
      <p:ext uri="{BB962C8B-B14F-4D97-AF65-F5344CB8AC3E}">
        <p14:creationId xmlns:p14="http://schemas.microsoft.com/office/powerpoint/2010/main" val="35539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2328-AE87-8939-3DF3-76E1E816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B1EB-4388-4692-F55C-A571CDFA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guesses or tricks</a:t>
            </a:r>
          </a:p>
          <a:p>
            <a:r>
              <a:rPr lang="en-IN" dirty="0"/>
              <a:t>Raw brute force!</a:t>
            </a:r>
          </a:p>
          <a:p>
            <a:r>
              <a:rPr lang="en-IN" dirty="0"/>
              <a:t>Need to find (a) best move for a given position.</a:t>
            </a:r>
          </a:p>
          <a:p>
            <a:r>
              <a:rPr lang="en-IN" dirty="0"/>
              <a:t>Each move branches out into several variations (large but small enough for a 3x3 tic-tac-toe)</a:t>
            </a:r>
          </a:p>
          <a:p>
            <a:r>
              <a:rPr lang="en-IN" dirty="0"/>
              <a:t>From the tree, pick the branch with best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35592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8819B-2071-6195-7C56-1F8692CB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2" y="1055398"/>
            <a:ext cx="10936696" cy="412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D627-370D-17B9-86DC-B0178385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find best 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E03B-9BD6-1678-C6F8-4B60EB61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minimax() algorithm.</a:t>
            </a:r>
          </a:p>
          <a:p>
            <a:r>
              <a:rPr lang="en-IN" dirty="0"/>
              <a:t>Backtracking algorithm</a:t>
            </a:r>
          </a:p>
          <a:p>
            <a:r>
              <a:rPr lang="en-US" dirty="0"/>
              <a:t>Every position is given a score (evaluation)</a:t>
            </a:r>
            <a:r>
              <a:rPr lang="en-IN" dirty="0"/>
              <a:t> (Guaranteed win=+</a:t>
            </a:r>
            <a:r>
              <a:rPr lang="en-IN" dirty="0" err="1"/>
              <a:t>Infty</a:t>
            </a:r>
            <a:r>
              <a:rPr lang="en-IN" dirty="0"/>
              <a:t>, guaranteed loss=-</a:t>
            </a:r>
            <a:r>
              <a:rPr lang="en-IN" dirty="0" err="1"/>
              <a:t>Infty</a:t>
            </a:r>
            <a:r>
              <a:rPr lang="en-IN" dirty="0"/>
              <a:t>)</a:t>
            </a:r>
          </a:p>
          <a:p>
            <a:r>
              <a:rPr lang="en-IN" dirty="0"/>
              <a:t>Two players:  maximiser and minimiser</a:t>
            </a:r>
          </a:p>
          <a:p>
            <a:r>
              <a:rPr lang="en-US" dirty="0"/>
              <a:t>The maximizer tries to get the highest score possible while the minimizer tries to do the opposite and get the lowest score possible.</a:t>
            </a:r>
          </a:p>
        </p:txBody>
      </p:sp>
    </p:spTree>
    <p:extLst>
      <p:ext uri="{BB962C8B-B14F-4D97-AF65-F5344CB8AC3E}">
        <p14:creationId xmlns:p14="http://schemas.microsoft.com/office/powerpoint/2010/main" val="40392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e Theory  Minimax Algorithm">
            <a:extLst>
              <a:ext uri="{FF2B5EF4-FFF2-40B4-BE49-F238E27FC236}">
                <a16:creationId xmlns:a16="http://schemas.microsoft.com/office/drawing/2014/main" id="{8F81212A-DBC8-9D37-5A3F-2E891937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7957"/>
            <a:ext cx="8463566" cy="559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B4D2-362A-E985-E1F2-260B09EE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1F0A-CA6B-85CF-6987-20BEF2B2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parameters: </a:t>
            </a:r>
          </a:p>
          <a:p>
            <a:pPr lvl="1"/>
            <a:r>
              <a:rPr lang="en-IN" dirty="0"/>
              <a:t>Current position</a:t>
            </a:r>
          </a:p>
          <a:p>
            <a:pPr lvl="1"/>
            <a:r>
              <a:rPr lang="en-IN" dirty="0"/>
              <a:t>Depth (how far to go)</a:t>
            </a:r>
          </a:p>
          <a:p>
            <a:pPr lvl="1"/>
            <a:r>
              <a:rPr lang="en-IN" dirty="0"/>
              <a:t>Turn</a:t>
            </a:r>
          </a:p>
          <a:p>
            <a:r>
              <a:rPr lang="en-IN" dirty="0"/>
              <a:t>Problem: How to give a score to the board, i.e., How to evaluate the position mathematically?</a:t>
            </a:r>
          </a:p>
        </p:txBody>
      </p:sp>
    </p:spTree>
    <p:extLst>
      <p:ext uri="{BB962C8B-B14F-4D97-AF65-F5344CB8AC3E}">
        <p14:creationId xmlns:p14="http://schemas.microsoft.com/office/powerpoint/2010/main" val="256250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B263-BBFA-B6FD-2C0F-B1CC330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A7CD-AB76-5082-23B0-D41E8568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begin with a simple working UI of a board using a 3x3 array.</a:t>
            </a:r>
          </a:p>
          <a:p>
            <a:pPr lvl="1"/>
            <a:r>
              <a:rPr lang="en-IN" dirty="0"/>
              <a:t>x-&gt; cross</a:t>
            </a:r>
          </a:p>
          <a:p>
            <a:pPr lvl="1"/>
            <a:r>
              <a:rPr lang="en-IN" dirty="0"/>
              <a:t>o-&gt; circle</a:t>
            </a:r>
          </a:p>
          <a:p>
            <a:r>
              <a:rPr lang="en-IN" dirty="0"/>
              <a:t>Implementation of the algorithm will decide module for final UI.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0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The Idea</vt:lpstr>
      <vt:lpstr>PowerPoint Presentation</vt:lpstr>
      <vt:lpstr>How to find best move?</vt:lpstr>
      <vt:lpstr>PowerPoint Presentation</vt:lpstr>
      <vt:lpstr>Minimax Function</vt:lpstr>
      <vt:lpstr>Simple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Vashya Poladi</dc:creator>
  <cp:lastModifiedBy>Armaan Khetarpaul</cp:lastModifiedBy>
  <cp:revision>18</cp:revision>
  <dcterms:created xsi:type="dcterms:W3CDTF">2023-07-11T17:36:33Z</dcterms:created>
  <dcterms:modified xsi:type="dcterms:W3CDTF">2023-07-12T07:45:31Z</dcterms:modified>
</cp:coreProperties>
</file>