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heme/theme4.xml" ContentType="application/vnd.openxmlformats-officedocument.them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2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3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4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5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6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7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8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notesSlides/notesSlide9.xml" ContentType="application/vnd.openxmlformats-officedocument.presentationml.notesSlide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10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1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7" r:id="rId3"/>
  </p:sldMasterIdLst>
  <p:notesMasterIdLst>
    <p:notesMasterId r:id="rId19"/>
  </p:notesMasterIdLst>
  <p:sldIdLst>
    <p:sldId id="256" r:id="rId4"/>
    <p:sldId id="260" r:id="rId5"/>
    <p:sldId id="263" r:id="rId6"/>
    <p:sldId id="266" r:id="rId7"/>
    <p:sldId id="272" r:id="rId8"/>
    <p:sldId id="274" r:id="rId9"/>
    <p:sldId id="276" r:id="rId10"/>
    <p:sldId id="278" r:id="rId11"/>
    <p:sldId id="280" r:id="rId12"/>
    <p:sldId id="281" r:id="rId13"/>
    <p:sldId id="282" r:id="rId14"/>
    <p:sldId id="283" r:id="rId15"/>
    <p:sldId id="284" r:id="rId16"/>
    <p:sldId id="286" r:id="rId17"/>
    <p:sldId id="28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pos="29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230"/>
        <p:guide pos="29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DD05F61-7635-41FA-8FA3-0C808233C3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C5FB90-82A0-43A9-9D76-8BB83747D7D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D2A48B96-639E-45A3-A0BA-2464DFDB1FAA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19460" name="幻灯片图像占位符 3">
            <a:extLst>
              <a:ext uri="{FF2B5EF4-FFF2-40B4-BE49-F238E27FC236}">
                <a16:creationId xmlns:a16="http://schemas.microsoft.com/office/drawing/2014/main" id="{DEF59F2F-17EB-4EB2-A95C-485C7B0F6D3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备注占位符 4">
            <a:extLst>
              <a:ext uri="{FF2B5EF4-FFF2-40B4-BE49-F238E27FC236}">
                <a16:creationId xmlns:a16="http://schemas.microsoft.com/office/drawing/2014/main" id="{3A75817C-9010-47ED-9B5B-D55908A7EC6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5B84E-8D95-4681-8E89-70953BAA0E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A98E4-B7B5-4051-A0F8-DBB5C2E59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/>
            </a:lvl1pPr>
          </a:lstStyle>
          <a:p>
            <a:fld id="{CADDE846-3E93-41BC-87C7-616E81921E1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>
            <a:extLst>
              <a:ext uri="{FF2B5EF4-FFF2-40B4-BE49-F238E27FC236}">
                <a16:creationId xmlns:a16="http://schemas.microsoft.com/office/drawing/2014/main" id="{A9972375-5015-4ED8-B79F-491417BAD5F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0" name="备注占位符 2">
            <a:extLst>
              <a:ext uri="{FF2B5EF4-FFF2-40B4-BE49-F238E27FC236}">
                <a16:creationId xmlns:a16="http://schemas.microsoft.com/office/drawing/2014/main" id="{47ED335D-66DC-4FCC-955E-68CFA9010F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4ADAEA5D-6BE5-4C9D-8023-5A8D92E63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90C2D3-77E6-46C7-A4E1-799841A4A492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>
            <a:extLst>
              <a:ext uri="{FF2B5EF4-FFF2-40B4-BE49-F238E27FC236}">
                <a16:creationId xmlns:a16="http://schemas.microsoft.com/office/drawing/2014/main" id="{EC0B8E33-AE16-4224-8D86-5C5E9DD6BCB1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0" name="备注占位符 2">
            <a:extLst>
              <a:ext uri="{FF2B5EF4-FFF2-40B4-BE49-F238E27FC236}">
                <a16:creationId xmlns:a16="http://schemas.microsoft.com/office/drawing/2014/main" id="{995D8462-7B76-47A2-9CBF-3A70077593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011" name="灯片编号占位符 3">
            <a:extLst>
              <a:ext uri="{FF2B5EF4-FFF2-40B4-BE49-F238E27FC236}">
                <a16:creationId xmlns:a16="http://schemas.microsoft.com/office/drawing/2014/main" id="{8211E70F-5F10-4DF3-A04A-555E64191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3A4384-A7DC-424E-9A4D-7ACA21923F45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469F36FA-C1A1-4819-AA72-EE35ECB6C5B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1C3351FC-109A-4EEE-A148-F5A59F0837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95A3EC31-00E2-442E-A263-AE2296AF66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97A2D9-6D9A-478A-81C9-10205BA93D01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>
            <a:extLst>
              <a:ext uri="{FF2B5EF4-FFF2-40B4-BE49-F238E27FC236}">
                <a16:creationId xmlns:a16="http://schemas.microsoft.com/office/drawing/2014/main" id="{B9EE7972-F4D6-48E2-A8A5-C7CA0C32DAA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6" name="备注占位符 2">
            <a:extLst>
              <a:ext uri="{FF2B5EF4-FFF2-40B4-BE49-F238E27FC236}">
                <a16:creationId xmlns:a16="http://schemas.microsoft.com/office/drawing/2014/main" id="{9ECE34AF-A356-438F-81AE-7A729211E3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7107" name="灯片编号占位符 3">
            <a:extLst>
              <a:ext uri="{FF2B5EF4-FFF2-40B4-BE49-F238E27FC236}">
                <a16:creationId xmlns:a16="http://schemas.microsoft.com/office/drawing/2014/main" id="{D21346A5-A26E-4C94-A468-E83F4166E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D29686-7F96-48CB-9DAB-8CC53B4A2490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12857061-00B4-442C-B86E-B74B084EA0A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3B201100-3E53-49A0-95FF-1931FDD3A8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0EFB97E3-B526-46EC-927C-E4D04E701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70B207-5FFD-4F20-BE75-A8576378D82A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CE2EA1DD-A8F5-4AEE-AADC-6ED0D43BEE5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9D00EA11-54B7-41F8-9646-051C0FEBB4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F6A3FDBF-690F-4FB0-A76D-5DA974540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E604DD-4B39-4ECD-BFA3-F49D32985CE1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>
            <a:extLst>
              <a:ext uri="{FF2B5EF4-FFF2-40B4-BE49-F238E27FC236}">
                <a16:creationId xmlns:a16="http://schemas.microsoft.com/office/drawing/2014/main" id="{71AC1152-744D-4681-82BF-320E229D811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2" name="备注占位符 2">
            <a:extLst>
              <a:ext uri="{FF2B5EF4-FFF2-40B4-BE49-F238E27FC236}">
                <a16:creationId xmlns:a16="http://schemas.microsoft.com/office/drawing/2014/main" id="{18B28A76-377B-4175-99E3-9A2FA40909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3" name="灯片编号占位符 3">
            <a:extLst>
              <a:ext uri="{FF2B5EF4-FFF2-40B4-BE49-F238E27FC236}">
                <a16:creationId xmlns:a16="http://schemas.microsoft.com/office/drawing/2014/main" id="{595FA572-901B-466D-B288-5E7BFD564D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2E8267-BF4E-4858-BA30-0482CBD67142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>
            <a:extLst>
              <a:ext uri="{FF2B5EF4-FFF2-40B4-BE49-F238E27FC236}">
                <a16:creationId xmlns:a16="http://schemas.microsoft.com/office/drawing/2014/main" id="{BA6225B8-0433-4A51-B477-487469ADE818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0" name="备注占位符 2">
            <a:extLst>
              <a:ext uri="{FF2B5EF4-FFF2-40B4-BE49-F238E27FC236}">
                <a16:creationId xmlns:a16="http://schemas.microsoft.com/office/drawing/2014/main" id="{F0283F45-776B-415E-B101-BEC96EA0DA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771" name="灯片编号占位符 3">
            <a:extLst>
              <a:ext uri="{FF2B5EF4-FFF2-40B4-BE49-F238E27FC236}">
                <a16:creationId xmlns:a16="http://schemas.microsoft.com/office/drawing/2014/main" id="{1129D575-D20D-4B41-B6D4-1F943762D2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85C041-1434-4A2E-B258-221B3DE14BCD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>
            <a:extLst>
              <a:ext uri="{FF2B5EF4-FFF2-40B4-BE49-F238E27FC236}">
                <a16:creationId xmlns:a16="http://schemas.microsoft.com/office/drawing/2014/main" id="{67D4F25C-740A-432A-B185-44221F1336B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18" name="备注占位符 2">
            <a:extLst>
              <a:ext uri="{FF2B5EF4-FFF2-40B4-BE49-F238E27FC236}">
                <a16:creationId xmlns:a16="http://schemas.microsoft.com/office/drawing/2014/main" id="{38CDD9F6-3AA2-4DF7-82D8-EBFB05C9CB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9" name="灯片编号占位符 3">
            <a:extLst>
              <a:ext uri="{FF2B5EF4-FFF2-40B4-BE49-F238E27FC236}">
                <a16:creationId xmlns:a16="http://schemas.microsoft.com/office/drawing/2014/main" id="{F93C558E-6884-4554-ACA0-250F06277D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AF989A-DD32-4F48-8AE3-4A8C14768A79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>
            <a:extLst>
              <a:ext uri="{FF2B5EF4-FFF2-40B4-BE49-F238E27FC236}">
                <a16:creationId xmlns:a16="http://schemas.microsoft.com/office/drawing/2014/main" id="{9547DEA1-D950-4266-952E-A362FD20F2E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6" name="备注占位符 2">
            <a:extLst>
              <a:ext uri="{FF2B5EF4-FFF2-40B4-BE49-F238E27FC236}">
                <a16:creationId xmlns:a16="http://schemas.microsoft.com/office/drawing/2014/main" id="{DAE60FC1-0E96-49E9-8492-E1E6562262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7" name="灯片编号占位符 3">
            <a:extLst>
              <a:ext uri="{FF2B5EF4-FFF2-40B4-BE49-F238E27FC236}">
                <a16:creationId xmlns:a16="http://schemas.microsoft.com/office/drawing/2014/main" id="{19FC1F5C-EA03-4C55-8184-65330D45C2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7936FC-4D35-4411-8DE8-9977CC632F87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13858452-BDA7-4646-A1CC-368D526341B7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2987A05C-716E-48F8-A90B-DEE8FDA6B8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78588A42-0983-4AB2-8F52-58E51038D0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28E444-F29D-4C7C-995C-E82291638044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>
            <a:extLst>
              <a:ext uri="{FF2B5EF4-FFF2-40B4-BE49-F238E27FC236}">
                <a16:creationId xmlns:a16="http://schemas.microsoft.com/office/drawing/2014/main" id="{E6B314CA-CB58-4778-BA9A-EE3A19355BC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2" name="备注占位符 2">
            <a:extLst>
              <a:ext uri="{FF2B5EF4-FFF2-40B4-BE49-F238E27FC236}">
                <a16:creationId xmlns:a16="http://schemas.microsoft.com/office/drawing/2014/main" id="{6477DB1A-655E-4A57-A230-2715299F76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963" name="灯片编号占位符 3">
            <a:extLst>
              <a:ext uri="{FF2B5EF4-FFF2-40B4-BE49-F238E27FC236}">
                <a16:creationId xmlns:a16="http://schemas.microsoft.com/office/drawing/2014/main" id="{73FE41F7-4D3E-4C70-94EC-3FDF759017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0753C7-7436-4258-9A1F-AD9B346C0517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6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9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04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4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3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69FB88-D249-497D-A299-1E9C645F2E1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430338"/>
            <a:ext cx="9144000" cy="38544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87551" y="2579100"/>
            <a:ext cx="5168900" cy="84023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987551" y="3501412"/>
            <a:ext cx="5168900" cy="136271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单击此处编辑副标题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CFED027-A0FD-4724-8F00-AD7DB7A5A29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BB59FA8-A13E-4C82-9831-124B7F463AD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0B012F2-12BF-47CC-9A2B-4E951F5718A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380684A-46D7-4426-AF57-923A45024C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3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23A5213-0DE9-450E-9F1A-3A35F39B6183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FFF1E32-0969-4760-93EE-D1F1CE95BD85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C67AE16-B183-45E7-A6E1-4AD5CD653F3F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9751A46-8297-40B0-8C8B-3344C49781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18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17E914-5647-4C92-B49D-C5B50B99B09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430338"/>
            <a:ext cx="9144000" cy="38544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53788" y="2010941"/>
            <a:ext cx="5636420" cy="1651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6000" spc="600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754188" y="3679825"/>
            <a:ext cx="5635625" cy="1069975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8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1042E1B5-0F2A-418A-8A6A-5C3F87FC9AE3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6CA4E498-6DE0-47F9-A702-831B5979A2B6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33645476-0145-4403-90E5-EC797B255897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DC9B314-251B-430E-AEA6-609DEA1F7F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67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4767F7-8170-4463-B897-8B7DA8DCAF1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430338"/>
            <a:ext cx="9144000" cy="38544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87551" y="2579100"/>
            <a:ext cx="5168900" cy="84023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987551" y="3501412"/>
            <a:ext cx="5168900" cy="136271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单击此处编辑副标题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182A783-149F-4B83-9167-E353EDFD78C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59272C9-59E1-4CC4-AB1A-5E4ECC1DB3D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12B0A50-0C44-4511-9F64-71FE5244488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AAEDA35-80C6-4B8E-9581-AD37A0C833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07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9203C-C419-4B0B-946E-7AB56A8E65F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353A9-DBA9-4920-B6C4-A1F0FFAE89B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5C2E5-F687-4D09-8CE7-2B8F06E6973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2B21457-A14B-4D78-87D3-C68990CAFB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34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2D678D-388A-415D-A649-841AF260EFB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0700" y="412750"/>
            <a:ext cx="8102600" cy="60769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3F4B776-57DF-469F-971E-D7BBC026201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V="1">
            <a:off x="4321175" y="1839913"/>
            <a:ext cx="501650" cy="57785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6" name="等腰三角形 8">
            <a:extLst>
              <a:ext uri="{FF2B5EF4-FFF2-40B4-BE49-F238E27FC236}">
                <a16:creationId xmlns:a16="http://schemas.microsoft.com/office/drawing/2014/main" id="{FAD278F8-4C7B-4B0B-9E4D-1242B20E19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V="1">
            <a:off x="4479925" y="5113338"/>
            <a:ext cx="184150" cy="21113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3445203"/>
            <a:ext cx="7886700" cy="406072"/>
          </a:xfrm>
        </p:spPr>
        <p:txBody>
          <a:bodyPr>
            <a:normAutofit/>
          </a:bodyPr>
          <a:lstStyle>
            <a:lvl1pPr algn="ctr">
              <a:defRPr sz="1500" b="1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3851275"/>
            <a:ext cx="7886700" cy="838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bg1"/>
                </a:solidFill>
              </a:defRPr>
            </a:lvl2pPr>
            <a:lvl3pPr marL="685800" indent="0" algn="ctr"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C796A02-018C-470C-AD09-580ACC21454B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02A152B-1A5E-480D-9ED9-30D73FFADBD2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B43B449-CFE2-4189-B38A-2FDED3192361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DDCC75F-74E4-4DC1-B19F-8C8F44DB60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2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855AB83-D4D7-41EF-B595-C93EEE8DF3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F174E0D-DF16-4B38-808B-E113BF050DF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9D75E79-1757-4182-AE1B-316C7CC20D0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05412C0-158C-47D9-AAB9-8C32C5FB2C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2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E2CD3D7-C2AA-477E-A1DD-04E871BE2C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BAF267E-CEE5-4B38-8D74-3208391CFE2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61FFC7F-2CA4-4EB7-B0FD-E1D4FBEFB4F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1ECCB68-6DEA-46F2-BA46-9242D0B38D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215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F1560B-39B9-4802-81AF-61182C264B5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23EC05-17A2-4773-B325-86FEE6CE9F0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C5ECA2-A36E-4F2C-B2B5-A3835F3A48F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D20E3D0-6930-4F16-BDEB-0395C22198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87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2CF50-AF01-44DD-BDD7-F9A675FF285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B92F10-2D45-427C-BF98-2A9A4CF2BE1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8BB42B-9E64-49C7-B12C-398580D4867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A6CC6FDA-5C9F-4E0D-BA90-01701B6B22A9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042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0" y="457200"/>
            <a:ext cx="3123900" cy="1600200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单击此处编版标题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3C11624-8955-4F64-83C5-79C143DD5B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D7FC8A0-5064-4A5A-AA93-10FAF95B3D1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A69C277-18CB-4892-8B39-4CB81360ECF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017F6B-84C4-4A55-8BA0-680C845FC2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6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CA45B-C448-4694-B1B7-23E47CB36DB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0D846-BCEB-40AE-9F0A-68C923479E4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DCD8F-6456-4160-8393-BCA41EB2584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3642983-BA75-42A6-8C8E-EF555425C4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01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CC70F-7BA8-4B5E-971C-B67EE829042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F3C5F-BF46-4D8C-AA03-D9B8060C396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567DC-C650-498B-A5DD-E361DA3C730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2478A9F-2AF5-4EA0-8609-D76B74F21A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389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6BA7202-F48C-4E7B-BBC9-3B823E11D71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A3A073A-4DF8-4801-9B6D-118C5F475FA8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D2BFF86-F8F0-4E09-B8DC-FC0CE7DF924D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9965A98-A05E-4DFD-95B6-423AFA6734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35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CF923C-4944-42D1-91C7-51E0A07504D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430338"/>
            <a:ext cx="9144000" cy="38544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53788" y="2010941"/>
            <a:ext cx="5636420" cy="1651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6000" spc="600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754188" y="3679825"/>
            <a:ext cx="5635625" cy="1069975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8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75E7043A-E5DD-4C6A-AB10-12D7E6B71726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E5D61F8F-6559-4672-9288-9780069E1CE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F82A881-E3BC-456F-9392-20FCF24F1385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A2876C3-69E8-440F-BA98-56E23AE52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4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03E5A0-7D46-4536-9B78-A0CB8DB038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430338"/>
            <a:ext cx="9144000" cy="38544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87551" y="2579100"/>
            <a:ext cx="5168900" cy="84023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987551" y="3501412"/>
            <a:ext cx="5168900" cy="136271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单击此处编辑副标题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B7444AC-61B7-409E-9228-DB8D8EE748F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F8F897B-D282-404F-8AFB-4D32D147611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C380C91-A939-47E2-A778-7C24C476346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FF4C028-D3F2-4586-A74A-F8264F3F4A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62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98FAC-7367-4712-9390-1ECFF3DB282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057DB-A4BC-459C-A8E4-8602CC14D00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C458C-8F65-4678-9C18-072EE4A46CC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890FDE2-7413-4AAC-9FA5-2E24521603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89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B1404D-E4B6-4113-A199-CE244E775C9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0700" y="412750"/>
            <a:ext cx="8102600" cy="60769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410E876-E5A9-405F-9474-F07C2170366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V="1">
            <a:off x="4321175" y="1839913"/>
            <a:ext cx="501650" cy="57785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6" name="等腰三角形 8">
            <a:extLst>
              <a:ext uri="{FF2B5EF4-FFF2-40B4-BE49-F238E27FC236}">
                <a16:creationId xmlns:a16="http://schemas.microsoft.com/office/drawing/2014/main" id="{EC2A029B-EA20-453A-8E99-E18DCDCD32D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V="1">
            <a:off x="4479925" y="5113338"/>
            <a:ext cx="184150" cy="21113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3445203"/>
            <a:ext cx="7886700" cy="406072"/>
          </a:xfrm>
        </p:spPr>
        <p:txBody>
          <a:bodyPr>
            <a:normAutofit/>
          </a:bodyPr>
          <a:lstStyle>
            <a:lvl1pPr algn="ctr">
              <a:defRPr sz="1500" b="1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3851275"/>
            <a:ext cx="7886700" cy="838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bg1"/>
                </a:solidFill>
              </a:defRPr>
            </a:lvl2pPr>
            <a:lvl3pPr marL="685800" indent="0" algn="ctr"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0D3DAFA-F34B-41EE-BB25-0FBBCECB53A9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0385DA3-F524-48F9-8BA5-F61499D9F582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432B1B6-3D40-4D79-9595-1B36755C1F51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FE5426F-3CEE-418F-B886-343F7AB24E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625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CE7DE97-80D5-4654-A0D1-820A019C2DB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B4D3C64-BEEE-48DA-9136-8F7B21A4069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A9AACA2-9F8D-44DE-A46C-26AEC93A623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51EAE04-6B00-4678-96BC-9270E152BEB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03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69232A4-78E8-4383-A143-F4A0CE32164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53655B0-A7E3-4C6D-B9DD-80DDC3EDA7C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A4CE62B-2EF3-4CE9-B1C2-76D4C215A1D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37DB4CB-D1A0-407E-9E6F-89C32C3CD6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781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B90158-D19A-4E9D-83C9-30450083A03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718E41-1A4D-469E-8D65-ACB0DCD3FF2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1754D5-21F4-498A-BC7B-02F7F0B11B2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D1166FD-5E46-45B5-89AA-03DD5EF18C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38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A732E2-4012-4A2C-B2D3-18F18BE8029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58EE9-6E38-4AB7-AE46-E64F826C86B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B70047-2F73-4D72-9DF2-FD7E269744E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67068549-87C3-4AC1-AD69-603FE876F6BF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70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A1BDC2-3322-4EC3-A3EB-28AE0B4C710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0700" y="412750"/>
            <a:ext cx="8102600" cy="60769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97BA23A-1B01-4866-8A6C-E493F7E033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V="1">
            <a:off x="4321175" y="1839913"/>
            <a:ext cx="501650" cy="57785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6" name="等腰三角形 8">
            <a:extLst>
              <a:ext uri="{FF2B5EF4-FFF2-40B4-BE49-F238E27FC236}">
                <a16:creationId xmlns:a16="http://schemas.microsoft.com/office/drawing/2014/main" id="{8F8F9296-AD36-4938-8AA1-D1CEEC4F2D4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V="1">
            <a:off x="4479925" y="5113338"/>
            <a:ext cx="184150" cy="21113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3445203"/>
            <a:ext cx="7886700" cy="406072"/>
          </a:xfrm>
        </p:spPr>
        <p:txBody>
          <a:bodyPr>
            <a:normAutofit/>
          </a:bodyPr>
          <a:lstStyle>
            <a:lvl1pPr algn="ctr">
              <a:defRPr sz="1500" b="1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3851275"/>
            <a:ext cx="7886700" cy="838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bg1"/>
                </a:solidFill>
              </a:defRPr>
            </a:lvl2pPr>
            <a:lvl3pPr marL="685800" indent="0" algn="ctr"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21A0820-9726-4479-BBE0-B435DAFB466C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28F4BE5-C483-4B22-9889-C8917F774078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09ADA39-067F-4CEC-AA64-D01E7C39B560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35C3000-14F3-4FAE-914E-FCDE12ABBF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732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0" y="457200"/>
            <a:ext cx="3123900" cy="1600200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单击此处编版标题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0D0FAE8-1CBC-4F4E-BD64-7C7B756343E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135AFA3-1260-4B59-9061-F74DEF8EA5E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A607D7D-23DB-4253-AC7E-4A45A159E0A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D0F021D-FCAF-41E2-B1FC-532AAF4B25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24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98D17-4456-43BC-ABEB-D0FF1B4381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D983C-2C6F-445D-9379-498A2A342E0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C37D1-F305-4205-842F-25542F3E35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6BD013D-344E-497D-AB90-AE01D5FD7D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278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26F3CD2-BCB9-4B97-BE88-FD5F47D340BA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BE72D17-1484-456B-90FD-CA0805A123ED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25963A-2DCA-41BD-90A5-1D6D967E8BD4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5495C82-F639-4C76-B9E7-3EBB60CC9C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458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B6ABA9-21F5-4877-8259-E4E0A8C3061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430338"/>
            <a:ext cx="9144000" cy="38544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53788" y="2010941"/>
            <a:ext cx="5636420" cy="1651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6000" spc="600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754188" y="3679825"/>
            <a:ext cx="5635625" cy="1069975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8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0012C907-1E60-4E06-9140-956289FA8E15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FE11D9B-B8C9-4D6C-BCF1-31CE64FE39CF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9A1F19DC-8745-4B06-BDF4-3C112662C52A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CC34E49-195F-41D2-B06E-559AAE3A4E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7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627B6DC-F242-402B-BD61-09C0FB274F9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8A2E6DB-F497-4CAC-8CA3-DD24521A5AA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55E981E-4EF9-4C4C-83EA-AE22EC8B4DA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09F7998-CF0C-4C0B-8547-E330A1289F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5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18AACE0-9186-4631-A0F5-9A1375D366C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61C7F5A-617C-405D-A3DF-A71CC7A334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71F1C4B-3186-40DA-93BF-96FF367BFF7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CF2A9A0-B527-422A-A70C-FE830723D7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3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381760-9C60-49A7-8E9C-5421D19CDC1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ADF14A-E79E-4C18-A3E1-58B07076501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60024E-BC3C-4CA8-ABEA-8F054DF3685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EF1D31C-7758-4BA4-B56C-C0E9F5E881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4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D7CC5E-59E1-478A-AE74-35DC98D79ED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DF49F9-BA9A-4A48-84B9-40AB1EA12A7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34E482-8089-4F31-88E0-D5EF9FDB782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5F9D75BC-44D5-4034-A223-2A91719E3596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52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0" y="457200"/>
            <a:ext cx="3123900" cy="1600200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单击此处编版标题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0FD9968-5757-448E-B1CB-CCB56F83211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B45757-EC61-441D-9110-D1BC2C36BF3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721F9FB-65B5-4D85-9FA8-599E84BF4C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CD54BCE-157A-4CA8-97BD-B35F8AC728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18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91414-43E7-41B6-A55B-F975DCD88A9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BEDA8-9967-430C-96C5-262D9E6AF9C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5F78A-7DF7-4516-8C1E-94BF807D398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A82916F-BF0E-4706-AF64-E3BDE50C51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8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49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8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47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tags" Target="../tags/tag93.xml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9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91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4E6EA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E897A22-A55A-4F4C-95C5-A7B7C008BBDE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AA8A531-C4D0-4EC0-AB54-88C7AE4778BE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4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65831-4B34-409F-B8D1-B47C47A5FA8D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 noProof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3C4B0-E9CF-4596-897F-CCB0E308916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F0255-967C-4195-929A-2B2C0ECDC987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 noProof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EBD42B8C-E52D-45EF-B7CF-46544ECF1A43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KSO_TEMPLATE" hidden="1">
            <a:extLst>
              <a:ext uri="{FF2B5EF4-FFF2-40B4-BE49-F238E27FC236}">
                <a16:creationId xmlns:a16="http://schemas.microsoft.com/office/drawing/2014/main" id="{86DAE446-E0CA-4A63-B856-375BDB17C973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4" r:id="rId2"/>
    <p:sldLayoutId id="2147483738" r:id="rId3"/>
    <p:sldLayoutId id="2147483723" r:id="rId4"/>
    <p:sldLayoutId id="2147483722" r:id="rId5"/>
    <p:sldLayoutId id="2147483739" r:id="rId6"/>
    <p:sldLayoutId id="2147483740" r:id="rId7"/>
    <p:sldLayoutId id="2147483721" r:id="rId8"/>
    <p:sldLayoutId id="2147483720" r:id="rId9"/>
    <p:sldLayoutId id="2147483719" r:id="rId10"/>
    <p:sldLayoutId id="214748374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4E6EA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5492861E-63E2-41ED-9D69-FF8209E8721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DF63E225-C3CE-4D1B-B748-D1601B8FE9AB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4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27192-FD50-4E9C-803A-E92DC08D37B5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 noProof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12D6C-4D74-4402-90B4-126175C506AF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34F82-0F7D-49A2-8380-C158D323052A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 noProof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89B7C223-BC88-4477-BE33-A39CE89B0F10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KSO_TEMPLATE" hidden="1">
            <a:extLst>
              <a:ext uri="{FF2B5EF4-FFF2-40B4-BE49-F238E27FC236}">
                <a16:creationId xmlns:a16="http://schemas.microsoft.com/office/drawing/2014/main" id="{DD579E34-CF0F-4E81-A6C6-B8F90E92EB8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0" r:id="rId2"/>
    <p:sldLayoutId id="2147483743" r:id="rId3"/>
    <p:sldLayoutId id="2147483729" r:id="rId4"/>
    <p:sldLayoutId id="2147483728" r:id="rId5"/>
    <p:sldLayoutId id="2147483744" r:id="rId6"/>
    <p:sldLayoutId id="2147483745" r:id="rId7"/>
    <p:sldLayoutId id="2147483727" r:id="rId8"/>
    <p:sldLayoutId id="2147483726" r:id="rId9"/>
    <p:sldLayoutId id="2147483725" r:id="rId10"/>
    <p:sldLayoutId id="2147483746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4E6EA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770EC1DF-5D1B-4BE0-93AC-AD9754C6309C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1F6781E3-9B82-4B37-AB24-ABB56F3E9C25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4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49387-8A86-4B83-BF0D-11B31113231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 noProof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B959D-231B-405A-9A56-E9008C7E30D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C6F76-7CDC-4E3A-B84D-E1D40D13F9A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 noProof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7447B6C-BBB0-44B3-930D-BA534AA4F8C8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KSO_TEMPLATE" hidden="1">
            <a:extLst>
              <a:ext uri="{FF2B5EF4-FFF2-40B4-BE49-F238E27FC236}">
                <a16:creationId xmlns:a16="http://schemas.microsoft.com/office/drawing/2014/main" id="{A8F8D96C-92E3-4B6C-A7B2-8389B1B245D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6" r:id="rId2"/>
    <p:sldLayoutId id="2147483748" r:id="rId3"/>
    <p:sldLayoutId id="2147483735" r:id="rId4"/>
    <p:sldLayoutId id="2147483734" r:id="rId5"/>
    <p:sldLayoutId id="2147483749" r:id="rId6"/>
    <p:sldLayoutId id="2147483750" r:id="rId7"/>
    <p:sldLayoutId id="2147483733" r:id="rId8"/>
    <p:sldLayoutId id="2147483732" r:id="rId9"/>
    <p:sldLayoutId id="2147483731" r:id="rId10"/>
    <p:sldLayoutId id="214748375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image" Target="../media/image14.wmf"/><Relationship Id="rId5" Type="http://schemas.openxmlformats.org/officeDocument/2006/relationships/tags" Target="../tags/tag286.xml"/><Relationship Id="rId10" Type="http://schemas.openxmlformats.org/officeDocument/2006/relationships/image" Target="../media/image13.png"/><Relationship Id="rId4" Type="http://schemas.openxmlformats.org/officeDocument/2006/relationships/tags" Target="../tags/tag285.xml"/><Relationship Id="rId9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291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10" Type="http://schemas.openxmlformats.org/officeDocument/2006/relationships/image" Target="../media/image16.png"/><Relationship Id="rId4" Type="http://schemas.openxmlformats.org/officeDocument/2006/relationships/tags" Target="../tags/tag292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02.xml"/><Relationship Id="rId13" Type="http://schemas.openxmlformats.org/officeDocument/2006/relationships/image" Target="../media/image10.png"/><Relationship Id="rId3" Type="http://schemas.openxmlformats.org/officeDocument/2006/relationships/tags" Target="../tags/tag297.xml"/><Relationship Id="rId7" Type="http://schemas.openxmlformats.org/officeDocument/2006/relationships/tags" Target="../tags/tag301.xml"/><Relationship Id="rId12" Type="http://schemas.openxmlformats.org/officeDocument/2006/relationships/notesSlide" Target="../notesSlides/notesSlide9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tags" Target="../tags/tag300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299.xml"/><Relationship Id="rId15" Type="http://schemas.openxmlformats.org/officeDocument/2006/relationships/image" Target="../media/image17.wmf"/><Relationship Id="rId10" Type="http://schemas.openxmlformats.org/officeDocument/2006/relationships/tags" Target="../tags/tag304.xml"/><Relationship Id="rId4" Type="http://schemas.openxmlformats.org/officeDocument/2006/relationships/tags" Target="../tags/tag298.xml"/><Relationship Id="rId9" Type="http://schemas.openxmlformats.org/officeDocument/2006/relationships/tags" Target="../tags/tag303.xml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11" Type="http://schemas.openxmlformats.org/officeDocument/2006/relationships/image" Target="../media/image18.wmf"/><Relationship Id="rId5" Type="http://schemas.openxmlformats.org/officeDocument/2006/relationships/tags" Target="../tags/tag309.xml"/><Relationship Id="rId10" Type="http://schemas.openxmlformats.org/officeDocument/2006/relationships/image" Target="../media/image13.png"/><Relationship Id="rId4" Type="http://schemas.openxmlformats.org/officeDocument/2006/relationships/tags" Target="../tags/tag308.xml"/><Relationship Id="rId9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19.xml"/><Relationship Id="rId13" Type="http://schemas.openxmlformats.org/officeDocument/2006/relationships/image" Target="../media/image10.png"/><Relationship Id="rId3" Type="http://schemas.openxmlformats.org/officeDocument/2006/relationships/tags" Target="../tags/tag314.xml"/><Relationship Id="rId7" Type="http://schemas.openxmlformats.org/officeDocument/2006/relationships/tags" Target="../tags/tag318.xml"/><Relationship Id="rId12" Type="http://schemas.openxmlformats.org/officeDocument/2006/relationships/notesSlide" Target="../notesSlides/notesSlide11.xml"/><Relationship Id="rId2" Type="http://schemas.openxmlformats.org/officeDocument/2006/relationships/tags" Target="../tags/tag313.xml"/><Relationship Id="rId16" Type="http://schemas.openxmlformats.org/officeDocument/2006/relationships/image" Target="../media/image20.wmf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316.xml"/><Relationship Id="rId15" Type="http://schemas.openxmlformats.org/officeDocument/2006/relationships/image" Target="../media/image19.wmf"/><Relationship Id="rId10" Type="http://schemas.openxmlformats.org/officeDocument/2006/relationships/tags" Target="../tags/tag321.xml"/><Relationship Id="rId4" Type="http://schemas.openxmlformats.org/officeDocument/2006/relationships/tags" Target="../tags/tag315.xml"/><Relationship Id="rId9" Type="http://schemas.openxmlformats.org/officeDocument/2006/relationships/tags" Target="../tags/tag320.xml"/><Relationship Id="rId1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tags" Target="../tags/tag148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tags" Target="../tags/tag147.xml"/><Relationship Id="rId2" Type="http://schemas.openxmlformats.org/officeDocument/2006/relationships/tags" Target="../tags/tag137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5" Type="http://schemas.openxmlformats.org/officeDocument/2006/relationships/tags" Target="../tags/tag140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45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tags" Target="../tags/tag14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26" Type="http://schemas.openxmlformats.org/officeDocument/2006/relationships/tags" Target="../tags/tag183.xml"/><Relationship Id="rId39" Type="http://schemas.openxmlformats.org/officeDocument/2006/relationships/tags" Target="../tags/tag196.xml"/><Relationship Id="rId21" Type="http://schemas.openxmlformats.org/officeDocument/2006/relationships/tags" Target="../tags/tag178.xml"/><Relationship Id="rId34" Type="http://schemas.openxmlformats.org/officeDocument/2006/relationships/tags" Target="../tags/tag191.xml"/><Relationship Id="rId42" Type="http://schemas.openxmlformats.org/officeDocument/2006/relationships/tags" Target="../tags/tag199.xml"/><Relationship Id="rId47" Type="http://schemas.openxmlformats.org/officeDocument/2006/relationships/tags" Target="../tags/tag204.xml"/><Relationship Id="rId50" Type="http://schemas.openxmlformats.org/officeDocument/2006/relationships/tags" Target="../tags/tag207.xml"/><Relationship Id="rId55" Type="http://schemas.openxmlformats.org/officeDocument/2006/relationships/tags" Target="../tags/tag212.xml"/><Relationship Id="rId63" Type="http://schemas.openxmlformats.org/officeDocument/2006/relationships/tags" Target="../tags/tag220.xml"/><Relationship Id="rId68" Type="http://schemas.openxmlformats.org/officeDocument/2006/relationships/tags" Target="../tags/tag225.xml"/><Relationship Id="rId76" Type="http://schemas.openxmlformats.org/officeDocument/2006/relationships/tags" Target="../tags/tag233.xml"/><Relationship Id="rId84" Type="http://schemas.openxmlformats.org/officeDocument/2006/relationships/tags" Target="../tags/tag241.xml"/><Relationship Id="rId7" Type="http://schemas.openxmlformats.org/officeDocument/2006/relationships/tags" Target="../tags/tag164.xml"/><Relationship Id="rId71" Type="http://schemas.openxmlformats.org/officeDocument/2006/relationships/tags" Target="../tags/tag228.xml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29" Type="http://schemas.openxmlformats.org/officeDocument/2006/relationships/tags" Target="../tags/tag186.xml"/><Relationship Id="rId11" Type="http://schemas.openxmlformats.org/officeDocument/2006/relationships/tags" Target="../tags/tag168.xml"/><Relationship Id="rId24" Type="http://schemas.openxmlformats.org/officeDocument/2006/relationships/tags" Target="../tags/tag181.xml"/><Relationship Id="rId32" Type="http://schemas.openxmlformats.org/officeDocument/2006/relationships/tags" Target="../tags/tag189.xml"/><Relationship Id="rId37" Type="http://schemas.openxmlformats.org/officeDocument/2006/relationships/tags" Target="../tags/tag194.xml"/><Relationship Id="rId40" Type="http://schemas.openxmlformats.org/officeDocument/2006/relationships/tags" Target="../tags/tag197.xml"/><Relationship Id="rId45" Type="http://schemas.openxmlformats.org/officeDocument/2006/relationships/tags" Target="../tags/tag202.xml"/><Relationship Id="rId53" Type="http://schemas.openxmlformats.org/officeDocument/2006/relationships/tags" Target="../tags/tag210.xml"/><Relationship Id="rId58" Type="http://schemas.openxmlformats.org/officeDocument/2006/relationships/tags" Target="../tags/tag215.xml"/><Relationship Id="rId66" Type="http://schemas.openxmlformats.org/officeDocument/2006/relationships/tags" Target="../tags/tag223.xml"/><Relationship Id="rId74" Type="http://schemas.openxmlformats.org/officeDocument/2006/relationships/tags" Target="../tags/tag231.xml"/><Relationship Id="rId79" Type="http://schemas.openxmlformats.org/officeDocument/2006/relationships/tags" Target="../tags/tag236.xml"/><Relationship Id="rId5" Type="http://schemas.openxmlformats.org/officeDocument/2006/relationships/tags" Target="../tags/tag162.xml"/><Relationship Id="rId61" Type="http://schemas.openxmlformats.org/officeDocument/2006/relationships/tags" Target="../tags/tag218.xml"/><Relationship Id="rId82" Type="http://schemas.openxmlformats.org/officeDocument/2006/relationships/tags" Target="../tags/tag239.xml"/><Relationship Id="rId19" Type="http://schemas.openxmlformats.org/officeDocument/2006/relationships/tags" Target="../tags/tag176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Relationship Id="rId22" Type="http://schemas.openxmlformats.org/officeDocument/2006/relationships/tags" Target="../tags/tag179.xml"/><Relationship Id="rId27" Type="http://schemas.openxmlformats.org/officeDocument/2006/relationships/tags" Target="../tags/tag184.xml"/><Relationship Id="rId30" Type="http://schemas.openxmlformats.org/officeDocument/2006/relationships/tags" Target="../tags/tag187.xml"/><Relationship Id="rId35" Type="http://schemas.openxmlformats.org/officeDocument/2006/relationships/tags" Target="../tags/tag192.xml"/><Relationship Id="rId43" Type="http://schemas.openxmlformats.org/officeDocument/2006/relationships/tags" Target="../tags/tag200.xml"/><Relationship Id="rId48" Type="http://schemas.openxmlformats.org/officeDocument/2006/relationships/tags" Target="../tags/tag205.xml"/><Relationship Id="rId56" Type="http://schemas.openxmlformats.org/officeDocument/2006/relationships/tags" Target="../tags/tag213.xml"/><Relationship Id="rId64" Type="http://schemas.openxmlformats.org/officeDocument/2006/relationships/tags" Target="../tags/tag221.xml"/><Relationship Id="rId69" Type="http://schemas.openxmlformats.org/officeDocument/2006/relationships/tags" Target="../tags/tag226.xml"/><Relationship Id="rId77" Type="http://schemas.openxmlformats.org/officeDocument/2006/relationships/tags" Target="../tags/tag234.xml"/><Relationship Id="rId8" Type="http://schemas.openxmlformats.org/officeDocument/2006/relationships/tags" Target="../tags/tag165.xml"/><Relationship Id="rId51" Type="http://schemas.openxmlformats.org/officeDocument/2006/relationships/tags" Target="../tags/tag208.xml"/><Relationship Id="rId72" Type="http://schemas.openxmlformats.org/officeDocument/2006/relationships/tags" Target="../tags/tag229.xml"/><Relationship Id="rId80" Type="http://schemas.openxmlformats.org/officeDocument/2006/relationships/tags" Target="../tags/tag237.xml"/><Relationship Id="rId85" Type="http://schemas.openxmlformats.org/officeDocument/2006/relationships/slideLayout" Target="../slideLayouts/slideLayout7.xml"/><Relationship Id="rId3" Type="http://schemas.openxmlformats.org/officeDocument/2006/relationships/tags" Target="../tags/tag160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5" Type="http://schemas.openxmlformats.org/officeDocument/2006/relationships/tags" Target="../tags/tag182.xml"/><Relationship Id="rId33" Type="http://schemas.openxmlformats.org/officeDocument/2006/relationships/tags" Target="../tags/tag190.xml"/><Relationship Id="rId38" Type="http://schemas.openxmlformats.org/officeDocument/2006/relationships/tags" Target="../tags/tag195.xml"/><Relationship Id="rId46" Type="http://schemas.openxmlformats.org/officeDocument/2006/relationships/tags" Target="../tags/tag203.xml"/><Relationship Id="rId59" Type="http://schemas.openxmlformats.org/officeDocument/2006/relationships/tags" Target="../tags/tag216.xml"/><Relationship Id="rId67" Type="http://schemas.openxmlformats.org/officeDocument/2006/relationships/tags" Target="../tags/tag224.xml"/><Relationship Id="rId20" Type="http://schemas.openxmlformats.org/officeDocument/2006/relationships/tags" Target="../tags/tag177.xml"/><Relationship Id="rId41" Type="http://schemas.openxmlformats.org/officeDocument/2006/relationships/tags" Target="../tags/tag198.xml"/><Relationship Id="rId54" Type="http://schemas.openxmlformats.org/officeDocument/2006/relationships/tags" Target="../tags/tag211.xml"/><Relationship Id="rId62" Type="http://schemas.openxmlformats.org/officeDocument/2006/relationships/tags" Target="../tags/tag219.xml"/><Relationship Id="rId70" Type="http://schemas.openxmlformats.org/officeDocument/2006/relationships/tags" Target="../tags/tag227.xml"/><Relationship Id="rId75" Type="http://schemas.openxmlformats.org/officeDocument/2006/relationships/tags" Target="../tags/tag232.xml"/><Relationship Id="rId83" Type="http://schemas.openxmlformats.org/officeDocument/2006/relationships/tags" Target="../tags/tag240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5" Type="http://schemas.openxmlformats.org/officeDocument/2006/relationships/tags" Target="../tags/tag172.xml"/><Relationship Id="rId23" Type="http://schemas.openxmlformats.org/officeDocument/2006/relationships/tags" Target="../tags/tag180.xml"/><Relationship Id="rId28" Type="http://schemas.openxmlformats.org/officeDocument/2006/relationships/tags" Target="../tags/tag185.xml"/><Relationship Id="rId36" Type="http://schemas.openxmlformats.org/officeDocument/2006/relationships/tags" Target="../tags/tag193.xml"/><Relationship Id="rId49" Type="http://schemas.openxmlformats.org/officeDocument/2006/relationships/tags" Target="../tags/tag206.xml"/><Relationship Id="rId57" Type="http://schemas.openxmlformats.org/officeDocument/2006/relationships/tags" Target="../tags/tag214.xml"/><Relationship Id="rId10" Type="http://schemas.openxmlformats.org/officeDocument/2006/relationships/tags" Target="../tags/tag167.xml"/><Relationship Id="rId31" Type="http://schemas.openxmlformats.org/officeDocument/2006/relationships/tags" Target="../tags/tag188.xml"/><Relationship Id="rId44" Type="http://schemas.openxmlformats.org/officeDocument/2006/relationships/tags" Target="../tags/tag201.xml"/><Relationship Id="rId52" Type="http://schemas.openxmlformats.org/officeDocument/2006/relationships/tags" Target="../tags/tag209.xml"/><Relationship Id="rId60" Type="http://schemas.openxmlformats.org/officeDocument/2006/relationships/tags" Target="../tags/tag217.xml"/><Relationship Id="rId65" Type="http://schemas.openxmlformats.org/officeDocument/2006/relationships/tags" Target="../tags/tag222.xml"/><Relationship Id="rId73" Type="http://schemas.openxmlformats.org/officeDocument/2006/relationships/tags" Target="../tags/tag230.xml"/><Relationship Id="rId78" Type="http://schemas.openxmlformats.org/officeDocument/2006/relationships/tags" Target="../tags/tag235.xml"/><Relationship Id="rId81" Type="http://schemas.openxmlformats.org/officeDocument/2006/relationships/tags" Target="../tags/tag238.xml"/><Relationship Id="rId86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257.xml"/><Relationship Id="rId7" Type="http://schemas.openxmlformats.org/officeDocument/2006/relationships/image" Target="../media/image4.wmf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6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10" Type="http://schemas.openxmlformats.org/officeDocument/2006/relationships/image" Target="../media/image8.wmf"/><Relationship Id="rId4" Type="http://schemas.openxmlformats.org/officeDocument/2006/relationships/tags" Target="../tags/tag263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68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10" Type="http://schemas.openxmlformats.org/officeDocument/2006/relationships/image" Target="../media/image9.png"/><Relationship Id="rId4" Type="http://schemas.openxmlformats.org/officeDocument/2006/relationships/tags" Target="../tags/tag269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image" Target="../media/image10.png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276.xml"/><Relationship Id="rId15" Type="http://schemas.openxmlformats.org/officeDocument/2006/relationships/image" Target="../media/image12.png"/><Relationship Id="rId10" Type="http://schemas.openxmlformats.org/officeDocument/2006/relationships/tags" Target="../tags/tag281.xml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E44D0842-EB64-45DC-BF3A-D2AA00A07415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987550" y="2579688"/>
            <a:ext cx="5168900" cy="8397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도서 관리 시스템</a:t>
            </a:r>
          </a:p>
        </p:txBody>
      </p:sp>
      <p:sp>
        <p:nvSpPr>
          <p:cNvPr id="20482" name="副标题 2">
            <a:extLst>
              <a:ext uri="{FF2B5EF4-FFF2-40B4-BE49-F238E27FC236}">
                <a16:creationId xmlns:a16="http://schemas.microsoft.com/office/drawing/2014/main" id="{08C611AF-4697-4B24-9C7F-1D7D9A5ED604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987550" y="3502025"/>
            <a:ext cx="5168900" cy="13620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20161795 </a:t>
            </a:r>
            <a:r>
              <a:rPr lang="en-US" altLang="zh-CN" dirty="0" err="1">
                <a:ea typeface="微软雅黑" panose="020B0503020204020204" pitchFamily="34" charset="-122"/>
                <a:sym typeface="Arial" panose="020B0604020202020204" pitchFamily="34" charset="0"/>
              </a:rPr>
              <a:t>고가해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20174950 온가력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20170855 </a:t>
            </a:r>
            <a:r>
              <a:rPr lang="en-US" altLang="zh-CN" dirty="0" err="1">
                <a:ea typeface="微软雅黑" panose="020B0503020204020204" pitchFamily="34" charset="-122"/>
                <a:sym typeface="Arial" panose="020B0604020202020204" pitchFamily="34" charset="0"/>
              </a:rPr>
              <a:t>진문희</a:t>
            </a:r>
            <a:endParaRPr lang="en-US" altLang="zh-CN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AFD2B5-331C-46EB-B8B2-7C3AE638713D}"/>
              </a:ext>
            </a:extLst>
          </p:cNvPr>
          <p:cNvSpPr txBox="1"/>
          <p:nvPr/>
        </p:nvSpPr>
        <p:spPr>
          <a:xfrm>
            <a:off x="2222639" y="1556792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데이타베이스설계</a:t>
            </a:r>
            <a:endParaRPr lang="zh-CN" altLang="en-US" sz="44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KSO_Shape">
            <a:extLst>
              <a:ext uri="{FF2B5EF4-FFF2-40B4-BE49-F238E27FC236}">
                <a16:creationId xmlns:a16="http://schemas.microsoft.com/office/drawing/2014/main" id="{586FF203-6B05-4CF4-8A90-EDA899A6D1E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52975" y="2052638"/>
            <a:ext cx="1893888" cy="1865312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C440132-E7BB-49BA-8868-67DC4ACE1327}"/>
              </a:ext>
            </a:extLst>
          </p:cNvPr>
          <p:cNvCxnSpPr>
            <a:endCxn id="13" idx="2"/>
          </p:cNvCxnSpPr>
          <p:nvPr>
            <p:custDataLst>
              <p:tags r:id="rId3"/>
            </p:custDataLst>
          </p:nvPr>
        </p:nvCxnSpPr>
        <p:spPr>
          <a:xfrm rot="10800000" flipV="1">
            <a:off x="3384550" y="3416300"/>
            <a:ext cx="2359025" cy="88900"/>
          </a:xfrm>
          <a:prstGeom prst="bentConnector4">
            <a:avLst>
              <a:gd name="adj1" fmla="val 29294"/>
              <a:gd name="adj2" fmla="val 37835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8145876-D947-401B-BAAE-0D7816D0EF0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7388" y="1203325"/>
            <a:ext cx="7769225" cy="585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도서 삭제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016FD4-DE81-410C-B04B-781827226D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06650" y="2098675"/>
            <a:ext cx="1954213" cy="1406525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DELETE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book_info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book_id = 50000060</a:t>
            </a:r>
          </a:p>
        </p:txBody>
      </p:sp>
      <p:pic>
        <p:nvPicPr>
          <p:cNvPr id="35845" name="图形 4">
            <a:extLst>
              <a:ext uri="{FF2B5EF4-FFF2-40B4-BE49-F238E27FC236}">
                <a16:creationId xmlns:a16="http://schemas.microsoft.com/office/drawing/2014/main" id="{FDD3B42C-9313-4995-A355-73BAB1706EB1}"/>
              </a:ext>
            </a:extLst>
          </p:cNvPr>
          <p:cNvPicPr>
            <a:picLocks noGrp="1"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2644775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KSO_Shape">
            <a:extLst>
              <a:ext uri="{FF2B5EF4-FFF2-40B4-BE49-F238E27FC236}">
                <a16:creationId xmlns:a16="http://schemas.microsoft.com/office/drawing/2014/main" id="{DF14BCC8-3BFA-49CB-A807-328BBDC672B9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64088" y="2097088"/>
            <a:ext cx="1893887" cy="1865312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pic>
        <p:nvPicPr>
          <p:cNvPr id="35848" name="图片 5">
            <a:extLst>
              <a:ext uri="{FF2B5EF4-FFF2-40B4-BE49-F238E27FC236}">
                <a16:creationId xmlns:a16="http://schemas.microsoft.com/office/drawing/2014/main" id="{F9362BC2-1873-4EF7-B327-9AD4186D2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4103688"/>
            <a:ext cx="5970588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KSO_Shape">
            <a:extLst>
              <a:ext uri="{FF2B5EF4-FFF2-40B4-BE49-F238E27FC236}">
                <a16:creationId xmlns:a16="http://schemas.microsoft.com/office/drawing/2014/main" id="{F325ACF5-5D2E-4ADF-A3BD-6EB28169033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76838" y="1560513"/>
            <a:ext cx="3651250" cy="3595687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0B130AE-2E96-4504-9C3E-7B5D38A529F7}"/>
              </a:ext>
            </a:extLst>
          </p:cNvPr>
          <p:cNvCxnSpPr>
            <a:endCxn id="13" idx="2"/>
          </p:cNvCxnSpPr>
          <p:nvPr>
            <p:custDataLst>
              <p:tags r:id="rId3"/>
            </p:custDataLst>
          </p:nvPr>
        </p:nvCxnSpPr>
        <p:spPr>
          <a:xfrm rot="10800000" flipV="1">
            <a:off x="2535238" y="4189413"/>
            <a:ext cx="4549775" cy="171450"/>
          </a:xfrm>
          <a:prstGeom prst="bentConnector4">
            <a:avLst>
              <a:gd name="adj1" fmla="val 29294"/>
              <a:gd name="adj2" fmla="val 37835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E24D454-096F-46EE-9A8F-956A63C8D2B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4838" y="681038"/>
            <a:ext cx="7767637" cy="584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도서 분류(분류호 통해서 조회)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38F56B-F877-44AE-AF5D-95224E850A4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50875" y="1646238"/>
            <a:ext cx="3768725" cy="2714625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SELECT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book_id,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NAME,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book_info.class_id,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class_name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book_info,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class_info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book_info.class_id = class_info.class_id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AND book_id = "50000012"</a:t>
            </a:r>
          </a:p>
        </p:txBody>
      </p:sp>
      <p:pic>
        <p:nvPicPr>
          <p:cNvPr id="37893" name="图形 4">
            <a:extLst>
              <a:ext uri="{FF2B5EF4-FFF2-40B4-BE49-F238E27FC236}">
                <a16:creationId xmlns:a16="http://schemas.microsoft.com/office/drawing/2014/main" id="{51F0B524-A2AB-4663-9190-1E6FA6A4E375}"/>
              </a:ext>
            </a:extLst>
          </p:cNvPr>
          <p:cNvPicPr>
            <a:picLocks noGrp="1"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2700338"/>
            <a:ext cx="1316038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图片 8">
            <a:extLst>
              <a:ext uri="{FF2B5EF4-FFF2-40B4-BE49-F238E27FC236}">
                <a16:creationId xmlns:a16="http://schemas.microsoft.com/office/drawing/2014/main" id="{59906023-B4A8-4822-AD9C-3770C5B6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5410200"/>
            <a:ext cx="521652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KSO_Shape">
            <a:extLst>
              <a:ext uri="{FF2B5EF4-FFF2-40B4-BE49-F238E27FC236}">
                <a16:creationId xmlns:a16="http://schemas.microsoft.com/office/drawing/2014/main" id="{EF9060F5-EAFE-4622-9D03-21EF45CE3C5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4388" y="1530350"/>
            <a:ext cx="1989137" cy="1957388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CBFC2C20-353B-42EA-B926-61705DC02430}"/>
              </a:ext>
            </a:extLst>
          </p:cNvPr>
          <p:cNvCxnSpPr>
            <a:endCxn id="26" idx="0"/>
          </p:cNvCxnSpPr>
          <p:nvPr>
            <p:custDataLst>
              <p:tags r:id="rId3"/>
            </p:custDataLst>
          </p:nvPr>
        </p:nvCxnSpPr>
        <p:spPr>
          <a:xfrm flipV="1">
            <a:off x="5407025" y="1677988"/>
            <a:ext cx="2481263" cy="34925"/>
          </a:xfrm>
          <a:prstGeom prst="bentConnector4">
            <a:avLst>
              <a:gd name="adj1" fmla="val 29335"/>
              <a:gd name="adj2" fmla="val 828211"/>
            </a:avLst>
          </a:prstGeom>
          <a:ln w="12700">
            <a:solidFill>
              <a:srgbClr val="A59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39" name="KSO_Shape">
            <a:extLst>
              <a:ext uri="{FF2B5EF4-FFF2-40B4-BE49-F238E27FC236}">
                <a16:creationId xmlns:a16="http://schemas.microsoft.com/office/drawing/2014/main" id="{FAEC3638-C89C-45F1-A226-EC7EF450E59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74925" y="1528763"/>
            <a:ext cx="1987550" cy="1957387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72121E2F-2AD8-422F-819B-6F9D6AB83261}"/>
              </a:ext>
            </a:extLst>
          </p:cNvPr>
          <p:cNvCxnSpPr>
            <a:endCxn id="25" idx="0"/>
          </p:cNvCxnSpPr>
          <p:nvPr>
            <p:custDataLst>
              <p:tags r:id="rId5"/>
            </p:custDataLst>
          </p:nvPr>
        </p:nvCxnSpPr>
        <p:spPr>
          <a:xfrm rot="10800000">
            <a:off x="1298575" y="1676400"/>
            <a:ext cx="2487613" cy="14288"/>
          </a:xfrm>
          <a:prstGeom prst="bentConnector4">
            <a:avLst>
              <a:gd name="adj1" fmla="val 29387"/>
              <a:gd name="adj2" fmla="val 1900000"/>
            </a:avLst>
          </a:prstGeom>
          <a:ln w="12700">
            <a:solidFill>
              <a:srgbClr val="C888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D9ABC75-E94B-42A0-832A-26A0EE75F19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87388" y="601663"/>
            <a:ext cx="7769225" cy="58578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모든 사용자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9EE1783-4AB1-46DE-9030-EE32876A4BF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2225" y="1676400"/>
            <a:ext cx="2552700" cy="33067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SELECT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reader_info.reader_id,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reader_info.NAME,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sex,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birth,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address,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telcode,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card_state,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email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F75CAE-1921-49E1-8423-426B3C57990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864350" y="1677988"/>
            <a:ext cx="2051050" cy="33051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reader_info,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reader_card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reader_info.reader_id = reader_card.reader_id</a:t>
            </a:r>
          </a:p>
        </p:txBody>
      </p:sp>
      <p:pic>
        <p:nvPicPr>
          <p:cNvPr id="39944" name="图形 2">
            <a:extLst>
              <a:ext uri="{FF2B5EF4-FFF2-40B4-BE49-F238E27FC236}">
                <a16:creationId xmlns:a16="http://schemas.microsoft.com/office/drawing/2014/main" id="{7F36705F-2F33-443C-BBC3-CF2F85724FEE}"/>
              </a:ext>
            </a:extLst>
          </p:cNvPr>
          <p:cNvPicPr>
            <a:picLocks noGrp="1"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149475"/>
            <a:ext cx="7159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图形 4">
            <a:extLst>
              <a:ext uri="{FF2B5EF4-FFF2-40B4-BE49-F238E27FC236}">
                <a16:creationId xmlns:a16="http://schemas.microsoft.com/office/drawing/2014/main" id="{5E255461-6655-46F3-9B45-D565D97CF0B7}"/>
              </a:ext>
            </a:extLst>
          </p:cNvPr>
          <p:cNvPicPr>
            <a:picLocks noGrp="1" noChangeAspect="1" noChangeArrowheads="1"/>
          </p:cNvPicPr>
          <p:nvPr>
            <p:custDataLst>
              <p:tags r:id="rId10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2097088"/>
            <a:ext cx="8175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图片 1">
            <a:extLst>
              <a:ext uri="{FF2B5EF4-FFF2-40B4-BE49-F238E27FC236}">
                <a16:creationId xmlns:a16="http://schemas.microsoft.com/office/drawing/2014/main" id="{AF651791-E1A4-4A24-AD91-F958D0716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486275"/>
            <a:ext cx="741045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KSO_Shape">
            <a:extLst>
              <a:ext uri="{FF2B5EF4-FFF2-40B4-BE49-F238E27FC236}">
                <a16:creationId xmlns:a16="http://schemas.microsoft.com/office/drawing/2014/main" id="{EE9F9AD1-4107-4ED7-8326-D921E270F9C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52975" y="2052638"/>
            <a:ext cx="1893888" cy="1865312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2FF9D1A-8BEE-48D9-B359-0762473E7EEF}"/>
              </a:ext>
            </a:extLst>
          </p:cNvPr>
          <p:cNvCxnSpPr>
            <a:endCxn id="13" idx="2"/>
          </p:cNvCxnSpPr>
          <p:nvPr>
            <p:custDataLst>
              <p:tags r:id="rId3"/>
            </p:custDataLst>
          </p:nvPr>
        </p:nvCxnSpPr>
        <p:spPr>
          <a:xfrm rot="10800000" flipV="1">
            <a:off x="3384550" y="3416300"/>
            <a:ext cx="2359025" cy="88900"/>
          </a:xfrm>
          <a:prstGeom prst="bentConnector4">
            <a:avLst>
              <a:gd name="adj1" fmla="val 29294"/>
              <a:gd name="adj2" fmla="val 37835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4436117-3547-48A5-81D7-2F87BDC571A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7388" y="1203325"/>
            <a:ext cx="7769225" cy="585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암호 변경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86A6A3-F869-48CF-8BFC-16F72C8231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06650" y="2098675"/>
            <a:ext cx="1954213" cy="1406525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UPDATE admin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SET PASSWORD = '1234568789'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admin_id =0001</a:t>
            </a:r>
          </a:p>
        </p:txBody>
      </p:sp>
      <p:pic>
        <p:nvPicPr>
          <p:cNvPr id="41989" name="图形 4">
            <a:extLst>
              <a:ext uri="{FF2B5EF4-FFF2-40B4-BE49-F238E27FC236}">
                <a16:creationId xmlns:a16="http://schemas.microsoft.com/office/drawing/2014/main" id="{C517DD18-80B7-4FC7-B8BB-2ABF07D330E0}"/>
              </a:ext>
            </a:extLst>
          </p:cNvPr>
          <p:cNvPicPr>
            <a:picLocks noGrp="1"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2644775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KSO_Shape">
            <a:extLst>
              <a:ext uri="{FF2B5EF4-FFF2-40B4-BE49-F238E27FC236}">
                <a16:creationId xmlns:a16="http://schemas.microsoft.com/office/drawing/2014/main" id="{C96D6BF2-3B93-41CA-BE7C-4D5FAB02B8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64088" y="2097088"/>
            <a:ext cx="1893887" cy="1865312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41992" name="图片 1">
            <a:extLst>
              <a:ext uri="{FF2B5EF4-FFF2-40B4-BE49-F238E27FC236}">
                <a16:creationId xmlns:a16="http://schemas.microsoft.com/office/drawing/2014/main" id="{4984CFE1-F9E9-4D3A-A0F2-39EE61448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4241800"/>
            <a:ext cx="3500438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KSO_Shape">
            <a:extLst>
              <a:ext uri="{FF2B5EF4-FFF2-40B4-BE49-F238E27FC236}">
                <a16:creationId xmlns:a16="http://schemas.microsoft.com/office/drawing/2014/main" id="{428BEC3D-447C-4FB7-BD3E-8899E81B9E8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4388" y="1530350"/>
            <a:ext cx="1989137" cy="1957388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B2AF126E-E847-44D1-85D5-76B6A07FCAC6}"/>
              </a:ext>
            </a:extLst>
          </p:cNvPr>
          <p:cNvCxnSpPr>
            <a:endCxn id="26" idx="0"/>
          </p:cNvCxnSpPr>
          <p:nvPr>
            <p:custDataLst>
              <p:tags r:id="rId3"/>
            </p:custDataLst>
          </p:nvPr>
        </p:nvCxnSpPr>
        <p:spPr>
          <a:xfrm flipV="1">
            <a:off x="5407025" y="1943100"/>
            <a:ext cx="2481263" cy="36513"/>
          </a:xfrm>
          <a:prstGeom prst="bentConnector4">
            <a:avLst>
              <a:gd name="adj1" fmla="val 29335"/>
              <a:gd name="adj2" fmla="val 828211"/>
            </a:avLst>
          </a:prstGeom>
          <a:ln w="12700">
            <a:solidFill>
              <a:srgbClr val="A59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5" name="KSO_Shape">
            <a:extLst>
              <a:ext uri="{FF2B5EF4-FFF2-40B4-BE49-F238E27FC236}">
                <a16:creationId xmlns:a16="http://schemas.microsoft.com/office/drawing/2014/main" id="{42B28939-0781-437F-A364-B28D9821FC8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74925" y="1528763"/>
            <a:ext cx="1987550" cy="1957387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F159C89-8346-4F0A-896D-170E777D74B1}"/>
              </a:ext>
            </a:extLst>
          </p:cNvPr>
          <p:cNvCxnSpPr>
            <a:endCxn id="25" idx="0"/>
          </p:cNvCxnSpPr>
          <p:nvPr>
            <p:custDataLst>
              <p:tags r:id="rId5"/>
            </p:custDataLst>
          </p:nvPr>
        </p:nvCxnSpPr>
        <p:spPr>
          <a:xfrm rot="10800000">
            <a:off x="1298575" y="2097088"/>
            <a:ext cx="2487613" cy="14287"/>
          </a:xfrm>
          <a:prstGeom prst="bentConnector4">
            <a:avLst>
              <a:gd name="adj1" fmla="val 29387"/>
              <a:gd name="adj2" fmla="val 1900000"/>
            </a:avLst>
          </a:prstGeom>
          <a:ln w="12700">
            <a:solidFill>
              <a:srgbClr val="C888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376B849-B4F1-4DDA-91F9-C07E68F2939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87388" y="601663"/>
            <a:ext cx="7769225" cy="58578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사용자 분실 신고(state=0 분실상태 state=1 정상 상태)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CAAECEC-3B2B-4E62-BA4B-B370109F171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2225" y="2097088"/>
            <a:ext cx="2552700" cy="25987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UPDATE reader_card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SET card_state = 0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reader_id =20190001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20190001는 분실 상태로 처리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4CA0F1-D393-45DA-ACE8-887C77C1CD6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864350" y="1943100"/>
            <a:ext cx="2051050" cy="2752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UPDATE reader_card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SET card_state = 1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reader_id =20190001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20190001는 정상 상태로 처리</a:t>
            </a:r>
          </a:p>
        </p:txBody>
      </p:sp>
      <p:pic>
        <p:nvPicPr>
          <p:cNvPr id="44040" name="图形 2">
            <a:extLst>
              <a:ext uri="{FF2B5EF4-FFF2-40B4-BE49-F238E27FC236}">
                <a16:creationId xmlns:a16="http://schemas.microsoft.com/office/drawing/2014/main" id="{D6BFFEAC-2E05-4693-82DE-968106E7EEEE}"/>
              </a:ext>
            </a:extLst>
          </p:cNvPr>
          <p:cNvPicPr>
            <a:picLocks noGrp="1"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149475"/>
            <a:ext cx="7159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图形 4">
            <a:extLst>
              <a:ext uri="{FF2B5EF4-FFF2-40B4-BE49-F238E27FC236}">
                <a16:creationId xmlns:a16="http://schemas.microsoft.com/office/drawing/2014/main" id="{F527BAD1-61E3-4198-B13F-D0D4C53D0FBE}"/>
              </a:ext>
            </a:extLst>
          </p:cNvPr>
          <p:cNvPicPr>
            <a:picLocks noGrp="1" noChangeAspect="1" noChangeArrowheads="1"/>
          </p:cNvPicPr>
          <p:nvPr>
            <p:custDataLst>
              <p:tags r:id="rId10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2097088"/>
            <a:ext cx="8175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2" name="图片 3">
            <a:extLst>
              <a:ext uri="{FF2B5EF4-FFF2-40B4-BE49-F238E27FC236}">
                <a16:creationId xmlns:a16="http://schemas.microsoft.com/office/drawing/2014/main" id="{032FF811-47FA-4EE2-8CC7-AC04D973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4452938"/>
            <a:ext cx="407035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3" name="图片 5">
            <a:extLst>
              <a:ext uri="{FF2B5EF4-FFF2-40B4-BE49-F238E27FC236}">
                <a16:creationId xmlns:a16="http://schemas.microsoft.com/office/drawing/2014/main" id="{3B084EDE-68F8-448C-84DC-7C3D3C71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452938"/>
            <a:ext cx="4341813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>
            <a:extLst>
              <a:ext uri="{FF2B5EF4-FFF2-40B4-BE49-F238E27FC236}">
                <a16:creationId xmlns:a16="http://schemas.microsoft.com/office/drawing/2014/main" id="{41B252EB-236D-4AE3-A7C7-6A6085B4F674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987550" y="2579688"/>
            <a:ext cx="5168900" cy="8397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>
                <a:ea typeface="微软雅黑" panose="020B0503020204020204" pitchFamily="34" charset="-122"/>
                <a:sym typeface="Arial" panose="020B0604020202020204" pitchFamily="34" charset="0"/>
              </a:rPr>
              <a:t>감사합니다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39">
            <a:extLst>
              <a:ext uri="{FF2B5EF4-FFF2-40B4-BE49-F238E27FC236}">
                <a16:creationId xmlns:a16="http://schemas.microsoft.com/office/drawing/2014/main" id="{8915C4DB-B520-49BE-870A-50618320B8E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0213" y="1382713"/>
            <a:ext cx="22860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en-US" altLang="zh-CN" sz="300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06" name="Rectangle 6">
            <a:extLst>
              <a:ext uri="{FF2B5EF4-FFF2-40B4-BE49-F238E27FC236}">
                <a16:creationId xmlns:a16="http://schemas.microsoft.com/office/drawing/2014/main" id="{48E0335F-0408-4297-B75A-4DDB3164098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8488" y="1387475"/>
            <a:ext cx="5319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9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조편성</a:t>
            </a:r>
          </a:p>
        </p:txBody>
      </p:sp>
      <p:sp>
        <p:nvSpPr>
          <p:cNvPr id="5" name="Rectangle 27@|1FFC:11385203|FBC:16777215|LFC:16777215|LBC:16777215">
            <a:extLst>
              <a:ext uri="{FF2B5EF4-FFF2-40B4-BE49-F238E27FC236}">
                <a16:creationId xmlns:a16="http://schemas.microsoft.com/office/drawing/2014/main" id="{009C1CC7-ED61-4DDC-B0D7-9A17921252C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2772067">
            <a:off x="1902620" y="1418431"/>
            <a:ext cx="582612" cy="581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lnSpc>
                <a:spcPct val="120000"/>
              </a:lnSpc>
              <a:defRPr/>
            </a:pPr>
            <a:endParaRPr lang="zh-CN" altLang="en-US" sz="1050" noProof="1">
              <a:solidFill>
                <a:schemeClr val="tx1"/>
              </a:solidFill>
              <a:latin typeface="微软雅黑" panose="020B0503020204020204" charset="-122"/>
              <a:sym typeface="+mn-lt"/>
            </a:endParaRP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D4E05453-11F6-49B8-B05C-ADB431F28FE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287588" y="1296988"/>
            <a:ext cx="822325" cy="823912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noProof="1">
                <a:solidFill>
                  <a:schemeClr val="bg1"/>
                </a:solidFill>
                <a:latin typeface="微软雅黑" panose="020B0503020204020204" charset="-122"/>
                <a:sym typeface="+mn-lt"/>
              </a:rPr>
              <a:t>1</a:t>
            </a:r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7113AF8C-5BFD-4280-B763-101BB99CAD7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38488" y="2806700"/>
            <a:ext cx="5319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9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응용분야</a:t>
            </a:r>
          </a:p>
        </p:txBody>
      </p:sp>
      <p:sp>
        <p:nvSpPr>
          <p:cNvPr id="9" name="Rectangle 27@|1FFC:11385203|FBC:16777215|LFC:16777215|LBC:16777215">
            <a:extLst>
              <a:ext uri="{FF2B5EF4-FFF2-40B4-BE49-F238E27FC236}">
                <a16:creationId xmlns:a16="http://schemas.microsoft.com/office/drawing/2014/main" id="{138EBD53-84E6-4089-B870-2834FB28315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2772067">
            <a:off x="1902620" y="2837656"/>
            <a:ext cx="582612" cy="581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lnSpc>
                <a:spcPct val="120000"/>
              </a:lnSpc>
              <a:defRPr/>
            </a:pPr>
            <a:endParaRPr lang="zh-CN" altLang="en-US" sz="1050" noProof="1">
              <a:solidFill>
                <a:schemeClr val="tx1"/>
              </a:solidFill>
              <a:latin typeface="微软雅黑" panose="020B0503020204020204" charset="-122"/>
              <a:sym typeface="+mn-lt"/>
            </a:endParaRPr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E4285AA7-E179-4C74-9A17-5140A57F713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287588" y="2716213"/>
            <a:ext cx="822325" cy="823912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noProof="1">
                <a:solidFill>
                  <a:schemeClr val="bg1"/>
                </a:solidFill>
                <a:latin typeface="微软雅黑" panose="020B0503020204020204" charset="-122"/>
                <a:sym typeface="+mn-lt"/>
              </a:rPr>
              <a:t>2</a:t>
            </a:r>
          </a:p>
        </p:txBody>
      </p:sp>
      <p:sp>
        <p:nvSpPr>
          <p:cNvPr id="21512" name="Rectangle 6">
            <a:extLst>
              <a:ext uri="{FF2B5EF4-FFF2-40B4-BE49-F238E27FC236}">
                <a16:creationId xmlns:a16="http://schemas.microsoft.com/office/drawing/2014/main" id="{490F1F25-C318-44D8-BA8F-8F1A0DAA96AA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38488" y="4225925"/>
            <a:ext cx="5319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9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응용의 기능</a:t>
            </a:r>
          </a:p>
        </p:txBody>
      </p:sp>
      <p:sp>
        <p:nvSpPr>
          <p:cNvPr id="13" name="Rectangle 27@|1FFC:11385203|FBC:16777215|LFC:16777215|LBC:16777215">
            <a:extLst>
              <a:ext uri="{FF2B5EF4-FFF2-40B4-BE49-F238E27FC236}">
                <a16:creationId xmlns:a16="http://schemas.microsoft.com/office/drawing/2014/main" id="{FEAD73CE-D7D9-4227-9E4A-56D0114F002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2772067">
            <a:off x="1903413" y="4257675"/>
            <a:ext cx="581025" cy="581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lnSpc>
                <a:spcPct val="120000"/>
              </a:lnSpc>
              <a:defRPr/>
            </a:pPr>
            <a:endParaRPr lang="zh-CN" altLang="en-US" sz="1050" noProof="1">
              <a:solidFill>
                <a:schemeClr val="tx1"/>
              </a:solidFill>
              <a:latin typeface="微软雅黑" panose="020B0503020204020204" charset="-122"/>
              <a:sym typeface="+mn-lt"/>
            </a:endParaRPr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3C7F5BDF-6DE0-4B24-B98E-917B9040A3D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287588" y="4137025"/>
            <a:ext cx="822325" cy="822325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noProof="1">
                <a:solidFill>
                  <a:schemeClr val="bg1"/>
                </a:solidFill>
                <a:latin typeface="微软雅黑" panose="020B0503020204020204" charset="-122"/>
                <a:sym typeface="+mn-lt"/>
              </a:rPr>
              <a:t>3</a:t>
            </a:r>
          </a:p>
        </p:txBody>
      </p:sp>
      <p:sp>
        <p:nvSpPr>
          <p:cNvPr id="21515" name="Rectangle 6">
            <a:extLst>
              <a:ext uri="{FF2B5EF4-FFF2-40B4-BE49-F238E27FC236}">
                <a16:creationId xmlns:a16="http://schemas.microsoft.com/office/drawing/2014/main" id="{487C8EB6-4A21-4CCC-BDF8-584E691F329A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38488" y="5645150"/>
            <a:ext cx="5319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9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응용의 기능을 지원하기 위한 예비 질의 리스트</a:t>
            </a:r>
          </a:p>
        </p:txBody>
      </p:sp>
      <p:sp>
        <p:nvSpPr>
          <p:cNvPr id="17" name="Rectangle 27@|1FFC:11385203|FBC:16777215|LFC:16777215|LBC:16777215">
            <a:extLst>
              <a:ext uri="{FF2B5EF4-FFF2-40B4-BE49-F238E27FC236}">
                <a16:creationId xmlns:a16="http://schemas.microsoft.com/office/drawing/2014/main" id="{639CA5F2-58FC-4466-A631-DC0B4F7A5E5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2772067">
            <a:off x="1903413" y="5676900"/>
            <a:ext cx="581025" cy="581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lnSpc>
                <a:spcPct val="120000"/>
              </a:lnSpc>
              <a:defRPr/>
            </a:pPr>
            <a:endParaRPr lang="zh-CN" altLang="en-US" sz="1050" noProof="1">
              <a:solidFill>
                <a:schemeClr val="tx1"/>
              </a:solidFill>
              <a:latin typeface="微软雅黑" panose="020B0503020204020204" charset="-122"/>
              <a:sym typeface="+mn-lt"/>
            </a:endParaRPr>
          </a:p>
        </p:txBody>
      </p:sp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871973F8-DA9A-4EE1-8830-6BEE23539D2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287588" y="5556250"/>
            <a:ext cx="822325" cy="822325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noProof="1">
                <a:solidFill>
                  <a:schemeClr val="bg1"/>
                </a:solidFill>
                <a:latin typeface="微软雅黑" panose="020B0503020204020204" charset="-122"/>
                <a:sym typeface="+mn-lt"/>
              </a:rPr>
              <a:t>4</a:t>
            </a:r>
          </a:p>
        </p:txBody>
      </p:sp>
      <p:sp>
        <p:nvSpPr>
          <p:cNvPr id="21518" name="文本框 1">
            <a:extLst>
              <a:ext uri="{FF2B5EF4-FFF2-40B4-BE49-F238E27FC236}">
                <a16:creationId xmlns:a16="http://schemas.microsoft.com/office/drawing/2014/main" id="{EAFCE120-CF0C-4E41-A0CF-EBD1821D6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474663"/>
            <a:ext cx="13001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/>
              <a:t>목록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14">
            <a:extLst>
              <a:ext uri="{FF2B5EF4-FFF2-40B4-BE49-F238E27FC236}">
                <a16:creationId xmlns:a16="http://schemas.microsoft.com/office/drawing/2014/main" id="{F87381C1-F859-4877-B7ED-95CED956722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27163" y="450850"/>
            <a:ext cx="6281737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조편성</a:t>
            </a:r>
            <a:endParaRPr lang="en-US" altLang="zh-CN" sz="2800">
              <a:latin typeface="Calibri Light" panose="020F0302020204030204" pitchFamily="34" charset="0"/>
            </a:endParaRPr>
          </a:p>
        </p:txBody>
      </p:sp>
      <p:grpSp>
        <p:nvGrpSpPr>
          <p:cNvPr id="23554" name="组合 31">
            <a:extLst>
              <a:ext uri="{FF2B5EF4-FFF2-40B4-BE49-F238E27FC236}">
                <a16:creationId xmlns:a16="http://schemas.microsoft.com/office/drawing/2014/main" id="{229A56B8-D87C-473C-9AF6-5A1D05179865}"/>
              </a:ext>
            </a:extLst>
          </p:cNvPr>
          <p:cNvGrpSpPr>
            <a:grpSpLocks/>
          </p:cNvGrpSpPr>
          <p:nvPr/>
        </p:nvGrpSpPr>
        <p:grpSpPr bwMode="auto">
          <a:xfrm>
            <a:off x="546100" y="1668463"/>
            <a:ext cx="5567363" cy="1046162"/>
            <a:chOff x="1355724" y="2357625"/>
            <a:chExt cx="2764120" cy="8681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D916DA-2942-40BC-8AF5-2B18B109ECB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355724" y="2357625"/>
              <a:ext cx="885906" cy="868175"/>
            </a:xfrm>
            <a:prstGeom prst="rect">
              <a:avLst/>
            </a:prstGeom>
            <a:solidFill>
              <a:srgbClr val="27BDBA">
                <a:lumMod val="75000"/>
              </a:srgbClr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/>
              <a:r>
                <a:rPr lang="en-US" altLang="zh-CN" noProof="1">
                  <a:solidFill>
                    <a:srgbClr val="FFFFFF"/>
                  </a:solidFill>
                  <a:latin typeface="Calibri Light" panose="020F0302020204030204" charset="0"/>
                  <a:cs typeface="+mn-ea"/>
                </a:rPr>
                <a:t>고가해                  20161795</a:t>
              </a:r>
            </a:p>
          </p:txBody>
        </p:sp>
        <p:sp>
          <p:nvSpPr>
            <p:cNvPr id="14" name="任意多边形 13">
              <a:extLst>
                <a:ext uri="{FF2B5EF4-FFF2-40B4-BE49-F238E27FC236}">
                  <a16:creationId xmlns:a16="http://schemas.microsoft.com/office/drawing/2014/main" id="{4132BF98-946B-4293-AF08-D2E5190D5C4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303107" y="2357625"/>
              <a:ext cx="1816737" cy="868175"/>
            </a:xfrm>
            <a:custGeom>
              <a:avLst/>
              <a:gdLst>
                <a:gd name="connsiteX0" fmla="*/ 0 w 1529442"/>
                <a:gd name="connsiteY0" fmla="*/ 0 h 995363"/>
                <a:gd name="connsiteX1" fmla="*/ 1529442 w 1529442"/>
                <a:gd name="connsiteY1" fmla="*/ 0 h 995363"/>
                <a:gd name="connsiteX2" fmla="*/ 1529442 w 1529442"/>
                <a:gd name="connsiteY2" fmla="*/ 35775 h 995363"/>
                <a:gd name="connsiteX3" fmla="*/ 1518536 w 1529442"/>
                <a:gd name="connsiteY3" fmla="*/ 37977 h 995363"/>
                <a:gd name="connsiteX4" fmla="*/ 1472801 w 1529442"/>
                <a:gd name="connsiteY4" fmla="*/ 106974 h 995363"/>
                <a:gd name="connsiteX5" fmla="*/ 1518536 w 1529442"/>
                <a:gd name="connsiteY5" fmla="*/ 175972 h 995363"/>
                <a:gd name="connsiteX6" fmla="*/ 1529442 w 1529442"/>
                <a:gd name="connsiteY6" fmla="*/ 178173 h 995363"/>
                <a:gd name="connsiteX7" fmla="*/ 1529442 w 1529442"/>
                <a:gd name="connsiteY7" fmla="*/ 231509 h 995363"/>
                <a:gd name="connsiteX8" fmla="*/ 1518536 w 1529442"/>
                <a:gd name="connsiteY8" fmla="*/ 233711 h 995363"/>
                <a:gd name="connsiteX9" fmla="*/ 1472801 w 1529442"/>
                <a:gd name="connsiteY9" fmla="*/ 302708 h 995363"/>
                <a:gd name="connsiteX10" fmla="*/ 1518536 w 1529442"/>
                <a:gd name="connsiteY10" fmla="*/ 371706 h 995363"/>
                <a:gd name="connsiteX11" fmla="*/ 1529442 w 1529442"/>
                <a:gd name="connsiteY11" fmla="*/ 373907 h 995363"/>
                <a:gd name="connsiteX12" fmla="*/ 1529442 w 1529442"/>
                <a:gd name="connsiteY12" fmla="*/ 427243 h 995363"/>
                <a:gd name="connsiteX13" fmla="*/ 1518536 w 1529442"/>
                <a:gd name="connsiteY13" fmla="*/ 429445 h 995363"/>
                <a:gd name="connsiteX14" fmla="*/ 1472801 w 1529442"/>
                <a:gd name="connsiteY14" fmla="*/ 498442 h 995363"/>
                <a:gd name="connsiteX15" fmla="*/ 1518536 w 1529442"/>
                <a:gd name="connsiteY15" fmla="*/ 567440 h 995363"/>
                <a:gd name="connsiteX16" fmla="*/ 1529442 w 1529442"/>
                <a:gd name="connsiteY16" fmla="*/ 569641 h 995363"/>
                <a:gd name="connsiteX17" fmla="*/ 1529442 w 1529442"/>
                <a:gd name="connsiteY17" fmla="*/ 622977 h 995363"/>
                <a:gd name="connsiteX18" fmla="*/ 1518536 w 1529442"/>
                <a:gd name="connsiteY18" fmla="*/ 625179 h 995363"/>
                <a:gd name="connsiteX19" fmla="*/ 1472801 w 1529442"/>
                <a:gd name="connsiteY19" fmla="*/ 694176 h 995363"/>
                <a:gd name="connsiteX20" fmla="*/ 1518536 w 1529442"/>
                <a:gd name="connsiteY20" fmla="*/ 763174 h 995363"/>
                <a:gd name="connsiteX21" fmla="*/ 1529442 w 1529442"/>
                <a:gd name="connsiteY21" fmla="*/ 765375 h 995363"/>
                <a:gd name="connsiteX22" fmla="*/ 1529442 w 1529442"/>
                <a:gd name="connsiteY22" fmla="*/ 818712 h 995363"/>
                <a:gd name="connsiteX23" fmla="*/ 1518536 w 1529442"/>
                <a:gd name="connsiteY23" fmla="*/ 820914 h 995363"/>
                <a:gd name="connsiteX24" fmla="*/ 1472801 w 1529442"/>
                <a:gd name="connsiteY24" fmla="*/ 889911 h 995363"/>
                <a:gd name="connsiteX25" fmla="*/ 1518536 w 1529442"/>
                <a:gd name="connsiteY25" fmla="*/ 958909 h 995363"/>
                <a:gd name="connsiteX26" fmla="*/ 1529442 w 1529442"/>
                <a:gd name="connsiteY26" fmla="*/ 961111 h 995363"/>
                <a:gd name="connsiteX27" fmla="*/ 1529442 w 1529442"/>
                <a:gd name="connsiteY27" fmla="*/ 995363 h 995363"/>
                <a:gd name="connsiteX28" fmla="*/ 0 w 1529442"/>
                <a:gd name="connsiteY28" fmla="*/ 995363 h 99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29442" h="995363">
                  <a:moveTo>
                    <a:pt x="0" y="0"/>
                  </a:moveTo>
                  <a:lnTo>
                    <a:pt x="1529442" y="0"/>
                  </a:lnTo>
                  <a:lnTo>
                    <a:pt x="1529442" y="35775"/>
                  </a:lnTo>
                  <a:lnTo>
                    <a:pt x="1518536" y="37977"/>
                  </a:lnTo>
                  <a:cubicBezTo>
                    <a:pt x="1491659" y="49345"/>
                    <a:pt x="1472801" y="75957"/>
                    <a:pt x="1472801" y="106974"/>
                  </a:cubicBezTo>
                  <a:cubicBezTo>
                    <a:pt x="1472801" y="137991"/>
                    <a:pt x="1491659" y="164604"/>
                    <a:pt x="1518536" y="175972"/>
                  </a:cubicBezTo>
                  <a:lnTo>
                    <a:pt x="1529442" y="178173"/>
                  </a:lnTo>
                  <a:lnTo>
                    <a:pt x="1529442" y="231509"/>
                  </a:lnTo>
                  <a:lnTo>
                    <a:pt x="1518536" y="233711"/>
                  </a:lnTo>
                  <a:cubicBezTo>
                    <a:pt x="1491659" y="245079"/>
                    <a:pt x="1472801" y="271691"/>
                    <a:pt x="1472801" y="302708"/>
                  </a:cubicBezTo>
                  <a:cubicBezTo>
                    <a:pt x="1472801" y="333725"/>
                    <a:pt x="1491659" y="360338"/>
                    <a:pt x="1518536" y="371706"/>
                  </a:cubicBezTo>
                  <a:lnTo>
                    <a:pt x="1529442" y="373907"/>
                  </a:lnTo>
                  <a:lnTo>
                    <a:pt x="1529442" y="427243"/>
                  </a:lnTo>
                  <a:lnTo>
                    <a:pt x="1518536" y="429445"/>
                  </a:lnTo>
                  <a:cubicBezTo>
                    <a:pt x="1491659" y="440813"/>
                    <a:pt x="1472801" y="467425"/>
                    <a:pt x="1472801" y="498442"/>
                  </a:cubicBezTo>
                  <a:cubicBezTo>
                    <a:pt x="1472801" y="529459"/>
                    <a:pt x="1491659" y="556072"/>
                    <a:pt x="1518536" y="567440"/>
                  </a:cubicBezTo>
                  <a:lnTo>
                    <a:pt x="1529442" y="569641"/>
                  </a:lnTo>
                  <a:lnTo>
                    <a:pt x="1529442" y="622977"/>
                  </a:lnTo>
                  <a:lnTo>
                    <a:pt x="1518536" y="625179"/>
                  </a:lnTo>
                  <a:cubicBezTo>
                    <a:pt x="1491659" y="636547"/>
                    <a:pt x="1472801" y="663159"/>
                    <a:pt x="1472801" y="694176"/>
                  </a:cubicBezTo>
                  <a:cubicBezTo>
                    <a:pt x="1472801" y="725193"/>
                    <a:pt x="1491659" y="751806"/>
                    <a:pt x="1518536" y="763174"/>
                  </a:cubicBezTo>
                  <a:lnTo>
                    <a:pt x="1529442" y="765375"/>
                  </a:lnTo>
                  <a:lnTo>
                    <a:pt x="1529442" y="818712"/>
                  </a:lnTo>
                  <a:lnTo>
                    <a:pt x="1518536" y="820914"/>
                  </a:lnTo>
                  <a:cubicBezTo>
                    <a:pt x="1491659" y="832282"/>
                    <a:pt x="1472801" y="858894"/>
                    <a:pt x="1472801" y="889911"/>
                  </a:cubicBezTo>
                  <a:cubicBezTo>
                    <a:pt x="1472801" y="920928"/>
                    <a:pt x="1491659" y="947541"/>
                    <a:pt x="1518536" y="958909"/>
                  </a:cubicBezTo>
                  <a:lnTo>
                    <a:pt x="1529442" y="961111"/>
                  </a:lnTo>
                  <a:lnTo>
                    <a:pt x="1529442" y="995363"/>
                  </a:lnTo>
                  <a:lnTo>
                    <a:pt x="0" y="995363"/>
                  </a:lnTo>
                  <a:close/>
                </a:path>
              </a:pathLst>
            </a:custGeom>
            <a:solidFill>
              <a:srgbClr val="27BDBA"/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noProof="1">
                  <a:solidFill>
                    <a:srgbClr val="FFFFFF"/>
                  </a:solidFill>
                </a:rPr>
                <a:t>010-8346-1226 gabrielpondc@cau.ac.kr                 3학년</a:t>
              </a:r>
            </a:p>
          </p:txBody>
        </p:sp>
      </p:grpSp>
      <p:grpSp>
        <p:nvGrpSpPr>
          <p:cNvPr id="23557" name="组合 30">
            <a:extLst>
              <a:ext uri="{FF2B5EF4-FFF2-40B4-BE49-F238E27FC236}">
                <a16:creationId xmlns:a16="http://schemas.microsoft.com/office/drawing/2014/main" id="{8049841F-3EB3-42F4-B816-04F3376ABA1F}"/>
              </a:ext>
            </a:extLst>
          </p:cNvPr>
          <p:cNvGrpSpPr>
            <a:grpSpLocks/>
          </p:cNvGrpSpPr>
          <p:nvPr/>
        </p:nvGrpSpPr>
        <p:grpSpPr bwMode="auto">
          <a:xfrm>
            <a:off x="4197350" y="3038475"/>
            <a:ext cx="4794250" cy="1047750"/>
            <a:chOff x="5076825" y="2357625"/>
            <a:chExt cx="2759076" cy="86817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CBAE091-AFE6-4A1F-81AB-4027EB17666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076825" y="2357625"/>
              <a:ext cx="886193" cy="868175"/>
            </a:xfrm>
            <a:prstGeom prst="rect">
              <a:avLst/>
            </a:prstGeom>
            <a:solidFill>
              <a:srgbClr val="66D9AB">
                <a:lumMod val="75000"/>
              </a:srgbClr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/>
              <a:r>
                <a:rPr lang="en-US" altLang="zh-CN" noProof="1">
                  <a:solidFill>
                    <a:srgbClr val="FFFFFF"/>
                  </a:solidFill>
                  <a:latin typeface="Calibri Light" panose="020F0302020204030204" charset="0"/>
                  <a:cs typeface="+mn-ea"/>
                </a:rPr>
                <a:t>온가력20174950</a:t>
              </a:r>
            </a:p>
          </p:txBody>
        </p:sp>
        <p:sp>
          <p:nvSpPr>
            <p:cNvPr id="18" name="任意多边形 17">
              <a:extLst>
                <a:ext uri="{FF2B5EF4-FFF2-40B4-BE49-F238E27FC236}">
                  <a16:creationId xmlns:a16="http://schemas.microsoft.com/office/drawing/2014/main" id="{5A51E4E8-958E-4B51-9E9D-AA6A7AB7784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018748" y="2357625"/>
              <a:ext cx="1817153" cy="868175"/>
            </a:xfrm>
            <a:custGeom>
              <a:avLst/>
              <a:gdLst>
                <a:gd name="connsiteX0" fmla="*/ 0 w 1529442"/>
                <a:gd name="connsiteY0" fmla="*/ 0 h 995363"/>
                <a:gd name="connsiteX1" fmla="*/ 1529442 w 1529442"/>
                <a:gd name="connsiteY1" fmla="*/ 0 h 995363"/>
                <a:gd name="connsiteX2" fmla="*/ 1529442 w 1529442"/>
                <a:gd name="connsiteY2" fmla="*/ 35775 h 995363"/>
                <a:gd name="connsiteX3" fmla="*/ 1518536 w 1529442"/>
                <a:gd name="connsiteY3" fmla="*/ 37977 h 995363"/>
                <a:gd name="connsiteX4" fmla="*/ 1472801 w 1529442"/>
                <a:gd name="connsiteY4" fmla="*/ 106974 h 995363"/>
                <a:gd name="connsiteX5" fmla="*/ 1518536 w 1529442"/>
                <a:gd name="connsiteY5" fmla="*/ 175972 h 995363"/>
                <a:gd name="connsiteX6" fmla="*/ 1529442 w 1529442"/>
                <a:gd name="connsiteY6" fmla="*/ 178173 h 995363"/>
                <a:gd name="connsiteX7" fmla="*/ 1529442 w 1529442"/>
                <a:gd name="connsiteY7" fmla="*/ 231509 h 995363"/>
                <a:gd name="connsiteX8" fmla="*/ 1518536 w 1529442"/>
                <a:gd name="connsiteY8" fmla="*/ 233711 h 995363"/>
                <a:gd name="connsiteX9" fmla="*/ 1472801 w 1529442"/>
                <a:gd name="connsiteY9" fmla="*/ 302708 h 995363"/>
                <a:gd name="connsiteX10" fmla="*/ 1518536 w 1529442"/>
                <a:gd name="connsiteY10" fmla="*/ 371706 h 995363"/>
                <a:gd name="connsiteX11" fmla="*/ 1529442 w 1529442"/>
                <a:gd name="connsiteY11" fmla="*/ 373907 h 995363"/>
                <a:gd name="connsiteX12" fmla="*/ 1529442 w 1529442"/>
                <a:gd name="connsiteY12" fmla="*/ 427243 h 995363"/>
                <a:gd name="connsiteX13" fmla="*/ 1518536 w 1529442"/>
                <a:gd name="connsiteY13" fmla="*/ 429445 h 995363"/>
                <a:gd name="connsiteX14" fmla="*/ 1472801 w 1529442"/>
                <a:gd name="connsiteY14" fmla="*/ 498442 h 995363"/>
                <a:gd name="connsiteX15" fmla="*/ 1518536 w 1529442"/>
                <a:gd name="connsiteY15" fmla="*/ 567440 h 995363"/>
                <a:gd name="connsiteX16" fmla="*/ 1529442 w 1529442"/>
                <a:gd name="connsiteY16" fmla="*/ 569641 h 995363"/>
                <a:gd name="connsiteX17" fmla="*/ 1529442 w 1529442"/>
                <a:gd name="connsiteY17" fmla="*/ 622977 h 995363"/>
                <a:gd name="connsiteX18" fmla="*/ 1518536 w 1529442"/>
                <a:gd name="connsiteY18" fmla="*/ 625179 h 995363"/>
                <a:gd name="connsiteX19" fmla="*/ 1472801 w 1529442"/>
                <a:gd name="connsiteY19" fmla="*/ 694176 h 995363"/>
                <a:gd name="connsiteX20" fmla="*/ 1518536 w 1529442"/>
                <a:gd name="connsiteY20" fmla="*/ 763174 h 995363"/>
                <a:gd name="connsiteX21" fmla="*/ 1529442 w 1529442"/>
                <a:gd name="connsiteY21" fmla="*/ 765375 h 995363"/>
                <a:gd name="connsiteX22" fmla="*/ 1529442 w 1529442"/>
                <a:gd name="connsiteY22" fmla="*/ 818712 h 995363"/>
                <a:gd name="connsiteX23" fmla="*/ 1518536 w 1529442"/>
                <a:gd name="connsiteY23" fmla="*/ 820914 h 995363"/>
                <a:gd name="connsiteX24" fmla="*/ 1472801 w 1529442"/>
                <a:gd name="connsiteY24" fmla="*/ 889911 h 995363"/>
                <a:gd name="connsiteX25" fmla="*/ 1518536 w 1529442"/>
                <a:gd name="connsiteY25" fmla="*/ 958909 h 995363"/>
                <a:gd name="connsiteX26" fmla="*/ 1529442 w 1529442"/>
                <a:gd name="connsiteY26" fmla="*/ 961111 h 995363"/>
                <a:gd name="connsiteX27" fmla="*/ 1529442 w 1529442"/>
                <a:gd name="connsiteY27" fmla="*/ 995363 h 995363"/>
                <a:gd name="connsiteX28" fmla="*/ 0 w 1529442"/>
                <a:gd name="connsiteY28" fmla="*/ 995363 h 99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29442" h="995363">
                  <a:moveTo>
                    <a:pt x="0" y="0"/>
                  </a:moveTo>
                  <a:lnTo>
                    <a:pt x="1529442" y="0"/>
                  </a:lnTo>
                  <a:lnTo>
                    <a:pt x="1529442" y="35775"/>
                  </a:lnTo>
                  <a:lnTo>
                    <a:pt x="1518536" y="37977"/>
                  </a:lnTo>
                  <a:cubicBezTo>
                    <a:pt x="1491659" y="49345"/>
                    <a:pt x="1472801" y="75957"/>
                    <a:pt x="1472801" y="106974"/>
                  </a:cubicBezTo>
                  <a:cubicBezTo>
                    <a:pt x="1472801" y="137991"/>
                    <a:pt x="1491659" y="164604"/>
                    <a:pt x="1518536" y="175972"/>
                  </a:cubicBezTo>
                  <a:lnTo>
                    <a:pt x="1529442" y="178173"/>
                  </a:lnTo>
                  <a:lnTo>
                    <a:pt x="1529442" y="231509"/>
                  </a:lnTo>
                  <a:lnTo>
                    <a:pt x="1518536" y="233711"/>
                  </a:lnTo>
                  <a:cubicBezTo>
                    <a:pt x="1491659" y="245079"/>
                    <a:pt x="1472801" y="271691"/>
                    <a:pt x="1472801" y="302708"/>
                  </a:cubicBezTo>
                  <a:cubicBezTo>
                    <a:pt x="1472801" y="333725"/>
                    <a:pt x="1491659" y="360338"/>
                    <a:pt x="1518536" y="371706"/>
                  </a:cubicBezTo>
                  <a:lnTo>
                    <a:pt x="1529442" y="373907"/>
                  </a:lnTo>
                  <a:lnTo>
                    <a:pt x="1529442" y="427243"/>
                  </a:lnTo>
                  <a:lnTo>
                    <a:pt x="1518536" y="429445"/>
                  </a:lnTo>
                  <a:cubicBezTo>
                    <a:pt x="1491659" y="440813"/>
                    <a:pt x="1472801" y="467425"/>
                    <a:pt x="1472801" y="498442"/>
                  </a:cubicBezTo>
                  <a:cubicBezTo>
                    <a:pt x="1472801" y="529459"/>
                    <a:pt x="1491659" y="556072"/>
                    <a:pt x="1518536" y="567440"/>
                  </a:cubicBezTo>
                  <a:lnTo>
                    <a:pt x="1529442" y="569641"/>
                  </a:lnTo>
                  <a:lnTo>
                    <a:pt x="1529442" y="622977"/>
                  </a:lnTo>
                  <a:lnTo>
                    <a:pt x="1518536" y="625179"/>
                  </a:lnTo>
                  <a:cubicBezTo>
                    <a:pt x="1491659" y="636547"/>
                    <a:pt x="1472801" y="663159"/>
                    <a:pt x="1472801" y="694176"/>
                  </a:cubicBezTo>
                  <a:cubicBezTo>
                    <a:pt x="1472801" y="725193"/>
                    <a:pt x="1491659" y="751806"/>
                    <a:pt x="1518536" y="763174"/>
                  </a:cubicBezTo>
                  <a:lnTo>
                    <a:pt x="1529442" y="765375"/>
                  </a:lnTo>
                  <a:lnTo>
                    <a:pt x="1529442" y="818712"/>
                  </a:lnTo>
                  <a:lnTo>
                    <a:pt x="1518536" y="820914"/>
                  </a:lnTo>
                  <a:cubicBezTo>
                    <a:pt x="1491659" y="832282"/>
                    <a:pt x="1472801" y="858894"/>
                    <a:pt x="1472801" y="889911"/>
                  </a:cubicBezTo>
                  <a:cubicBezTo>
                    <a:pt x="1472801" y="920928"/>
                    <a:pt x="1491659" y="947541"/>
                    <a:pt x="1518536" y="958909"/>
                  </a:cubicBezTo>
                  <a:lnTo>
                    <a:pt x="1529442" y="961111"/>
                  </a:lnTo>
                  <a:lnTo>
                    <a:pt x="1529442" y="995363"/>
                  </a:lnTo>
                  <a:lnTo>
                    <a:pt x="0" y="995363"/>
                  </a:lnTo>
                  <a:close/>
                </a:path>
              </a:pathLst>
            </a:custGeom>
            <a:solidFill>
              <a:srgbClr val="66D9AB"/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noProof="1">
                  <a:solidFill>
                    <a:srgbClr val="FFFFFF"/>
                  </a:solidFill>
                </a:rPr>
                <a:t>010-8358-2216 a542035613@gmail.com        3학년</a:t>
              </a:r>
            </a:p>
          </p:txBody>
        </p:sp>
      </p:grpSp>
      <p:grpSp>
        <p:nvGrpSpPr>
          <p:cNvPr id="23560" name="组合 32">
            <a:extLst>
              <a:ext uri="{FF2B5EF4-FFF2-40B4-BE49-F238E27FC236}">
                <a16:creationId xmlns:a16="http://schemas.microsoft.com/office/drawing/2014/main" id="{06CFD473-2439-4A57-BA4C-2576AE6C41D8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4408488"/>
            <a:ext cx="4875213" cy="1047750"/>
            <a:chOff x="1355724" y="3653025"/>
            <a:chExt cx="2996279" cy="86818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BD0345C-578F-4BED-AB3F-643A2404584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355724" y="3653025"/>
              <a:ext cx="885907" cy="868189"/>
            </a:xfrm>
            <a:prstGeom prst="rect">
              <a:avLst/>
            </a:prstGeom>
            <a:solidFill>
              <a:srgbClr val="CFD90A">
                <a:lumMod val="75000"/>
              </a:srgbClr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/>
              <a:r>
                <a:rPr lang="en-US" altLang="zh-CN" noProof="1">
                  <a:solidFill>
                    <a:srgbClr val="FFFFFF"/>
                  </a:solidFill>
                  <a:latin typeface="Calibri Light" panose="020F0302020204030204" charset="0"/>
                  <a:cs typeface="+mn-ea"/>
                </a:rPr>
                <a:t>진문희20170855</a:t>
              </a:r>
            </a:p>
          </p:txBody>
        </p:sp>
        <p:sp>
          <p:nvSpPr>
            <p:cNvPr id="20" name="任意多边形 19">
              <a:extLst>
                <a:ext uri="{FF2B5EF4-FFF2-40B4-BE49-F238E27FC236}">
                  <a16:creationId xmlns:a16="http://schemas.microsoft.com/office/drawing/2014/main" id="{2E93A570-359C-4096-84DB-75AF4E1C73C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298220" y="3653025"/>
              <a:ext cx="2053783" cy="868189"/>
            </a:xfrm>
            <a:custGeom>
              <a:avLst/>
              <a:gdLst>
                <a:gd name="connsiteX0" fmla="*/ 0 w 1529442"/>
                <a:gd name="connsiteY0" fmla="*/ 0 h 995363"/>
                <a:gd name="connsiteX1" fmla="*/ 1529442 w 1529442"/>
                <a:gd name="connsiteY1" fmla="*/ 0 h 995363"/>
                <a:gd name="connsiteX2" fmla="*/ 1529442 w 1529442"/>
                <a:gd name="connsiteY2" fmla="*/ 35775 h 995363"/>
                <a:gd name="connsiteX3" fmla="*/ 1518536 w 1529442"/>
                <a:gd name="connsiteY3" fmla="*/ 37977 h 995363"/>
                <a:gd name="connsiteX4" fmla="*/ 1472801 w 1529442"/>
                <a:gd name="connsiteY4" fmla="*/ 106974 h 995363"/>
                <a:gd name="connsiteX5" fmla="*/ 1518536 w 1529442"/>
                <a:gd name="connsiteY5" fmla="*/ 175972 h 995363"/>
                <a:gd name="connsiteX6" fmla="*/ 1529442 w 1529442"/>
                <a:gd name="connsiteY6" fmla="*/ 178173 h 995363"/>
                <a:gd name="connsiteX7" fmla="*/ 1529442 w 1529442"/>
                <a:gd name="connsiteY7" fmla="*/ 231509 h 995363"/>
                <a:gd name="connsiteX8" fmla="*/ 1518536 w 1529442"/>
                <a:gd name="connsiteY8" fmla="*/ 233711 h 995363"/>
                <a:gd name="connsiteX9" fmla="*/ 1472801 w 1529442"/>
                <a:gd name="connsiteY9" fmla="*/ 302708 h 995363"/>
                <a:gd name="connsiteX10" fmla="*/ 1518536 w 1529442"/>
                <a:gd name="connsiteY10" fmla="*/ 371706 h 995363"/>
                <a:gd name="connsiteX11" fmla="*/ 1529442 w 1529442"/>
                <a:gd name="connsiteY11" fmla="*/ 373907 h 995363"/>
                <a:gd name="connsiteX12" fmla="*/ 1529442 w 1529442"/>
                <a:gd name="connsiteY12" fmla="*/ 427243 h 995363"/>
                <a:gd name="connsiteX13" fmla="*/ 1518536 w 1529442"/>
                <a:gd name="connsiteY13" fmla="*/ 429445 h 995363"/>
                <a:gd name="connsiteX14" fmla="*/ 1472801 w 1529442"/>
                <a:gd name="connsiteY14" fmla="*/ 498442 h 995363"/>
                <a:gd name="connsiteX15" fmla="*/ 1518536 w 1529442"/>
                <a:gd name="connsiteY15" fmla="*/ 567440 h 995363"/>
                <a:gd name="connsiteX16" fmla="*/ 1529442 w 1529442"/>
                <a:gd name="connsiteY16" fmla="*/ 569641 h 995363"/>
                <a:gd name="connsiteX17" fmla="*/ 1529442 w 1529442"/>
                <a:gd name="connsiteY17" fmla="*/ 622977 h 995363"/>
                <a:gd name="connsiteX18" fmla="*/ 1518536 w 1529442"/>
                <a:gd name="connsiteY18" fmla="*/ 625179 h 995363"/>
                <a:gd name="connsiteX19" fmla="*/ 1472801 w 1529442"/>
                <a:gd name="connsiteY19" fmla="*/ 694176 h 995363"/>
                <a:gd name="connsiteX20" fmla="*/ 1518536 w 1529442"/>
                <a:gd name="connsiteY20" fmla="*/ 763174 h 995363"/>
                <a:gd name="connsiteX21" fmla="*/ 1529442 w 1529442"/>
                <a:gd name="connsiteY21" fmla="*/ 765375 h 995363"/>
                <a:gd name="connsiteX22" fmla="*/ 1529442 w 1529442"/>
                <a:gd name="connsiteY22" fmla="*/ 818712 h 995363"/>
                <a:gd name="connsiteX23" fmla="*/ 1518536 w 1529442"/>
                <a:gd name="connsiteY23" fmla="*/ 820914 h 995363"/>
                <a:gd name="connsiteX24" fmla="*/ 1472801 w 1529442"/>
                <a:gd name="connsiteY24" fmla="*/ 889911 h 995363"/>
                <a:gd name="connsiteX25" fmla="*/ 1518536 w 1529442"/>
                <a:gd name="connsiteY25" fmla="*/ 958909 h 995363"/>
                <a:gd name="connsiteX26" fmla="*/ 1529442 w 1529442"/>
                <a:gd name="connsiteY26" fmla="*/ 961111 h 995363"/>
                <a:gd name="connsiteX27" fmla="*/ 1529442 w 1529442"/>
                <a:gd name="connsiteY27" fmla="*/ 995363 h 995363"/>
                <a:gd name="connsiteX28" fmla="*/ 0 w 1529442"/>
                <a:gd name="connsiteY28" fmla="*/ 995363 h 99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29442" h="995363">
                  <a:moveTo>
                    <a:pt x="0" y="0"/>
                  </a:moveTo>
                  <a:lnTo>
                    <a:pt x="1529442" y="0"/>
                  </a:lnTo>
                  <a:lnTo>
                    <a:pt x="1529442" y="35775"/>
                  </a:lnTo>
                  <a:lnTo>
                    <a:pt x="1518536" y="37977"/>
                  </a:lnTo>
                  <a:cubicBezTo>
                    <a:pt x="1491659" y="49345"/>
                    <a:pt x="1472801" y="75957"/>
                    <a:pt x="1472801" y="106974"/>
                  </a:cubicBezTo>
                  <a:cubicBezTo>
                    <a:pt x="1472801" y="137991"/>
                    <a:pt x="1491659" y="164604"/>
                    <a:pt x="1518536" y="175972"/>
                  </a:cubicBezTo>
                  <a:lnTo>
                    <a:pt x="1529442" y="178173"/>
                  </a:lnTo>
                  <a:lnTo>
                    <a:pt x="1529442" y="231509"/>
                  </a:lnTo>
                  <a:lnTo>
                    <a:pt x="1518536" y="233711"/>
                  </a:lnTo>
                  <a:cubicBezTo>
                    <a:pt x="1491659" y="245079"/>
                    <a:pt x="1472801" y="271691"/>
                    <a:pt x="1472801" y="302708"/>
                  </a:cubicBezTo>
                  <a:cubicBezTo>
                    <a:pt x="1472801" y="333725"/>
                    <a:pt x="1491659" y="360338"/>
                    <a:pt x="1518536" y="371706"/>
                  </a:cubicBezTo>
                  <a:lnTo>
                    <a:pt x="1529442" y="373907"/>
                  </a:lnTo>
                  <a:lnTo>
                    <a:pt x="1529442" y="427243"/>
                  </a:lnTo>
                  <a:lnTo>
                    <a:pt x="1518536" y="429445"/>
                  </a:lnTo>
                  <a:cubicBezTo>
                    <a:pt x="1491659" y="440813"/>
                    <a:pt x="1472801" y="467425"/>
                    <a:pt x="1472801" y="498442"/>
                  </a:cubicBezTo>
                  <a:cubicBezTo>
                    <a:pt x="1472801" y="529459"/>
                    <a:pt x="1491659" y="556072"/>
                    <a:pt x="1518536" y="567440"/>
                  </a:cubicBezTo>
                  <a:lnTo>
                    <a:pt x="1529442" y="569641"/>
                  </a:lnTo>
                  <a:lnTo>
                    <a:pt x="1529442" y="622977"/>
                  </a:lnTo>
                  <a:lnTo>
                    <a:pt x="1518536" y="625179"/>
                  </a:lnTo>
                  <a:cubicBezTo>
                    <a:pt x="1491659" y="636547"/>
                    <a:pt x="1472801" y="663159"/>
                    <a:pt x="1472801" y="694176"/>
                  </a:cubicBezTo>
                  <a:cubicBezTo>
                    <a:pt x="1472801" y="725193"/>
                    <a:pt x="1491659" y="751806"/>
                    <a:pt x="1518536" y="763174"/>
                  </a:cubicBezTo>
                  <a:lnTo>
                    <a:pt x="1529442" y="765375"/>
                  </a:lnTo>
                  <a:lnTo>
                    <a:pt x="1529442" y="818712"/>
                  </a:lnTo>
                  <a:lnTo>
                    <a:pt x="1518536" y="820914"/>
                  </a:lnTo>
                  <a:cubicBezTo>
                    <a:pt x="1491659" y="832282"/>
                    <a:pt x="1472801" y="858894"/>
                    <a:pt x="1472801" y="889911"/>
                  </a:cubicBezTo>
                  <a:cubicBezTo>
                    <a:pt x="1472801" y="920928"/>
                    <a:pt x="1491659" y="947541"/>
                    <a:pt x="1518536" y="958909"/>
                  </a:cubicBezTo>
                  <a:lnTo>
                    <a:pt x="1529442" y="961111"/>
                  </a:lnTo>
                  <a:lnTo>
                    <a:pt x="1529442" y="995363"/>
                  </a:lnTo>
                  <a:lnTo>
                    <a:pt x="0" y="995363"/>
                  </a:lnTo>
                  <a:close/>
                </a:path>
              </a:pathLst>
            </a:custGeom>
            <a:solidFill>
              <a:srgbClr val="CFD90A"/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noProof="1">
                  <a:solidFill>
                    <a:srgbClr val="FFFFFF"/>
                  </a:solidFill>
                </a:rPr>
                <a:t>010-8468-8683 1010257097@qq.com                3학년</a:t>
              </a:r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>
            <a:extLst>
              <a:ext uri="{FF2B5EF4-FFF2-40B4-BE49-F238E27FC236}">
                <a16:creationId xmlns:a16="http://schemas.microsoft.com/office/drawing/2014/main" id="{63B9EBED-0874-4EC0-B790-D150FB2ED1F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47625" y="2070100"/>
            <a:ext cx="3286125" cy="34385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sym typeface="+mn-lt"/>
            </a:endParaRPr>
          </a:p>
        </p:txBody>
      </p:sp>
      <p:sp>
        <p:nvSpPr>
          <p:cNvPr id="24578" name="文本框 90">
            <a:extLst>
              <a:ext uri="{FF2B5EF4-FFF2-40B4-BE49-F238E27FC236}">
                <a16:creationId xmlns:a16="http://schemas.microsoft.com/office/drawing/2014/main" id="{9279FF76-E0C8-4B13-8953-C9885D5284D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7375" y="2362200"/>
            <a:ext cx="22002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/>
          <a:lstStyle>
            <a:lvl1pPr marL="128588" indent="-1285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  <a:sym typeface="Arial" panose="020B0604020202020204" pitchFamily="34" charset="0"/>
              </a:rPr>
              <a:t>두 개의 사용자 그룹으로 나뉘어진 도서관 관리 시스템은 관리자 그룹이 추가, 책, 사용자, 공지사항, 질문을 찾을 수 있고 위의 상태 기능을 작동시킬 수 있으며, 독서 그룹은 책과 상태를 쿼리하고, 개인 정보, 질문 및 기타 기능을 수정할 수 있다. 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959CE8-1451-42E1-9DF5-C17957B42137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25400" y="2070100"/>
            <a:ext cx="9070975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427165F3-AEE7-4A7C-B97C-C51E572C51D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973763" y="2070100"/>
            <a:ext cx="3187700" cy="34385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solidFill>
                <a:schemeClr val="bg1"/>
              </a:solidFill>
              <a:sym typeface="+mn-lt"/>
            </a:endParaRPr>
          </a:p>
        </p:txBody>
      </p:sp>
      <p:sp>
        <p:nvSpPr>
          <p:cNvPr id="24581" name="文本框 86">
            <a:extLst>
              <a:ext uri="{FF2B5EF4-FFF2-40B4-BE49-F238E27FC236}">
                <a16:creationId xmlns:a16="http://schemas.microsoft.com/office/drawing/2014/main" id="{3BFD6536-BA80-415A-A4B4-1AD46324253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53175" y="2616200"/>
            <a:ext cx="2427288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/>
          <a:lstStyle>
            <a:lvl1pPr marL="128588" indent="-1285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  <a:sym typeface="Arial" panose="020B0604020202020204" pitchFamily="34" charset="0"/>
              </a:rPr>
              <a:t>도서관 관리 시스템은 전자태그 안에 자세한 도서자료 정보를 적은 다음 전자태그를 해당 도서자료에 부착하여 도서자료의 대여, 찾기, 판점 등의 조작이 필요할 때 전자태그를 읽어들인다.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4582" name="文本框 5">
            <a:extLst>
              <a:ext uri="{FF2B5EF4-FFF2-40B4-BE49-F238E27FC236}">
                <a16:creationId xmlns:a16="http://schemas.microsoft.com/office/drawing/2014/main" id="{A66BB0C9-FCF0-4579-94C9-909D7F2844C0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22600" y="303213"/>
            <a:ext cx="25638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응용분야</a:t>
            </a:r>
            <a:endParaRPr lang="en-US" altLang="zh-CN" sz="4000">
              <a:sym typeface="Arial" panose="020B0604020202020204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1AF0C740-7C59-48A7-BA05-072526901D8F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100388" y="2316163"/>
            <a:ext cx="1646237" cy="358775"/>
          </a:xfrm>
          <a:custGeom>
            <a:avLst/>
            <a:gdLst>
              <a:gd name="T0" fmla="*/ 0 w 4258"/>
              <a:gd name="T1" fmla="*/ 752 h 929"/>
              <a:gd name="T2" fmla="*/ 177 w 4258"/>
              <a:gd name="T3" fmla="*/ 929 h 929"/>
              <a:gd name="T4" fmla="*/ 4081 w 4258"/>
              <a:gd name="T5" fmla="*/ 929 h 929"/>
              <a:gd name="T6" fmla="*/ 4258 w 4258"/>
              <a:gd name="T7" fmla="*/ 752 h 929"/>
              <a:gd name="T8" fmla="*/ 4258 w 4258"/>
              <a:gd name="T9" fmla="*/ 177 h 929"/>
              <a:gd name="T10" fmla="*/ 4081 w 4258"/>
              <a:gd name="T11" fmla="*/ 0 h 929"/>
              <a:gd name="T12" fmla="*/ 177 w 4258"/>
              <a:gd name="T13" fmla="*/ 0 h 929"/>
              <a:gd name="T14" fmla="*/ 0 w 4258"/>
              <a:gd name="T15" fmla="*/ 177 h 929"/>
              <a:gd name="T16" fmla="*/ 0 w 4258"/>
              <a:gd name="T17" fmla="*/ 752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58" h="929">
                <a:moveTo>
                  <a:pt x="0" y="752"/>
                </a:moveTo>
                <a:cubicBezTo>
                  <a:pt x="0" y="849"/>
                  <a:pt x="80" y="929"/>
                  <a:pt x="177" y="929"/>
                </a:cubicBezTo>
                <a:cubicBezTo>
                  <a:pt x="4081" y="929"/>
                  <a:pt x="4081" y="929"/>
                  <a:pt x="4081" y="929"/>
                </a:cubicBezTo>
                <a:cubicBezTo>
                  <a:pt x="4179" y="929"/>
                  <a:pt x="4258" y="849"/>
                  <a:pt x="4258" y="752"/>
                </a:cubicBezTo>
                <a:cubicBezTo>
                  <a:pt x="4258" y="177"/>
                  <a:pt x="4258" y="177"/>
                  <a:pt x="4258" y="177"/>
                </a:cubicBezTo>
                <a:cubicBezTo>
                  <a:pt x="4258" y="79"/>
                  <a:pt x="4179" y="0"/>
                  <a:pt x="4081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80" y="0"/>
                  <a:pt x="0" y="79"/>
                  <a:pt x="0" y="177"/>
                </a:cubicBezTo>
                <a:lnTo>
                  <a:pt x="0" y="752"/>
                </a:lnTo>
                <a:close/>
              </a:path>
            </a:pathLst>
          </a:cu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9386D614-C758-4609-8CF9-26486C5D99A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470275" y="2347913"/>
            <a:ext cx="1241425" cy="293687"/>
          </a:xfrm>
          <a:custGeom>
            <a:avLst/>
            <a:gdLst>
              <a:gd name="T0" fmla="*/ 3066 w 3211"/>
              <a:gd name="T1" fmla="*/ 0 h 761"/>
              <a:gd name="T2" fmla="*/ 3211 w 3211"/>
              <a:gd name="T3" fmla="*/ 145 h 761"/>
              <a:gd name="T4" fmla="*/ 3211 w 3211"/>
              <a:gd name="T5" fmla="*/ 616 h 761"/>
              <a:gd name="T6" fmla="*/ 3066 w 3211"/>
              <a:gd name="T7" fmla="*/ 761 h 761"/>
              <a:gd name="T8" fmla="*/ 0 w 3211"/>
              <a:gd name="T9" fmla="*/ 761 h 761"/>
              <a:gd name="T10" fmla="*/ 0 w 3211"/>
              <a:gd name="T11" fmla="*/ 0 h 761"/>
              <a:gd name="T12" fmla="*/ 3066 w 3211"/>
              <a:gd name="T13" fmla="*/ 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1" h="761">
                <a:moveTo>
                  <a:pt x="3066" y="0"/>
                </a:moveTo>
                <a:cubicBezTo>
                  <a:pt x="3146" y="0"/>
                  <a:pt x="3211" y="65"/>
                  <a:pt x="3211" y="145"/>
                </a:cubicBezTo>
                <a:cubicBezTo>
                  <a:pt x="3211" y="616"/>
                  <a:pt x="3211" y="616"/>
                  <a:pt x="3211" y="616"/>
                </a:cubicBezTo>
                <a:cubicBezTo>
                  <a:pt x="3211" y="696"/>
                  <a:pt x="3146" y="761"/>
                  <a:pt x="3066" y="761"/>
                </a:cubicBezTo>
                <a:cubicBezTo>
                  <a:pt x="0" y="761"/>
                  <a:pt x="0" y="761"/>
                  <a:pt x="0" y="761"/>
                </a:cubicBezTo>
                <a:cubicBezTo>
                  <a:pt x="0" y="0"/>
                  <a:pt x="0" y="0"/>
                  <a:pt x="0" y="0"/>
                </a:cubicBezTo>
                <a:lnTo>
                  <a:pt x="30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D2FCBE8D-74EE-4E8C-86B7-46F5A6F4D5E4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163888" y="2362200"/>
            <a:ext cx="277812" cy="258763"/>
          </a:xfrm>
          <a:custGeom>
            <a:avLst/>
            <a:gdLst>
              <a:gd name="T0" fmla="*/ 644 w 718"/>
              <a:gd name="T1" fmla="*/ 92 h 667"/>
              <a:gd name="T2" fmla="*/ 359 w 718"/>
              <a:gd name="T3" fmla="*/ 74 h 667"/>
              <a:gd name="T4" fmla="*/ 329 w 718"/>
              <a:gd name="T5" fmla="*/ 343 h 667"/>
              <a:gd name="T6" fmla="*/ 242 w 718"/>
              <a:gd name="T7" fmla="*/ 420 h 667"/>
              <a:gd name="T8" fmla="*/ 198 w 718"/>
              <a:gd name="T9" fmla="*/ 425 h 667"/>
              <a:gd name="T10" fmla="*/ 17 w 718"/>
              <a:gd name="T11" fmla="*/ 584 h 667"/>
              <a:gd name="T12" fmla="*/ 16 w 718"/>
              <a:gd name="T13" fmla="*/ 645 h 667"/>
              <a:gd name="T14" fmla="*/ 76 w 718"/>
              <a:gd name="T15" fmla="*/ 652 h 667"/>
              <a:gd name="T16" fmla="*/ 257 w 718"/>
              <a:gd name="T17" fmla="*/ 493 h 667"/>
              <a:gd name="T18" fmla="*/ 268 w 718"/>
              <a:gd name="T19" fmla="*/ 450 h 667"/>
              <a:gd name="T20" fmla="*/ 355 w 718"/>
              <a:gd name="T21" fmla="*/ 373 h 667"/>
              <a:gd name="T22" fmla="*/ 626 w 718"/>
              <a:gd name="T23" fmla="*/ 377 h 667"/>
              <a:gd name="T24" fmla="*/ 644 w 718"/>
              <a:gd name="T25" fmla="*/ 92 h 667"/>
              <a:gd name="T26" fmla="*/ 492 w 718"/>
              <a:gd name="T27" fmla="*/ 390 h 667"/>
              <a:gd name="T28" fmla="*/ 327 w 718"/>
              <a:gd name="T29" fmla="*/ 225 h 667"/>
              <a:gd name="T30" fmla="*/ 492 w 718"/>
              <a:gd name="T31" fmla="*/ 60 h 667"/>
              <a:gd name="T32" fmla="*/ 656 w 718"/>
              <a:gd name="T33" fmla="*/ 225 h 667"/>
              <a:gd name="T34" fmla="*/ 492 w 718"/>
              <a:gd name="T35" fmla="*/ 39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8" h="667">
                <a:moveTo>
                  <a:pt x="644" y="92"/>
                </a:moveTo>
                <a:cubicBezTo>
                  <a:pt x="571" y="9"/>
                  <a:pt x="443" y="0"/>
                  <a:pt x="359" y="74"/>
                </a:cubicBezTo>
                <a:cubicBezTo>
                  <a:pt x="281" y="143"/>
                  <a:pt x="269" y="260"/>
                  <a:pt x="329" y="343"/>
                </a:cubicBezTo>
                <a:cubicBezTo>
                  <a:pt x="242" y="420"/>
                  <a:pt x="242" y="420"/>
                  <a:pt x="242" y="420"/>
                </a:cubicBezTo>
                <a:cubicBezTo>
                  <a:pt x="227" y="413"/>
                  <a:pt x="210" y="415"/>
                  <a:pt x="198" y="425"/>
                </a:cubicBezTo>
                <a:cubicBezTo>
                  <a:pt x="17" y="584"/>
                  <a:pt x="17" y="584"/>
                  <a:pt x="17" y="584"/>
                </a:cubicBezTo>
                <a:cubicBezTo>
                  <a:pt x="0" y="599"/>
                  <a:pt x="0" y="626"/>
                  <a:pt x="16" y="645"/>
                </a:cubicBezTo>
                <a:cubicBezTo>
                  <a:pt x="32" y="663"/>
                  <a:pt x="59" y="667"/>
                  <a:pt x="76" y="652"/>
                </a:cubicBezTo>
                <a:cubicBezTo>
                  <a:pt x="257" y="493"/>
                  <a:pt x="257" y="493"/>
                  <a:pt x="257" y="493"/>
                </a:cubicBezTo>
                <a:cubicBezTo>
                  <a:pt x="269" y="482"/>
                  <a:pt x="273" y="465"/>
                  <a:pt x="268" y="450"/>
                </a:cubicBezTo>
                <a:cubicBezTo>
                  <a:pt x="355" y="373"/>
                  <a:pt x="355" y="373"/>
                  <a:pt x="355" y="373"/>
                </a:cubicBezTo>
                <a:cubicBezTo>
                  <a:pt x="430" y="443"/>
                  <a:pt x="547" y="447"/>
                  <a:pt x="626" y="377"/>
                </a:cubicBezTo>
                <a:cubicBezTo>
                  <a:pt x="710" y="304"/>
                  <a:pt x="718" y="176"/>
                  <a:pt x="644" y="92"/>
                </a:cubicBezTo>
                <a:close/>
                <a:moveTo>
                  <a:pt x="492" y="390"/>
                </a:moveTo>
                <a:cubicBezTo>
                  <a:pt x="401" y="390"/>
                  <a:pt x="327" y="316"/>
                  <a:pt x="327" y="225"/>
                </a:cubicBezTo>
                <a:cubicBezTo>
                  <a:pt x="327" y="134"/>
                  <a:pt x="401" y="60"/>
                  <a:pt x="492" y="60"/>
                </a:cubicBezTo>
                <a:cubicBezTo>
                  <a:pt x="583" y="60"/>
                  <a:pt x="656" y="134"/>
                  <a:pt x="656" y="225"/>
                </a:cubicBezTo>
                <a:cubicBezTo>
                  <a:pt x="656" y="316"/>
                  <a:pt x="583" y="390"/>
                  <a:pt x="492" y="3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9E76A7C-CF07-469A-ADEF-7B87196DF56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308475" y="2457450"/>
            <a:ext cx="74613" cy="76200"/>
          </a:xfrm>
          <a:prstGeom prst="ellipse">
            <a:avLst/>
          </a:pr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4D8B19E-9C7D-4D40-B5B4-D5D74B13A46A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052888" y="2457450"/>
            <a:ext cx="76200" cy="76200"/>
          </a:xfrm>
          <a:prstGeom prst="ellipse">
            <a:avLst/>
          </a:pr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129C365-4C9C-4DBB-8B8A-E455370FBBA2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3798888" y="2457450"/>
            <a:ext cx="74612" cy="76200"/>
          </a:xfrm>
          <a:prstGeom prst="ellipse">
            <a:avLst/>
          </a:pr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F744810D-7510-475D-BFD6-36538B8A82D4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284663" y="4660900"/>
            <a:ext cx="712787" cy="168275"/>
          </a:xfrm>
          <a:custGeom>
            <a:avLst/>
            <a:gdLst>
              <a:gd name="T0" fmla="*/ 0 w 1842"/>
              <a:gd name="T1" fmla="*/ 335 h 436"/>
              <a:gd name="T2" fmla="*/ 276 w 1842"/>
              <a:gd name="T3" fmla="*/ 0 h 436"/>
              <a:gd name="T4" fmla="*/ 1566 w 1842"/>
              <a:gd name="T5" fmla="*/ 0 h 436"/>
              <a:gd name="T6" fmla="*/ 1842 w 1842"/>
              <a:gd name="T7" fmla="*/ 335 h 436"/>
              <a:gd name="T8" fmla="*/ 1842 w 1842"/>
              <a:gd name="T9" fmla="*/ 436 h 436"/>
              <a:gd name="T10" fmla="*/ 0 w 1842"/>
              <a:gd name="T11" fmla="*/ 436 h 436"/>
              <a:gd name="T12" fmla="*/ 0 w 1842"/>
              <a:gd name="T13" fmla="*/ 3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2" h="436">
                <a:moveTo>
                  <a:pt x="0" y="335"/>
                </a:moveTo>
                <a:cubicBezTo>
                  <a:pt x="0" y="150"/>
                  <a:pt x="124" y="0"/>
                  <a:pt x="276" y="0"/>
                </a:cubicBezTo>
                <a:cubicBezTo>
                  <a:pt x="1566" y="0"/>
                  <a:pt x="1566" y="0"/>
                  <a:pt x="1566" y="0"/>
                </a:cubicBezTo>
                <a:cubicBezTo>
                  <a:pt x="1718" y="0"/>
                  <a:pt x="1842" y="150"/>
                  <a:pt x="1842" y="335"/>
                </a:cubicBezTo>
                <a:cubicBezTo>
                  <a:pt x="1842" y="436"/>
                  <a:pt x="1842" y="436"/>
                  <a:pt x="1842" y="436"/>
                </a:cubicBezTo>
                <a:cubicBezTo>
                  <a:pt x="0" y="436"/>
                  <a:pt x="0" y="436"/>
                  <a:pt x="0" y="436"/>
                </a:cubicBezTo>
                <a:lnTo>
                  <a:pt x="0" y="335"/>
                </a:lnTo>
                <a:close/>
              </a:path>
            </a:pathLst>
          </a:custGeom>
          <a:solidFill>
            <a:srgbClr val="1015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EC2F918C-6175-4D7F-87A8-A3C33E620BBC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284663" y="4829175"/>
            <a:ext cx="712787" cy="287338"/>
          </a:xfrm>
          <a:custGeom>
            <a:avLst/>
            <a:gdLst>
              <a:gd name="T0" fmla="*/ 1842 w 1842"/>
              <a:gd name="T1" fmla="*/ 0 h 747"/>
              <a:gd name="T2" fmla="*/ 1842 w 1842"/>
              <a:gd name="T3" fmla="*/ 412 h 747"/>
              <a:gd name="T4" fmla="*/ 1566 w 1842"/>
              <a:gd name="T5" fmla="*/ 747 h 747"/>
              <a:gd name="T6" fmla="*/ 276 w 1842"/>
              <a:gd name="T7" fmla="*/ 747 h 747"/>
              <a:gd name="T8" fmla="*/ 0 w 1842"/>
              <a:gd name="T9" fmla="*/ 412 h 747"/>
              <a:gd name="T10" fmla="*/ 0 w 1842"/>
              <a:gd name="T11" fmla="*/ 0 h 747"/>
              <a:gd name="T12" fmla="*/ 1842 w 1842"/>
              <a:gd name="T13" fmla="*/ 0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2" h="747">
                <a:moveTo>
                  <a:pt x="1842" y="0"/>
                </a:moveTo>
                <a:cubicBezTo>
                  <a:pt x="1842" y="412"/>
                  <a:pt x="1842" y="412"/>
                  <a:pt x="1842" y="412"/>
                </a:cubicBezTo>
                <a:cubicBezTo>
                  <a:pt x="1842" y="597"/>
                  <a:pt x="1718" y="747"/>
                  <a:pt x="1566" y="747"/>
                </a:cubicBezTo>
                <a:cubicBezTo>
                  <a:pt x="276" y="747"/>
                  <a:pt x="276" y="747"/>
                  <a:pt x="276" y="747"/>
                </a:cubicBezTo>
                <a:cubicBezTo>
                  <a:pt x="124" y="747"/>
                  <a:pt x="0" y="597"/>
                  <a:pt x="0" y="412"/>
                </a:cubicBezTo>
                <a:cubicBezTo>
                  <a:pt x="0" y="0"/>
                  <a:pt x="0" y="0"/>
                  <a:pt x="0" y="0"/>
                </a:cubicBezTo>
                <a:lnTo>
                  <a:pt x="1842" y="0"/>
                </a:lnTo>
                <a:close/>
              </a:path>
            </a:pathLst>
          </a:custGeom>
          <a:solidFill>
            <a:srgbClr val="202C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6" name="任意多边形 15">
            <a:extLst>
              <a:ext uri="{FF2B5EF4-FFF2-40B4-BE49-F238E27FC236}">
                <a16:creationId xmlns:a16="http://schemas.microsoft.com/office/drawing/2014/main" id="{4B6771F4-CF2D-47FB-BD66-F6E183F1E10A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3360738" y="2962275"/>
            <a:ext cx="2560637" cy="1804988"/>
          </a:xfrm>
          <a:custGeom>
            <a:avLst/>
            <a:gdLst>
              <a:gd name="T0" fmla="*/ 0 w 6624"/>
              <a:gd name="T1" fmla="*/ 4343 h 4677"/>
              <a:gd name="T2" fmla="*/ 335 w 6624"/>
              <a:gd name="T3" fmla="*/ 4677 h 4677"/>
              <a:gd name="T4" fmla="*/ 6289 w 6624"/>
              <a:gd name="T5" fmla="*/ 4677 h 4677"/>
              <a:gd name="T6" fmla="*/ 6624 w 6624"/>
              <a:gd name="T7" fmla="*/ 4343 h 4677"/>
              <a:gd name="T8" fmla="*/ 6624 w 6624"/>
              <a:gd name="T9" fmla="*/ 335 h 4677"/>
              <a:gd name="T10" fmla="*/ 6289 w 6624"/>
              <a:gd name="T11" fmla="*/ 0 h 4677"/>
              <a:gd name="T12" fmla="*/ 335 w 6624"/>
              <a:gd name="T13" fmla="*/ 0 h 4677"/>
              <a:gd name="T14" fmla="*/ 0 w 6624"/>
              <a:gd name="T15" fmla="*/ 335 h 4677"/>
              <a:gd name="T16" fmla="*/ 0 w 6624"/>
              <a:gd name="T17" fmla="*/ 4343 h 4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24" h="4677">
                <a:moveTo>
                  <a:pt x="0" y="4343"/>
                </a:moveTo>
                <a:cubicBezTo>
                  <a:pt x="0" y="4527"/>
                  <a:pt x="150" y="4677"/>
                  <a:pt x="335" y="4677"/>
                </a:cubicBezTo>
                <a:cubicBezTo>
                  <a:pt x="6289" y="4677"/>
                  <a:pt x="6289" y="4677"/>
                  <a:pt x="6289" y="4677"/>
                </a:cubicBezTo>
                <a:cubicBezTo>
                  <a:pt x="6474" y="4677"/>
                  <a:pt x="6624" y="4527"/>
                  <a:pt x="6624" y="4343"/>
                </a:cubicBezTo>
                <a:cubicBezTo>
                  <a:pt x="6624" y="335"/>
                  <a:pt x="6624" y="335"/>
                  <a:pt x="6624" y="335"/>
                </a:cubicBezTo>
                <a:cubicBezTo>
                  <a:pt x="6624" y="150"/>
                  <a:pt x="6474" y="0"/>
                  <a:pt x="6289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150" y="0"/>
                  <a:pt x="0" y="150"/>
                  <a:pt x="0" y="335"/>
                </a:cubicBezTo>
                <a:cubicBezTo>
                  <a:pt x="0" y="4343"/>
                  <a:pt x="0" y="4343"/>
                  <a:pt x="0" y="4343"/>
                </a:cubicBezTo>
              </a:path>
            </a:pathLst>
          </a:cu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6CF44723-7A2E-4469-9620-8762A042DFFF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3948113" y="5003800"/>
            <a:ext cx="1385887" cy="227013"/>
          </a:xfrm>
          <a:custGeom>
            <a:avLst/>
            <a:gdLst>
              <a:gd name="T0" fmla="*/ 501 w 2055"/>
              <a:gd name="T1" fmla="*/ 0 h 338"/>
              <a:gd name="T2" fmla="*/ 1554 w 2055"/>
              <a:gd name="T3" fmla="*/ 0 h 338"/>
              <a:gd name="T4" fmla="*/ 2055 w 2055"/>
              <a:gd name="T5" fmla="*/ 338 h 338"/>
              <a:gd name="T6" fmla="*/ 0 w 2055"/>
              <a:gd name="T7" fmla="*/ 338 h 338"/>
              <a:gd name="T8" fmla="*/ 501 w 2055"/>
              <a:gd name="T9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5" h="338">
                <a:moveTo>
                  <a:pt x="501" y="0"/>
                </a:moveTo>
                <a:lnTo>
                  <a:pt x="1554" y="0"/>
                </a:lnTo>
                <a:lnTo>
                  <a:pt x="2055" y="338"/>
                </a:lnTo>
                <a:lnTo>
                  <a:pt x="0" y="338"/>
                </a:lnTo>
                <a:lnTo>
                  <a:pt x="501" y="0"/>
                </a:lnTo>
                <a:close/>
              </a:path>
            </a:pathLst>
          </a:cu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9F3E2F6E-CB4F-40EC-86E5-F2828E6B5309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3448050" y="3065463"/>
            <a:ext cx="2373313" cy="1536700"/>
          </a:xfrm>
          <a:custGeom>
            <a:avLst/>
            <a:gdLst>
              <a:gd name="T0" fmla="*/ 6116 w 6141"/>
              <a:gd name="T1" fmla="*/ 0 h 3978"/>
              <a:gd name="T2" fmla="*/ 6141 w 6141"/>
              <a:gd name="T3" fmla="*/ 25 h 3978"/>
              <a:gd name="T4" fmla="*/ 6141 w 6141"/>
              <a:gd name="T5" fmla="*/ 3953 h 3978"/>
              <a:gd name="T6" fmla="*/ 6116 w 6141"/>
              <a:gd name="T7" fmla="*/ 3978 h 3978"/>
              <a:gd name="T8" fmla="*/ 0 w 6141"/>
              <a:gd name="T9" fmla="*/ 0 h 3978"/>
              <a:gd name="T10" fmla="*/ 6116 w 6141"/>
              <a:gd name="T11" fmla="*/ 0 h 3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1" h="3978">
                <a:moveTo>
                  <a:pt x="6116" y="0"/>
                </a:moveTo>
                <a:cubicBezTo>
                  <a:pt x="6130" y="0"/>
                  <a:pt x="6141" y="11"/>
                  <a:pt x="6141" y="25"/>
                </a:cubicBezTo>
                <a:cubicBezTo>
                  <a:pt x="6141" y="3953"/>
                  <a:pt x="6141" y="3953"/>
                  <a:pt x="6141" y="3953"/>
                </a:cubicBezTo>
                <a:cubicBezTo>
                  <a:pt x="6141" y="3967"/>
                  <a:pt x="6130" y="3978"/>
                  <a:pt x="6116" y="3978"/>
                </a:cubicBezTo>
                <a:cubicBezTo>
                  <a:pt x="0" y="0"/>
                  <a:pt x="0" y="0"/>
                  <a:pt x="0" y="0"/>
                </a:cubicBezTo>
                <a:cubicBezTo>
                  <a:pt x="6116" y="0"/>
                  <a:pt x="6116" y="0"/>
                  <a:pt x="61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16347C7D-AA1F-48AC-90D3-BD48384E4325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3429000" y="3065463"/>
            <a:ext cx="2382838" cy="1536700"/>
          </a:xfrm>
          <a:custGeom>
            <a:avLst/>
            <a:gdLst>
              <a:gd name="T0" fmla="*/ 25 w 6164"/>
              <a:gd name="T1" fmla="*/ 0 h 3978"/>
              <a:gd name="T2" fmla="*/ 48 w 6164"/>
              <a:gd name="T3" fmla="*/ 0 h 3978"/>
              <a:gd name="T4" fmla="*/ 6164 w 6164"/>
              <a:gd name="T5" fmla="*/ 3978 h 3978"/>
              <a:gd name="T6" fmla="*/ 25 w 6164"/>
              <a:gd name="T7" fmla="*/ 3978 h 3978"/>
              <a:gd name="T8" fmla="*/ 0 w 6164"/>
              <a:gd name="T9" fmla="*/ 3953 h 3978"/>
              <a:gd name="T10" fmla="*/ 0 w 6164"/>
              <a:gd name="T11" fmla="*/ 25 h 3978"/>
              <a:gd name="T12" fmla="*/ 25 w 6164"/>
              <a:gd name="T13" fmla="*/ 0 h 3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4" h="3978">
                <a:moveTo>
                  <a:pt x="25" y="0"/>
                </a:moveTo>
                <a:cubicBezTo>
                  <a:pt x="48" y="0"/>
                  <a:pt x="48" y="0"/>
                  <a:pt x="48" y="0"/>
                </a:cubicBezTo>
                <a:cubicBezTo>
                  <a:pt x="6164" y="3978"/>
                  <a:pt x="6164" y="3978"/>
                  <a:pt x="6164" y="3978"/>
                </a:cubicBezTo>
                <a:cubicBezTo>
                  <a:pt x="25" y="3978"/>
                  <a:pt x="25" y="3978"/>
                  <a:pt x="25" y="3978"/>
                </a:cubicBezTo>
                <a:cubicBezTo>
                  <a:pt x="11" y="3978"/>
                  <a:pt x="0" y="3967"/>
                  <a:pt x="0" y="395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</a:path>
            </a:pathLst>
          </a:custGeom>
          <a:solidFill>
            <a:srgbClr val="EAEA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0" name="任意多边形 19">
            <a:extLst>
              <a:ext uri="{FF2B5EF4-FFF2-40B4-BE49-F238E27FC236}">
                <a16:creationId xmlns:a16="http://schemas.microsoft.com/office/drawing/2014/main" id="{C2D0BFA6-CCE8-404B-8804-D150803FB212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4956175" y="2544763"/>
            <a:ext cx="708025" cy="1184275"/>
          </a:xfrm>
          <a:custGeom>
            <a:avLst/>
            <a:gdLst>
              <a:gd name="T0" fmla="*/ 1040 w 1834"/>
              <a:gd name="T1" fmla="*/ 366 h 3069"/>
              <a:gd name="T2" fmla="*/ 1281 w 1834"/>
              <a:gd name="T3" fmla="*/ 1 h 3069"/>
              <a:gd name="T4" fmla="*/ 1283 w 1834"/>
              <a:gd name="T5" fmla="*/ 0 h 3069"/>
              <a:gd name="T6" fmla="*/ 1431 w 1834"/>
              <a:gd name="T7" fmla="*/ 0 h 3069"/>
              <a:gd name="T8" fmla="*/ 1834 w 1834"/>
              <a:gd name="T9" fmla="*/ 482 h 3069"/>
              <a:gd name="T10" fmla="*/ 1834 w 1834"/>
              <a:gd name="T11" fmla="*/ 482 h 3069"/>
              <a:gd name="T12" fmla="*/ 1834 w 1834"/>
              <a:gd name="T13" fmla="*/ 482 h 3069"/>
              <a:gd name="T14" fmla="*/ 1834 w 1834"/>
              <a:gd name="T15" fmla="*/ 3069 h 3069"/>
              <a:gd name="T16" fmla="*/ 40 w 1834"/>
              <a:gd name="T17" fmla="*/ 3069 h 3069"/>
              <a:gd name="T18" fmla="*/ 0 w 1834"/>
              <a:gd name="T19" fmla="*/ 213 h 3069"/>
              <a:gd name="T20" fmla="*/ 1040 w 1834"/>
              <a:gd name="T21" fmla="*/ 366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34" h="3069">
                <a:moveTo>
                  <a:pt x="1040" y="366"/>
                </a:moveTo>
                <a:cubicBezTo>
                  <a:pt x="1083" y="69"/>
                  <a:pt x="1281" y="1"/>
                  <a:pt x="1281" y="1"/>
                </a:cubicBezTo>
                <a:cubicBezTo>
                  <a:pt x="1283" y="0"/>
                  <a:pt x="1283" y="0"/>
                  <a:pt x="1283" y="0"/>
                </a:cubicBezTo>
                <a:cubicBezTo>
                  <a:pt x="1352" y="0"/>
                  <a:pt x="1403" y="0"/>
                  <a:pt x="1431" y="0"/>
                </a:cubicBezTo>
                <a:cubicBezTo>
                  <a:pt x="1767" y="0"/>
                  <a:pt x="1834" y="482"/>
                  <a:pt x="1834" y="482"/>
                </a:cubicBezTo>
                <a:cubicBezTo>
                  <a:pt x="1834" y="482"/>
                  <a:pt x="1834" y="482"/>
                  <a:pt x="1834" y="482"/>
                </a:cubicBezTo>
                <a:cubicBezTo>
                  <a:pt x="1834" y="482"/>
                  <a:pt x="1834" y="482"/>
                  <a:pt x="1834" y="482"/>
                </a:cubicBezTo>
                <a:cubicBezTo>
                  <a:pt x="1834" y="3069"/>
                  <a:pt x="1834" y="3069"/>
                  <a:pt x="1834" y="3069"/>
                </a:cubicBezTo>
                <a:cubicBezTo>
                  <a:pt x="40" y="3069"/>
                  <a:pt x="40" y="3069"/>
                  <a:pt x="40" y="3069"/>
                </a:cubicBezTo>
                <a:cubicBezTo>
                  <a:pt x="0" y="213"/>
                  <a:pt x="0" y="213"/>
                  <a:pt x="0" y="213"/>
                </a:cubicBezTo>
                <a:lnTo>
                  <a:pt x="1040" y="366"/>
                </a:lnTo>
                <a:close/>
              </a:path>
            </a:pathLst>
          </a:custGeom>
          <a:solidFill>
            <a:srgbClr val="8CB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1" name="任意多边形 20">
            <a:extLst>
              <a:ext uri="{FF2B5EF4-FFF2-40B4-BE49-F238E27FC236}">
                <a16:creationId xmlns:a16="http://schemas.microsoft.com/office/drawing/2014/main" id="{D12C6784-BE3E-4444-B6AB-085CBE73885C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3757613" y="2544763"/>
            <a:ext cx="1693862" cy="2016125"/>
          </a:xfrm>
          <a:custGeom>
            <a:avLst/>
            <a:gdLst>
              <a:gd name="T0" fmla="*/ 3185 w 4383"/>
              <a:gd name="T1" fmla="*/ 4743 h 5221"/>
              <a:gd name="T2" fmla="*/ 0 w 4383"/>
              <a:gd name="T3" fmla="*/ 4743 h 5221"/>
              <a:gd name="T4" fmla="*/ 0 w 4383"/>
              <a:gd name="T5" fmla="*/ 396 h 5221"/>
              <a:gd name="T6" fmla="*/ 401 w 4383"/>
              <a:gd name="T7" fmla="*/ 0 h 5221"/>
              <a:gd name="T8" fmla="*/ 524 w 4383"/>
              <a:gd name="T9" fmla="*/ 0 h 5221"/>
              <a:gd name="T10" fmla="*/ 4128 w 4383"/>
              <a:gd name="T11" fmla="*/ 0 h 5221"/>
              <a:gd name="T12" fmla="*/ 4128 w 4383"/>
              <a:gd name="T13" fmla="*/ 0 h 5221"/>
              <a:gd name="T14" fmla="*/ 4383 w 4383"/>
              <a:gd name="T15" fmla="*/ 0 h 5221"/>
              <a:gd name="T16" fmla="*/ 4381 w 4383"/>
              <a:gd name="T17" fmla="*/ 1 h 5221"/>
              <a:gd name="T18" fmla="*/ 4132 w 4383"/>
              <a:gd name="T19" fmla="*/ 482 h 5221"/>
              <a:gd name="T20" fmla="*/ 4126 w 4383"/>
              <a:gd name="T21" fmla="*/ 482 h 5221"/>
              <a:gd name="T22" fmla="*/ 4126 w 4383"/>
              <a:gd name="T23" fmla="*/ 577 h 5221"/>
              <a:gd name="T24" fmla="*/ 4126 w 4383"/>
              <a:gd name="T25" fmla="*/ 4822 h 5221"/>
              <a:gd name="T26" fmla="*/ 4126 w 4383"/>
              <a:gd name="T27" fmla="*/ 4825 h 5221"/>
              <a:gd name="T28" fmla="*/ 3725 w 4383"/>
              <a:gd name="T29" fmla="*/ 5221 h 5221"/>
              <a:gd name="T30" fmla="*/ 3602 w 4383"/>
              <a:gd name="T31" fmla="*/ 5221 h 5221"/>
              <a:gd name="T32" fmla="*/ 3185 w 4383"/>
              <a:gd name="T33" fmla="*/ 4743 h 5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83" h="5221">
                <a:moveTo>
                  <a:pt x="3185" y="4743"/>
                </a:moveTo>
                <a:cubicBezTo>
                  <a:pt x="0" y="4743"/>
                  <a:pt x="0" y="4743"/>
                  <a:pt x="0" y="4743"/>
                </a:cubicBezTo>
                <a:cubicBezTo>
                  <a:pt x="0" y="396"/>
                  <a:pt x="0" y="396"/>
                  <a:pt x="0" y="396"/>
                </a:cubicBezTo>
                <a:cubicBezTo>
                  <a:pt x="5" y="361"/>
                  <a:pt x="60" y="34"/>
                  <a:pt x="401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4128" y="0"/>
                  <a:pt x="4128" y="0"/>
                  <a:pt x="4128" y="0"/>
                </a:cubicBezTo>
                <a:cubicBezTo>
                  <a:pt x="4128" y="0"/>
                  <a:pt x="4128" y="0"/>
                  <a:pt x="4128" y="0"/>
                </a:cubicBezTo>
                <a:cubicBezTo>
                  <a:pt x="4228" y="0"/>
                  <a:pt x="4315" y="0"/>
                  <a:pt x="4383" y="0"/>
                </a:cubicBezTo>
                <a:cubicBezTo>
                  <a:pt x="4381" y="1"/>
                  <a:pt x="4381" y="1"/>
                  <a:pt x="4381" y="1"/>
                </a:cubicBezTo>
                <a:cubicBezTo>
                  <a:pt x="4381" y="1"/>
                  <a:pt x="4132" y="86"/>
                  <a:pt x="4132" y="482"/>
                </a:cubicBezTo>
                <a:cubicBezTo>
                  <a:pt x="4126" y="482"/>
                  <a:pt x="4126" y="482"/>
                  <a:pt x="4126" y="482"/>
                </a:cubicBezTo>
                <a:cubicBezTo>
                  <a:pt x="4126" y="577"/>
                  <a:pt x="4126" y="577"/>
                  <a:pt x="4126" y="577"/>
                </a:cubicBezTo>
                <a:cubicBezTo>
                  <a:pt x="4126" y="4822"/>
                  <a:pt x="4126" y="4822"/>
                  <a:pt x="4126" y="4822"/>
                </a:cubicBezTo>
                <a:cubicBezTo>
                  <a:pt x="4126" y="4822"/>
                  <a:pt x="4126" y="4823"/>
                  <a:pt x="4126" y="4825"/>
                </a:cubicBezTo>
                <a:cubicBezTo>
                  <a:pt x="4121" y="4860"/>
                  <a:pt x="4066" y="5187"/>
                  <a:pt x="3725" y="5221"/>
                </a:cubicBezTo>
                <a:cubicBezTo>
                  <a:pt x="3602" y="5221"/>
                  <a:pt x="3602" y="5221"/>
                  <a:pt x="3602" y="5221"/>
                </a:cubicBezTo>
                <a:cubicBezTo>
                  <a:pt x="3162" y="5182"/>
                  <a:pt x="3185" y="4743"/>
                  <a:pt x="3185" y="4743"/>
                </a:cubicBezTo>
              </a:path>
            </a:pathLst>
          </a:custGeom>
          <a:solidFill>
            <a:srgbClr val="A8DE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2" name="任意多边形 21">
            <a:extLst>
              <a:ext uri="{FF2B5EF4-FFF2-40B4-BE49-F238E27FC236}">
                <a16:creationId xmlns:a16="http://schemas.microsoft.com/office/drawing/2014/main" id="{122EFF0D-E4F6-40DD-8FEB-6C695A7DDDDE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3448050" y="4376738"/>
            <a:ext cx="1736725" cy="193675"/>
          </a:xfrm>
          <a:custGeom>
            <a:avLst/>
            <a:gdLst>
              <a:gd name="T0" fmla="*/ 3989 w 4494"/>
              <a:gd name="T1" fmla="*/ 0 h 503"/>
              <a:gd name="T2" fmla="*/ 0 w 4494"/>
              <a:gd name="T3" fmla="*/ 0 h 503"/>
              <a:gd name="T4" fmla="*/ 403 w 4494"/>
              <a:gd name="T5" fmla="*/ 482 h 503"/>
              <a:gd name="T6" fmla="*/ 4494 w 4494"/>
              <a:gd name="T7" fmla="*/ 482 h 503"/>
              <a:gd name="T8" fmla="*/ 3989 w 4494"/>
              <a:gd name="T9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4" h="503">
                <a:moveTo>
                  <a:pt x="398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67" y="482"/>
                  <a:pt x="403" y="482"/>
                </a:cubicBezTo>
                <a:cubicBezTo>
                  <a:pt x="739" y="482"/>
                  <a:pt x="4494" y="482"/>
                  <a:pt x="4494" y="482"/>
                </a:cubicBezTo>
                <a:cubicBezTo>
                  <a:pt x="4494" y="482"/>
                  <a:pt x="3987" y="503"/>
                  <a:pt x="3989" y="0"/>
                </a:cubicBezTo>
                <a:close/>
              </a:path>
            </a:pathLst>
          </a:custGeom>
          <a:solidFill>
            <a:srgbClr val="8CB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E043473-3057-4DB0-8DE7-E23AE175CCEC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4438650" y="2744788"/>
            <a:ext cx="776288" cy="42862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D1D3B7-F133-40CA-B561-3181331B8D9C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4298950" y="2871788"/>
            <a:ext cx="777875" cy="42862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9F93CA-03ED-4EBA-B8A5-414EC894F11D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4033838" y="2871788"/>
            <a:ext cx="173037" cy="42862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1B43CD-17CD-422C-8877-5BF0FE69CD93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4178300" y="2997200"/>
            <a:ext cx="774700" cy="44450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0B1C18-F795-4D84-83D1-E779FA4D8405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4438650" y="3124200"/>
            <a:ext cx="776288" cy="44450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D70E53B-5C81-4B67-BD68-485847085A0F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4114800" y="3124200"/>
            <a:ext cx="261938" cy="44450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B5C003-24C3-4892-B3DD-A4CCC40283E2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3908425" y="3751263"/>
            <a:ext cx="334963" cy="55562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9BFC486-6B9F-469D-95FD-B16197FD41F6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3908425" y="3751263"/>
            <a:ext cx="334963" cy="5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9EFC4D9-72E4-48AB-8A69-0A15A88AF526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3916363" y="4140200"/>
            <a:ext cx="776287" cy="42863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B051568-F631-4B14-B364-C5ADA9477D61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4754563" y="4140200"/>
            <a:ext cx="261937" cy="42863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69F917-6330-486D-B116-94B3389BB2B2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4438650" y="4267200"/>
            <a:ext cx="776288" cy="42863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413DF09-B1B7-476B-A8E0-8D4537D3E889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4583113" y="4646613"/>
            <a:ext cx="95250" cy="95250"/>
          </a:xfrm>
          <a:prstGeom prst="ellipse">
            <a:avLst/>
          </a:pr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249682E-ACAD-49E1-B902-FBB3B40F2B8B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5502275" y="4314825"/>
            <a:ext cx="793750" cy="793750"/>
          </a:xfrm>
          <a:prstGeom prst="ellipse">
            <a:avLst/>
          </a:pr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6" name="任意多边形 35">
            <a:extLst>
              <a:ext uri="{FF2B5EF4-FFF2-40B4-BE49-F238E27FC236}">
                <a16:creationId xmlns:a16="http://schemas.microsoft.com/office/drawing/2014/main" id="{3C3446EE-83C8-4409-B5BE-5A14DB84EA21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5462588" y="4278313"/>
            <a:ext cx="871537" cy="868362"/>
          </a:xfrm>
          <a:custGeom>
            <a:avLst/>
            <a:gdLst>
              <a:gd name="T0" fmla="*/ 1126 w 2252"/>
              <a:gd name="T1" fmla="*/ 99 h 2252"/>
              <a:gd name="T2" fmla="*/ 2153 w 2252"/>
              <a:gd name="T3" fmla="*/ 1126 h 2252"/>
              <a:gd name="T4" fmla="*/ 1126 w 2252"/>
              <a:gd name="T5" fmla="*/ 2153 h 2252"/>
              <a:gd name="T6" fmla="*/ 99 w 2252"/>
              <a:gd name="T7" fmla="*/ 1126 h 2252"/>
              <a:gd name="T8" fmla="*/ 1126 w 2252"/>
              <a:gd name="T9" fmla="*/ 99 h 2252"/>
              <a:gd name="T10" fmla="*/ 1126 w 2252"/>
              <a:gd name="T11" fmla="*/ 0 h 2252"/>
              <a:gd name="T12" fmla="*/ 688 w 2252"/>
              <a:gd name="T13" fmla="*/ 89 h 2252"/>
              <a:gd name="T14" fmla="*/ 330 w 2252"/>
              <a:gd name="T15" fmla="*/ 330 h 2252"/>
              <a:gd name="T16" fmla="*/ 89 w 2252"/>
              <a:gd name="T17" fmla="*/ 688 h 2252"/>
              <a:gd name="T18" fmla="*/ 0 w 2252"/>
              <a:gd name="T19" fmla="*/ 1126 h 2252"/>
              <a:gd name="T20" fmla="*/ 89 w 2252"/>
              <a:gd name="T21" fmla="*/ 1565 h 2252"/>
              <a:gd name="T22" fmla="*/ 330 w 2252"/>
              <a:gd name="T23" fmla="*/ 1922 h 2252"/>
              <a:gd name="T24" fmla="*/ 688 w 2252"/>
              <a:gd name="T25" fmla="*/ 2164 h 2252"/>
              <a:gd name="T26" fmla="*/ 1126 w 2252"/>
              <a:gd name="T27" fmla="*/ 2252 h 2252"/>
              <a:gd name="T28" fmla="*/ 1565 w 2252"/>
              <a:gd name="T29" fmla="*/ 2164 h 2252"/>
              <a:gd name="T30" fmla="*/ 1922 w 2252"/>
              <a:gd name="T31" fmla="*/ 1922 h 2252"/>
              <a:gd name="T32" fmla="*/ 2164 w 2252"/>
              <a:gd name="T33" fmla="*/ 1565 h 2252"/>
              <a:gd name="T34" fmla="*/ 2252 w 2252"/>
              <a:gd name="T35" fmla="*/ 1126 h 2252"/>
              <a:gd name="T36" fmla="*/ 2164 w 2252"/>
              <a:gd name="T37" fmla="*/ 688 h 2252"/>
              <a:gd name="T38" fmla="*/ 1922 w 2252"/>
              <a:gd name="T39" fmla="*/ 330 h 2252"/>
              <a:gd name="T40" fmla="*/ 1565 w 2252"/>
              <a:gd name="T41" fmla="*/ 89 h 2252"/>
              <a:gd name="T42" fmla="*/ 1126 w 2252"/>
              <a:gd name="T43" fmla="*/ 0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52" h="2252">
                <a:moveTo>
                  <a:pt x="1126" y="99"/>
                </a:moveTo>
                <a:cubicBezTo>
                  <a:pt x="1693" y="99"/>
                  <a:pt x="2153" y="559"/>
                  <a:pt x="2153" y="1126"/>
                </a:cubicBezTo>
                <a:cubicBezTo>
                  <a:pt x="2153" y="1693"/>
                  <a:pt x="1693" y="2153"/>
                  <a:pt x="1126" y="2153"/>
                </a:cubicBezTo>
                <a:cubicBezTo>
                  <a:pt x="559" y="2153"/>
                  <a:pt x="99" y="1693"/>
                  <a:pt x="99" y="1126"/>
                </a:cubicBezTo>
                <a:cubicBezTo>
                  <a:pt x="99" y="559"/>
                  <a:pt x="559" y="99"/>
                  <a:pt x="1126" y="99"/>
                </a:cubicBezTo>
                <a:moveTo>
                  <a:pt x="1126" y="0"/>
                </a:moveTo>
                <a:cubicBezTo>
                  <a:pt x="974" y="0"/>
                  <a:pt x="827" y="30"/>
                  <a:pt x="688" y="89"/>
                </a:cubicBezTo>
                <a:cubicBezTo>
                  <a:pt x="554" y="146"/>
                  <a:pt x="433" y="227"/>
                  <a:pt x="330" y="330"/>
                </a:cubicBezTo>
                <a:cubicBezTo>
                  <a:pt x="227" y="433"/>
                  <a:pt x="146" y="554"/>
                  <a:pt x="89" y="688"/>
                </a:cubicBezTo>
                <a:cubicBezTo>
                  <a:pt x="30" y="827"/>
                  <a:pt x="0" y="974"/>
                  <a:pt x="0" y="1126"/>
                </a:cubicBezTo>
                <a:cubicBezTo>
                  <a:pt x="0" y="1278"/>
                  <a:pt x="30" y="1426"/>
                  <a:pt x="89" y="1565"/>
                </a:cubicBezTo>
                <a:cubicBezTo>
                  <a:pt x="146" y="1699"/>
                  <a:pt x="227" y="1819"/>
                  <a:pt x="330" y="1922"/>
                </a:cubicBezTo>
                <a:cubicBezTo>
                  <a:pt x="433" y="2026"/>
                  <a:pt x="554" y="2107"/>
                  <a:pt x="688" y="2164"/>
                </a:cubicBezTo>
                <a:cubicBezTo>
                  <a:pt x="827" y="2222"/>
                  <a:pt x="974" y="2252"/>
                  <a:pt x="1126" y="2252"/>
                </a:cubicBezTo>
                <a:cubicBezTo>
                  <a:pt x="1278" y="2252"/>
                  <a:pt x="1426" y="2222"/>
                  <a:pt x="1565" y="2164"/>
                </a:cubicBezTo>
                <a:cubicBezTo>
                  <a:pt x="1699" y="2107"/>
                  <a:pt x="1819" y="2026"/>
                  <a:pt x="1922" y="1922"/>
                </a:cubicBezTo>
                <a:cubicBezTo>
                  <a:pt x="2026" y="1819"/>
                  <a:pt x="2107" y="1699"/>
                  <a:pt x="2164" y="1565"/>
                </a:cubicBezTo>
                <a:cubicBezTo>
                  <a:pt x="2222" y="1426"/>
                  <a:pt x="2252" y="1278"/>
                  <a:pt x="2252" y="1126"/>
                </a:cubicBezTo>
                <a:cubicBezTo>
                  <a:pt x="2252" y="974"/>
                  <a:pt x="2222" y="827"/>
                  <a:pt x="2164" y="688"/>
                </a:cubicBezTo>
                <a:cubicBezTo>
                  <a:pt x="2107" y="554"/>
                  <a:pt x="2026" y="433"/>
                  <a:pt x="1922" y="330"/>
                </a:cubicBezTo>
                <a:cubicBezTo>
                  <a:pt x="1819" y="227"/>
                  <a:pt x="1699" y="146"/>
                  <a:pt x="1565" y="89"/>
                </a:cubicBezTo>
                <a:cubicBezTo>
                  <a:pt x="1426" y="30"/>
                  <a:pt x="1278" y="0"/>
                  <a:pt x="1126" y="0"/>
                </a:cubicBezTo>
                <a:close/>
              </a:path>
            </a:pathLst>
          </a:custGeom>
          <a:solidFill>
            <a:srgbClr val="202C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7" name="任意多边形 36">
            <a:extLst>
              <a:ext uri="{FF2B5EF4-FFF2-40B4-BE49-F238E27FC236}">
                <a16:creationId xmlns:a16="http://schemas.microsoft.com/office/drawing/2014/main" id="{58F48A10-E652-478B-BBE4-6A39FBA96A9C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5611813" y="4433888"/>
            <a:ext cx="527050" cy="546100"/>
          </a:xfrm>
          <a:custGeom>
            <a:avLst/>
            <a:gdLst>
              <a:gd name="T0" fmla="*/ 342 w 1364"/>
              <a:gd name="T1" fmla="*/ 1185 h 1417"/>
              <a:gd name="T2" fmla="*/ 271 w 1364"/>
              <a:gd name="T3" fmla="*/ 1063 h 1417"/>
              <a:gd name="T4" fmla="*/ 199 w 1364"/>
              <a:gd name="T5" fmla="*/ 1044 h 1417"/>
              <a:gd name="T6" fmla="*/ 0 w 1364"/>
              <a:gd name="T7" fmla="*/ 1159 h 1417"/>
              <a:gd name="T8" fmla="*/ 122 w 1364"/>
              <a:gd name="T9" fmla="*/ 946 h 1417"/>
              <a:gd name="T10" fmla="*/ 316 w 1364"/>
              <a:gd name="T11" fmla="*/ 924 h 1417"/>
              <a:gd name="T12" fmla="*/ 350 w 1364"/>
              <a:gd name="T13" fmla="*/ 900 h 1417"/>
              <a:gd name="T14" fmla="*/ 649 w 1364"/>
              <a:gd name="T15" fmla="*/ 589 h 1417"/>
              <a:gd name="T16" fmla="*/ 649 w 1364"/>
              <a:gd name="T17" fmla="*/ 589 h 1417"/>
              <a:gd name="T18" fmla="*/ 859 w 1364"/>
              <a:gd name="T19" fmla="*/ 370 h 1417"/>
              <a:gd name="T20" fmla="*/ 883 w 1364"/>
              <a:gd name="T21" fmla="*/ 331 h 1417"/>
              <a:gd name="T22" fmla="*/ 995 w 1364"/>
              <a:gd name="T23" fmla="*/ 46 h 1417"/>
              <a:gd name="T24" fmla="*/ 1240 w 1364"/>
              <a:gd name="T25" fmla="*/ 46 h 1417"/>
              <a:gd name="T26" fmla="*/ 1041 w 1364"/>
              <a:gd name="T27" fmla="*/ 161 h 1417"/>
              <a:gd name="T28" fmla="*/ 1022 w 1364"/>
              <a:gd name="T29" fmla="*/ 233 h 1417"/>
              <a:gd name="T30" fmla="*/ 1092 w 1364"/>
              <a:gd name="T31" fmla="*/ 355 h 1417"/>
              <a:gd name="T32" fmla="*/ 1165 w 1364"/>
              <a:gd name="T33" fmla="*/ 374 h 1417"/>
              <a:gd name="T34" fmla="*/ 1364 w 1364"/>
              <a:gd name="T35" fmla="*/ 258 h 1417"/>
              <a:gd name="T36" fmla="*/ 1241 w 1364"/>
              <a:gd name="T37" fmla="*/ 471 h 1417"/>
              <a:gd name="T38" fmla="*/ 1048 w 1364"/>
              <a:gd name="T39" fmla="*/ 494 h 1417"/>
              <a:gd name="T40" fmla="*/ 1013 w 1364"/>
              <a:gd name="T41" fmla="*/ 518 h 1417"/>
              <a:gd name="T42" fmla="*/ 715 w 1364"/>
              <a:gd name="T43" fmla="*/ 828 h 1417"/>
              <a:gd name="T44" fmla="*/ 715 w 1364"/>
              <a:gd name="T45" fmla="*/ 828 h 1417"/>
              <a:gd name="T46" fmla="*/ 504 w 1364"/>
              <a:gd name="T47" fmla="*/ 1048 h 1417"/>
              <a:gd name="T48" fmla="*/ 481 w 1364"/>
              <a:gd name="T49" fmla="*/ 1087 h 1417"/>
              <a:gd name="T50" fmla="*/ 369 w 1364"/>
              <a:gd name="T51" fmla="*/ 1372 h 1417"/>
              <a:gd name="T52" fmla="*/ 123 w 1364"/>
              <a:gd name="T53" fmla="*/ 1372 h 1417"/>
              <a:gd name="T54" fmla="*/ 323 w 1364"/>
              <a:gd name="T55" fmla="*/ 1257 h 1417"/>
              <a:gd name="T56" fmla="*/ 342 w 1364"/>
              <a:gd name="T57" fmla="*/ 1185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64" h="1417">
                <a:moveTo>
                  <a:pt x="342" y="1185"/>
                </a:moveTo>
                <a:cubicBezTo>
                  <a:pt x="271" y="1063"/>
                  <a:pt x="271" y="1063"/>
                  <a:pt x="271" y="1063"/>
                </a:cubicBezTo>
                <a:cubicBezTo>
                  <a:pt x="257" y="1038"/>
                  <a:pt x="224" y="1029"/>
                  <a:pt x="199" y="1044"/>
                </a:cubicBezTo>
                <a:cubicBezTo>
                  <a:pt x="0" y="1159"/>
                  <a:pt x="0" y="1159"/>
                  <a:pt x="0" y="1159"/>
                </a:cubicBezTo>
                <a:cubicBezTo>
                  <a:pt x="0" y="1075"/>
                  <a:pt x="44" y="992"/>
                  <a:pt x="122" y="946"/>
                </a:cubicBezTo>
                <a:cubicBezTo>
                  <a:pt x="183" y="911"/>
                  <a:pt x="253" y="905"/>
                  <a:pt x="316" y="924"/>
                </a:cubicBezTo>
                <a:cubicBezTo>
                  <a:pt x="328" y="918"/>
                  <a:pt x="340" y="911"/>
                  <a:pt x="350" y="900"/>
                </a:cubicBezTo>
                <a:cubicBezTo>
                  <a:pt x="649" y="589"/>
                  <a:pt x="649" y="589"/>
                  <a:pt x="649" y="589"/>
                </a:cubicBezTo>
                <a:cubicBezTo>
                  <a:pt x="649" y="589"/>
                  <a:pt x="649" y="589"/>
                  <a:pt x="649" y="589"/>
                </a:cubicBezTo>
                <a:cubicBezTo>
                  <a:pt x="859" y="370"/>
                  <a:pt x="859" y="370"/>
                  <a:pt x="859" y="370"/>
                </a:cubicBezTo>
                <a:cubicBezTo>
                  <a:pt x="871" y="359"/>
                  <a:pt x="878" y="345"/>
                  <a:pt x="883" y="331"/>
                </a:cubicBezTo>
                <a:cubicBezTo>
                  <a:pt x="850" y="224"/>
                  <a:pt x="893" y="105"/>
                  <a:pt x="995" y="46"/>
                </a:cubicBezTo>
                <a:cubicBezTo>
                  <a:pt x="1073" y="0"/>
                  <a:pt x="1167" y="3"/>
                  <a:pt x="1240" y="46"/>
                </a:cubicBezTo>
                <a:cubicBezTo>
                  <a:pt x="1041" y="161"/>
                  <a:pt x="1041" y="161"/>
                  <a:pt x="1041" y="161"/>
                </a:cubicBezTo>
                <a:cubicBezTo>
                  <a:pt x="1016" y="176"/>
                  <a:pt x="1007" y="208"/>
                  <a:pt x="1022" y="233"/>
                </a:cubicBezTo>
                <a:cubicBezTo>
                  <a:pt x="1092" y="355"/>
                  <a:pt x="1092" y="355"/>
                  <a:pt x="1092" y="355"/>
                </a:cubicBezTo>
                <a:cubicBezTo>
                  <a:pt x="1107" y="380"/>
                  <a:pt x="1139" y="389"/>
                  <a:pt x="1165" y="374"/>
                </a:cubicBezTo>
                <a:cubicBezTo>
                  <a:pt x="1364" y="258"/>
                  <a:pt x="1364" y="258"/>
                  <a:pt x="1364" y="258"/>
                </a:cubicBezTo>
                <a:cubicBezTo>
                  <a:pt x="1364" y="343"/>
                  <a:pt x="1320" y="426"/>
                  <a:pt x="1241" y="471"/>
                </a:cubicBezTo>
                <a:cubicBezTo>
                  <a:pt x="1180" y="507"/>
                  <a:pt x="1111" y="513"/>
                  <a:pt x="1048" y="494"/>
                </a:cubicBezTo>
                <a:cubicBezTo>
                  <a:pt x="1035" y="500"/>
                  <a:pt x="1023" y="507"/>
                  <a:pt x="1013" y="518"/>
                </a:cubicBezTo>
                <a:cubicBezTo>
                  <a:pt x="715" y="828"/>
                  <a:pt x="715" y="828"/>
                  <a:pt x="715" y="828"/>
                </a:cubicBezTo>
                <a:cubicBezTo>
                  <a:pt x="715" y="828"/>
                  <a:pt x="715" y="828"/>
                  <a:pt x="715" y="828"/>
                </a:cubicBezTo>
                <a:cubicBezTo>
                  <a:pt x="504" y="1048"/>
                  <a:pt x="504" y="1048"/>
                  <a:pt x="504" y="1048"/>
                </a:cubicBezTo>
                <a:cubicBezTo>
                  <a:pt x="493" y="1059"/>
                  <a:pt x="485" y="1072"/>
                  <a:pt x="481" y="1087"/>
                </a:cubicBezTo>
                <a:cubicBezTo>
                  <a:pt x="514" y="1194"/>
                  <a:pt x="470" y="1313"/>
                  <a:pt x="369" y="1372"/>
                </a:cubicBezTo>
                <a:cubicBezTo>
                  <a:pt x="290" y="1417"/>
                  <a:pt x="197" y="1414"/>
                  <a:pt x="123" y="1372"/>
                </a:cubicBezTo>
                <a:cubicBezTo>
                  <a:pt x="323" y="1257"/>
                  <a:pt x="323" y="1257"/>
                  <a:pt x="323" y="1257"/>
                </a:cubicBezTo>
                <a:cubicBezTo>
                  <a:pt x="348" y="1242"/>
                  <a:pt x="356" y="1210"/>
                  <a:pt x="342" y="1185"/>
                </a:cubicBezTo>
                <a:close/>
              </a:path>
            </a:pathLst>
          </a:custGeom>
          <a:solidFill>
            <a:srgbClr val="DFD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8" name="任意多边形 37">
            <a:extLst>
              <a:ext uri="{FF2B5EF4-FFF2-40B4-BE49-F238E27FC236}">
                <a16:creationId xmlns:a16="http://schemas.microsoft.com/office/drawing/2014/main" id="{AAFCC649-012F-4277-A742-CCC854A1A0B8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5624513" y="4430713"/>
            <a:ext cx="344487" cy="344487"/>
          </a:xfrm>
          <a:custGeom>
            <a:avLst/>
            <a:gdLst>
              <a:gd name="T0" fmla="*/ 0 w 890"/>
              <a:gd name="T1" fmla="*/ 87 h 890"/>
              <a:gd name="T2" fmla="*/ 86 w 890"/>
              <a:gd name="T3" fmla="*/ 0 h 890"/>
              <a:gd name="T4" fmla="*/ 231 w 890"/>
              <a:gd name="T5" fmla="*/ 59 h 890"/>
              <a:gd name="T6" fmla="*/ 290 w 890"/>
              <a:gd name="T7" fmla="*/ 204 h 890"/>
              <a:gd name="T8" fmla="*/ 862 w 890"/>
              <a:gd name="T9" fmla="*/ 777 h 890"/>
              <a:gd name="T10" fmla="*/ 866 w 890"/>
              <a:gd name="T11" fmla="*/ 867 h 890"/>
              <a:gd name="T12" fmla="*/ 776 w 890"/>
              <a:gd name="T13" fmla="*/ 863 h 890"/>
              <a:gd name="T14" fmla="*/ 203 w 890"/>
              <a:gd name="T15" fmla="*/ 290 h 890"/>
              <a:gd name="T16" fmla="*/ 59 w 890"/>
              <a:gd name="T17" fmla="*/ 231 h 890"/>
              <a:gd name="T18" fmla="*/ 0 w 890"/>
              <a:gd name="T19" fmla="*/ 87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0" h="890">
                <a:moveTo>
                  <a:pt x="0" y="87"/>
                </a:moveTo>
                <a:cubicBezTo>
                  <a:pt x="86" y="0"/>
                  <a:pt x="86" y="0"/>
                  <a:pt x="86" y="0"/>
                </a:cubicBezTo>
                <a:cubicBezTo>
                  <a:pt x="231" y="59"/>
                  <a:pt x="231" y="59"/>
                  <a:pt x="231" y="59"/>
                </a:cubicBezTo>
                <a:cubicBezTo>
                  <a:pt x="290" y="204"/>
                  <a:pt x="290" y="204"/>
                  <a:pt x="290" y="204"/>
                </a:cubicBezTo>
                <a:cubicBezTo>
                  <a:pt x="862" y="777"/>
                  <a:pt x="862" y="777"/>
                  <a:pt x="862" y="777"/>
                </a:cubicBezTo>
                <a:cubicBezTo>
                  <a:pt x="888" y="802"/>
                  <a:pt x="890" y="843"/>
                  <a:pt x="866" y="867"/>
                </a:cubicBezTo>
                <a:cubicBezTo>
                  <a:pt x="842" y="890"/>
                  <a:pt x="802" y="889"/>
                  <a:pt x="776" y="863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59" y="231"/>
                  <a:pt x="59" y="231"/>
                  <a:pt x="59" y="231"/>
                </a:cubicBezTo>
                <a:lnTo>
                  <a:pt x="0" y="87"/>
                </a:lnTo>
                <a:close/>
              </a:path>
            </a:pathLst>
          </a:custGeom>
          <a:solidFill>
            <a:srgbClr val="6766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9" name="任意多边形 38">
            <a:extLst>
              <a:ext uri="{FF2B5EF4-FFF2-40B4-BE49-F238E27FC236}">
                <a16:creationId xmlns:a16="http://schemas.microsoft.com/office/drawing/2014/main" id="{A12BC6B8-A2CF-4A69-AEBB-B739C15B2C02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5902325" y="4708525"/>
            <a:ext cx="287338" cy="287338"/>
          </a:xfrm>
          <a:custGeom>
            <a:avLst/>
            <a:gdLst>
              <a:gd name="T0" fmla="*/ 488 w 745"/>
              <a:gd name="T1" fmla="*/ 704 h 746"/>
              <a:gd name="T2" fmla="*/ 623 w 745"/>
              <a:gd name="T3" fmla="*/ 710 h 746"/>
              <a:gd name="T4" fmla="*/ 709 w 745"/>
              <a:gd name="T5" fmla="*/ 624 h 746"/>
              <a:gd name="T6" fmla="*/ 703 w 745"/>
              <a:gd name="T7" fmla="*/ 489 h 746"/>
              <a:gd name="T8" fmla="*/ 257 w 745"/>
              <a:gd name="T9" fmla="*/ 42 h 746"/>
              <a:gd name="T10" fmla="*/ 121 w 745"/>
              <a:gd name="T11" fmla="*/ 36 h 746"/>
              <a:gd name="T12" fmla="*/ 35 w 745"/>
              <a:gd name="T13" fmla="*/ 122 h 746"/>
              <a:gd name="T14" fmla="*/ 41 w 745"/>
              <a:gd name="T15" fmla="*/ 257 h 746"/>
              <a:gd name="T16" fmla="*/ 488 w 745"/>
              <a:gd name="T17" fmla="*/ 704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5" h="746">
                <a:moveTo>
                  <a:pt x="488" y="704"/>
                </a:moveTo>
                <a:cubicBezTo>
                  <a:pt x="527" y="743"/>
                  <a:pt x="588" y="746"/>
                  <a:pt x="623" y="710"/>
                </a:cubicBezTo>
                <a:cubicBezTo>
                  <a:pt x="709" y="624"/>
                  <a:pt x="709" y="624"/>
                  <a:pt x="709" y="624"/>
                </a:cubicBezTo>
                <a:cubicBezTo>
                  <a:pt x="745" y="588"/>
                  <a:pt x="742" y="528"/>
                  <a:pt x="703" y="489"/>
                </a:cubicBezTo>
                <a:cubicBezTo>
                  <a:pt x="257" y="42"/>
                  <a:pt x="257" y="42"/>
                  <a:pt x="257" y="42"/>
                </a:cubicBezTo>
                <a:cubicBezTo>
                  <a:pt x="218" y="3"/>
                  <a:pt x="157" y="0"/>
                  <a:pt x="121" y="36"/>
                </a:cubicBezTo>
                <a:cubicBezTo>
                  <a:pt x="35" y="122"/>
                  <a:pt x="35" y="122"/>
                  <a:pt x="35" y="122"/>
                </a:cubicBezTo>
                <a:cubicBezTo>
                  <a:pt x="0" y="158"/>
                  <a:pt x="2" y="218"/>
                  <a:pt x="41" y="257"/>
                </a:cubicBezTo>
                <a:lnTo>
                  <a:pt x="488" y="704"/>
                </a:lnTo>
                <a:close/>
              </a:path>
            </a:pathLst>
          </a:custGeom>
          <a:solidFill>
            <a:srgbClr val="F37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0" name="任意多边形 39">
            <a:extLst>
              <a:ext uri="{FF2B5EF4-FFF2-40B4-BE49-F238E27FC236}">
                <a16:creationId xmlns:a16="http://schemas.microsoft.com/office/drawing/2014/main" id="{CF6985CF-3212-4E0B-85E5-6E07D2C4207B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5973763" y="4730750"/>
            <a:ext cx="193675" cy="193675"/>
          </a:xfrm>
          <a:custGeom>
            <a:avLst/>
            <a:gdLst>
              <a:gd name="T0" fmla="*/ 408 w 502"/>
              <a:gd name="T1" fmla="*/ 452 h 502"/>
              <a:gd name="T2" fmla="*/ 477 w 502"/>
              <a:gd name="T3" fmla="*/ 495 h 502"/>
              <a:gd name="T4" fmla="*/ 495 w 502"/>
              <a:gd name="T5" fmla="*/ 478 h 502"/>
              <a:gd name="T6" fmla="*/ 451 w 502"/>
              <a:gd name="T7" fmla="*/ 409 h 502"/>
              <a:gd name="T8" fmla="*/ 94 w 502"/>
              <a:gd name="T9" fmla="*/ 51 h 502"/>
              <a:gd name="T10" fmla="*/ 24 w 502"/>
              <a:gd name="T11" fmla="*/ 8 h 502"/>
              <a:gd name="T12" fmla="*/ 7 w 502"/>
              <a:gd name="T13" fmla="*/ 25 h 502"/>
              <a:gd name="T14" fmla="*/ 51 w 502"/>
              <a:gd name="T15" fmla="*/ 94 h 502"/>
              <a:gd name="T16" fmla="*/ 408 w 502"/>
              <a:gd name="T17" fmla="*/ 45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02">
                <a:moveTo>
                  <a:pt x="408" y="452"/>
                </a:moveTo>
                <a:cubicBezTo>
                  <a:pt x="439" y="483"/>
                  <a:pt x="470" y="502"/>
                  <a:pt x="477" y="495"/>
                </a:cubicBezTo>
                <a:cubicBezTo>
                  <a:pt x="495" y="478"/>
                  <a:pt x="495" y="478"/>
                  <a:pt x="495" y="478"/>
                </a:cubicBezTo>
                <a:cubicBezTo>
                  <a:pt x="502" y="471"/>
                  <a:pt x="482" y="440"/>
                  <a:pt x="451" y="409"/>
                </a:cubicBezTo>
                <a:cubicBezTo>
                  <a:pt x="94" y="51"/>
                  <a:pt x="94" y="51"/>
                  <a:pt x="94" y="51"/>
                </a:cubicBezTo>
                <a:cubicBezTo>
                  <a:pt x="63" y="20"/>
                  <a:pt x="31" y="0"/>
                  <a:pt x="24" y="8"/>
                </a:cubicBezTo>
                <a:cubicBezTo>
                  <a:pt x="7" y="25"/>
                  <a:pt x="7" y="25"/>
                  <a:pt x="7" y="25"/>
                </a:cubicBezTo>
                <a:cubicBezTo>
                  <a:pt x="0" y="32"/>
                  <a:pt x="20" y="63"/>
                  <a:pt x="51" y="94"/>
                </a:cubicBezTo>
                <a:lnTo>
                  <a:pt x="408" y="452"/>
                </a:lnTo>
                <a:close/>
              </a:path>
            </a:pathLst>
          </a:custGeom>
          <a:solidFill>
            <a:srgbClr val="F7AB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1" name="任意多边形 40">
            <a:extLst>
              <a:ext uri="{FF2B5EF4-FFF2-40B4-BE49-F238E27FC236}">
                <a16:creationId xmlns:a16="http://schemas.microsoft.com/office/drawing/2014/main" id="{1955A908-91ED-4130-98FC-61A455009A3C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5922963" y="4779963"/>
            <a:ext cx="195262" cy="193675"/>
          </a:xfrm>
          <a:custGeom>
            <a:avLst/>
            <a:gdLst>
              <a:gd name="T0" fmla="*/ 408 w 502"/>
              <a:gd name="T1" fmla="*/ 451 h 501"/>
              <a:gd name="T2" fmla="*/ 477 w 502"/>
              <a:gd name="T3" fmla="*/ 494 h 501"/>
              <a:gd name="T4" fmla="*/ 495 w 502"/>
              <a:gd name="T5" fmla="*/ 477 h 501"/>
              <a:gd name="T6" fmla="*/ 451 w 502"/>
              <a:gd name="T7" fmla="*/ 408 h 501"/>
              <a:gd name="T8" fmla="*/ 94 w 502"/>
              <a:gd name="T9" fmla="*/ 50 h 501"/>
              <a:gd name="T10" fmla="*/ 24 w 502"/>
              <a:gd name="T11" fmla="*/ 7 h 501"/>
              <a:gd name="T12" fmla="*/ 7 w 502"/>
              <a:gd name="T13" fmla="*/ 24 h 501"/>
              <a:gd name="T14" fmla="*/ 50 w 502"/>
              <a:gd name="T15" fmla="*/ 93 h 501"/>
              <a:gd name="T16" fmla="*/ 408 w 502"/>
              <a:gd name="T17" fmla="*/ 4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01">
                <a:moveTo>
                  <a:pt x="408" y="451"/>
                </a:moveTo>
                <a:cubicBezTo>
                  <a:pt x="439" y="482"/>
                  <a:pt x="470" y="501"/>
                  <a:pt x="477" y="494"/>
                </a:cubicBezTo>
                <a:cubicBezTo>
                  <a:pt x="495" y="477"/>
                  <a:pt x="495" y="477"/>
                  <a:pt x="495" y="477"/>
                </a:cubicBezTo>
                <a:cubicBezTo>
                  <a:pt x="502" y="470"/>
                  <a:pt x="482" y="439"/>
                  <a:pt x="451" y="408"/>
                </a:cubicBezTo>
                <a:cubicBezTo>
                  <a:pt x="94" y="50"/>
                  <a:pt x="94" y="50"/>
                  <a:pt x="94" y="50"/>
                </a:cubicBezTo>
                <a:cubicBezTo>
                  <a:pt x="62" y="19"/>
                  <a:pt x="31" y="0"/>
                  <a:pt x="24" y="7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31"/>
                  <a:pt x="19" y="62"/>
                  <a:pt x="50" y="93"/>
                </a:cubicBezTo>
                <a:lnTo>
                  <a:pt x="408" y="451"/>
                </a:lnTo>
                <a:close/>
              </a:path>
            </a:pathLst>
          </a:custGeom>
          <a:solidFill>
            <a:srgbClr val="F7AB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2" name="任意多边形 41">
            <a:extLst>
              <a:ext uri="{FF2B5EF4-FFF2-40B4-BE49-F238E27FC236}">
                <a16:creationId xmlns:a16="http://schemas.microsoft.com/office/drawing/2014/main" id="{E5EF7E04-BC91-4060-9BB3-011C66461EC0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5948363" y="4754563"/>
            <a:ext cx="193675" cy="195262"/>
          </a:xfrm>
          <a:custGeom>
            <a:avLst/>
            <a:gdLst>
              <a:gd name="T0" fmla="*/ 409 w 502"/>
              <a:gd name="T1" fmla="*/ 451 h 502"/>
              <a:gd name="T2" fmla="*/ 478 w 502"/>
              <a:gd name="T3" fmla="*/ 495 h 502"/>
              <a:gd name="T4" fmla="*/ 495 w 502"/>
              <a:gd name="T5" fmla="*/ 477 h 502"/>
              <a:gd name="T6" fmla="*/ 452 w 502"/>
              <a:gd name="T7" fmla="*/ 408 h 502"/>
              <a:gd name="T8" fmla="*/ 94 w 502"/>
              <a:gd name="T9" fmla="*/ 51 h 502"/>
              <a:gd name="T10" fmla="*/ 25 w 502"/>
              <a:gd name="T11" fmla="*/ 7 h 502"/>
              <a:gd name="T12" fmla="*/ 8 w 502"/>
              <a:gd name="T13" fmla="*/ 24 h 502"/>
              <a:gd name="T14" fmla="*/ 51 w 502"/>
              <a:gd name="T15" fmla="*/ 94 h 502"/>
              <a:gd name="T16" fmla="*/ 409 w 502"/>
              <a:gd name="T17" fmla="*/ 45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02">
                <a:moveTo>
                  <a:pt x="409" y="451"/>
                </a:moveTo>
                <a:cubicBezTo>
                  <a:pt x="440" y="482"/>
                  <a:pt x="471" y="502"/>
                  <a:pt x="478" y="495"/>
                </a:cubicBezTo>
                <a:cubicBezTo>
                  <a:pt x="495" y="477"/>
                  <a:pt x="495" y="477"/>
                  <a:pt x="495" y="477"/>
                </a:cubicBezTo>
                <a:cubicBezTo>
                  <a:pt x="502" y="470"/>
                  <a:pt x="483" y="439"/>
                  <a:pt x="452" y="408"/>
                </a:cubicBezTo>
                <a:cubicBezTo>
                  <a:pt x="94" y="51"/>
                  <a:pt x="94" y="51"/>
                  <a:pt x="94" y="51"/>
                </a:cubicBezTo>
                <a:cubicBezTo>
                  <a:pt x="63" y="20"/>
                  <a:pt x="32" y="0"/>
                  <a:pt x="25" y="7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32"/>
                  <a:pt x="20" y="63"/>
                  <a:pt x="51" y="94"/>
                </a:cubicBezTo>
                <a:lnTo>
                  <a:pt x="409" y="451"/>
                </a:lnTo>
                <a:close/>
              </a:path>
            </a:pathLst>
          </a:custGeom>
          <a:solidFill>
            <a:srgbClr val="F7AB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3" name="任意多边形 42">
            <a:extLst>
              <a:ext uri="{FF2B5EF4-FFF2-40B4-BE49-F238E27FC236}">
                <a16:creationId xmlns:a16="http://schemas.microsoft.com/office/drawing/2014/main" id="{4F85499C-2630-480E-8B60-698D86B7089C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4459288" y="3251200"/>
            <a:ext cx="573087" cy="44450"/>
          </a:xfrm>
          <a:custGeom>
            <a:avLst/>
            <a:gdLst>
              <a:gd name="T0" fmla="*/ 849 w 849"/>
              <a:gd name="T1" fmla="*/ 0 h 64"/>
              <a:gd name="T2" fmla="*/ 0 w 849"/>
              <a:gd name="T3" fmla="*/ 0 h 64"/>
              <a:gd name="T4" fmla="*/ 80 w 849"/>
              <a:gd name="T5" fmla="*/ 64 h 64"/>
              <a:gd name="T6" fmla="*/ 849 w 849"/>
              <a:gd name="T7" fmla="*/ 64 h 64"/>
              <a:gd name="T8" fmla="*/ 849 w 849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9" h="64">
                <a:moveTo>
                  <a:pt x="849" y="0"/>
                </a:moveTo>
                <a:lnTo>
                  <a:pt x="0" y="0"/>
                </a:lnTo>
                <a:lnTo>
                  <a:pt x="80" y="64"/>
                </a:lnTo>
                <a:lnTo>
                  <a:pt x="849" y="64"/>
                </a:lnTo>
                <a:lnTo>
                  <a:pt x="849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4" name="任意多边形 43">
            <a:extLst>
              <a:ext uri="{FF2B5EF4-FFF2-40B4-BE49-F238E27FC236}">
                <a16:creationId xmlns:a16="http://schemas.microsoft.com/office/drawing/2014/main" id="{9433198A-D7A3-4F7C-8100-EAF648FBA45F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4235450" y="3252788"/>
            <a:ext cx="330200" cy="55562"/>
          </a:xfrm>
          <a:custGeom>
            <a:avLst/>
            <a:gdLst>
              <a:gd name="T0" fmla="*/ 0 w 489"/>
              <a:gd name="T1" fmla="*/ 0 h 82"/>
              <a:gd name="T2" fmla="*/ 0 w 489"/>
              <a:gd name="T3" fmla="*/ 82 h 82"/>
              <a:gd name="T4" fmla="*/ 489 w 489"/>
              <a:gd name="T5" fmla="*/ 82 h 82"/>
              <a:gd name="T6" fmla="*/ 385 w 489"/>
              <a:gd name="T7" fmla="*/ 0 h 82"/>
              <a:gd name="T8" fmla="*/ 0 w 489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82">
                <a:moveTo>
                  <a:pt x="0" y="0"/>
                </a:moveTo>
                <a:lnTo>
                  <a:pt x="0" y="82"/>
                </a:lnTo>
                <a:lnTo>
                  <a:pt x="489" y="82"/>
                </a:lnTo>
                <a:lnTo>
                  <a:pt x="3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5" name="任意多边形 44">
            <a:extLst>
              <a:ext uri="{FF2B5EF4-FFF2-40B4-BE49-F238E27FC236}">
                <a16:creationId xmlns:a16="http://schemas.microsoft.com/office/drawing/2014/main" id="{5D2B2487-ED36-4B7A-B68E-1837422C10A6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4235450" y="3252788"/>
            <a:ext cx="330200" cy="55562"/>
          </a:xfrm>
          <a:custGeom>
            <a:avLst/>
            <a:gdLst>
              <a:gd name="T0" fmla="*/ 0 w 489"/>
              <a:gd name="T1" fmla="*/ 0 h 82"/>
              <a:gd name="T2" fmla="*/ 0 w 489"/>
              <a:gd name="T3" fmla="*/ 82 h 82"/>
              <a:gd name="T4" fmla="*/ 489 w 489"/>
              <a:gd name="T5" fmla="*/ 82 h 82"/>
              <a:gd name="T6" fmla="*/ 385 w 489"/>
              <a:gd name="T7" fmla="*/ 0 h 82"/>
              <a:gd name="T8" fmla="*/ 0 w 489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82">
                <a:moveTo>
                  <a:pt x="0" y="0"/>
                </a:moveTo>
                <a:lnTo>
                  <a:pt x="0" y="82"/>
                </a:lnTo>
                <a:lnTo>
                  <a:pt x="489" y="82"/>
                </a:lnTo>
                <a:lnTo>
                  <a:pt x="385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6" name="任意多边形 45">
            <a:extLst>
              <a:ext uri="{FF2B5EF4-FFF2-40B4-BE49-F238E27FC236}">
                <a16:creationId xmlns:a16="http://schemas.microsoft.com/office/drawing/2014/main" id="{4E42A786-A01A-403D-90A5-1B340795B5BA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4589463" y="3378200"/>
            <a:ext cx="292100" cy="42863"/>
          </a:xfrm>
          <a:custGeom>
            <a:avLst/>
            <a:gdLst>
              <a:gd name="T0" fmla="*/ 431 w 431"/>
              <a:gd name="T1" fmla="*/ 0 h 64"/>
              <a:gd name="T2" fmla="*/ 0 w 431"/>
              <a:gd name="T3" fmla="*/ 0 h 64"/>
              <a:gd name="T4" fmla="*/ 12 w 431"/>
              <a:gd name="T5" fmla="*/ 31 h 64"/>
              <a:gd name="T6" fmla="*/ 33 w 431"/>
              <a:gd name="T7" fmla="*/ 64 h 64"/>
              <a:gd name="T8" fmla="*/ 431 w 431"/>
              <a:gd name="T9" fmla="*/ 64 h 64"/>
              <a:gd name="T10" fmla="*/ 431 w 431"/>
              <a:gd name="T1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1" h="64">
                <a:moveTo>
                  <a:pt x="431" y="0"/>
                </a:moveTo>
                <a:lnTo>
                  <a:pt x="0" y="0"/>
                </a:lnTo>
                <a:lnTo>
                  <a:pt x="12" y="31"/>
                </a:lnTo>
                <a:lnTo>
                  <a:pt x="33" y="64"/>
                </a:lnTo>
                <a:lnTo>
                  <a:pt x="431" y="64"/>
                </a:lnTo>
                <a:lnTo>
                  <a:pt x="431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7" name="任意多边形 46">
            <a:extLst>
              <a:ext uri="{FF2B5EF4-FFF2-40B4-BE49-F238E27FC236}">
                <a16:creationId xmlns:a16="http://schemas.microsoft.com/office/drawing/2014/main" id="{4644E5D0-48DE-420A-88B7-A672CFEF8C97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4460875" y="3384550"/>
            <a:ext cx="166688" cy="55563"/>
          </a:xfrm>
          <a:custGeom>
            <a:avLst/>
            <a:gdLst>
              <a:gd name="T0" fmla="*/ 205 w 248"/>
              <a:gd name="T1" fmla="*/ 0 h 82"/>
              <a:gd name="T2" fmla="*/ 0 w 248"/>
              <a:gd name="T3" fmla="*/ 0 h 82"/>
              <a:gd name="T4" fmla="*/ 0 w 248"/>
              <a:gd name="T5" fmla="*/ 82 h 82"/>
              <a:gd name="T6" fmla="*/ 248 w 248"/>
              <a:gd name="T7" fmla="*/ 82 h 82"/>
              <a:gd name="T8" fmla="*/ 221 w 248"/>
              <a:gd name="T9" fmla="*/ 39 h 82"/>
              <a:gd name="T10" fmla="*/ 205 w 248"/>
              <a:gd name="T11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82">
                <a:moveTo>
                  <a:pt x="205" y="0"/>
                </a:moveTo>
                <a:lnTo>
                  <a:pt x="0" y="0"/>
                </a:lnTo>
                <a:lnTo>
                  <a:pt x="0" y="82"/>
                </a:lnTo>
                <a:lnTo>
                  <a:pt x="248" y="82"/>
                </a:lnTo>
                <a:lnTo>
                  <a:pt x="221" y="39"/>
                </a:lnTo>
                <a:lnTo>
                  <a:pt x="205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B331A660-420F-41A7-8978-9CD2C576B685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>
            <a:off x="4460875" y="3384550"/>
            <a:ext cx="166688" cy="55563"/>
          </a:xfrm>
          <a:custGeom>
            <a:avLst/>
            <a:gdLst>
              <a:gd name="T0" fmla="*/ 205 w 248"/>
              <a:gd name="T1" fmla="*/ 0 h 82"/>
              <a:gd name="T2" fmla="*/ 0 w 248"/>
              <a:gd name="T3" fmla="*/ 0 h 82"/>
              <a:gd name="T4" fmla="*/ 0 w 248"/>
              <a:gd name="T5" fmla="*/ 82 h 82"/>
              <a:gd name="T6" fmla="*/ 248 w 248"/>
              <a:gd name="T7" fmla="*/ 82 h 82"/>
              <a:gd name="T8" fmla="*/ 221 w 248"/>
              <a:gd name="T9" fmla="*/ 39 h 82"/>
              <a:gd name="T10" fmla="*/ 205 w 248"/>
              <a:gd name="T11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82">
                <a:moveTo>
                  <a:pt x="205" y="0"/>
                </a:moveTo>
                <a:lnTo>
                  <a:pt x="0" y="0"/>
                </a:lnTo>
                <a:lnTo>
                  <a:pt x="0" y="82"/>
                </a:lnTo>
                <a:lnTo>
                  <a:pt x="248" y="82"/>
                </a:lnTo>
                <a:lnTo>
                  <a:pt x="221" y="39"/>
                </a:lnTo>
                <a:lnTo>
                  <a:pt x="2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9" name="任意多边形 48">
            <a:extLst>
              <a:ext uri="{FF2B5EF4-FFF2-40B4-BE49-F238E27FC236}">
                <a16:creationId xmlns:a16="http://schemas.microsoft.com/office/drawing/2014/main" id="{7A9BF043-F20E-4BC8-AC75-6057E28DFFBD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>
            <a:off x="4208463" y="3498850"/>
            <a:ext cx="517525" cy="55563"/>
          </a:xfrm>
          <a:custGeom>
            <a:avLst/>
            <a:gdLst>
              <a:gd name="T0" fmla="*/ 0 w 768"/>
              <a:gd name="T1" fmla="*/ 0 h 81"/>
              <a:gd name="T2" fmla="*/ 0 w 768"/>
              <a:gd name="T3" fmla="*/ 81 h 81"/>
              <a:gd name="T4" fmla="*/ 768 w 768"/>
              <a:gd name="T5" fmla="*/ 81 h 81"/>
              <a:gd name="T6" fmla="*/ 756 w 768"/>
              <a:gd name="T7" fmla="*/ 0 h 81"/>
              <a:gd name="T8" fmla="*/ 0 w 768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81">
                <a:moveTo>
                  <a:pt x="0" y="0"/>
                </a:moveTo>
                <a:lnTo>
                  <a:pt x="0" y="81"/>
                </a:lnTo>
                <a:lnTo>
                  <a:pt x="768" y="81"/>
                </a:lnTo>
                <a:lnTo>
                  <a:pt x="7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0" name="任意多边形 49">
            <a:extLst>
              <a:ext uri="{FF2B5EF4-FFF2-40B4-BE49-F238E27FC236}">
                <a16:creationId xmlns:a16="http://schemas.microsoft.com/office/drawing/2014/main" id="{CC0511DA-F7C1-417A-A3AF-48D040079127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4208463" y="3498850"/>
            <a:ext cx="517525" cy="55563"/>
          </a:xfrm>
          <a:custGeom>
            <a:avLst/>
            <a:gdLst>
              <a:gd name="T0" fmla="*/ 0 w 768"/>
              <a:gd name="T1" fmla="*/ 0 h 81"/>
              <a:gd name="T2" fmla="*/ 0 w 768"/>
              <a:gd name="T3" fmla="*/ 81 h 81"/>
              <a:gd name="T4" fmla="*/ 768 w 768"/>
              <a:gd name="T5" fmla="*/ 81 h 81"/>
              <a:gd name="T6" fmla="*/ 756 w 768"/>
              <a:gd name="T7" fmla="*/ 0 h 81"/>
              <a:gd name="T8" fmla="*/ 0 w 768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81">
                <a:moveTo>
                  <a:pt x="0" y="0"/>
                </a:moveTo>
                <a:lnTo>
                  <a:pt x="0" y="81"/>
                </a:lnTo>
                <a:lnTo>
                  <a:pt x="768" y="81"/>
                </a:lnTo>
                <a:lnTo>
                  <a:pt x="75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1" name="任意多边形 50">
            <a:extLst>
              <a:ext uri="{FF2B5EF4-FFF2-40B4-BE49-F238E27FC236}">
                <a16:creationId xmlns:a16="http://schemas.microsoft.com/office/drawing/2014/main" id="{691C505B-C2CD-4543-8775-58ABE01B099D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>
            <a:off x="4657725" y="3506788"/>
            <a:ext cx="377825" cy="42862"/>
          </a:xfrm>
          <a:custGeom>
            <a:avLst/>
            <a:gdLst>
              <a:gd name="T0" fmla="*/ 560 w 560"/>
              <a:gd name="T1" fmla="*/ 0 h 64"/>
              <a:gd name="T2" fmla="*/ 0 w 560"/>
              <a:gd name="T3" fmla="*/ 0 h 64"/>
              <a:gd name="T4" fmla="*/ 9 w 560"/>
              <a:gd name="T5" fmla="*/ 64 h 64"/>
              <a:gd name="T6" fmla="*/ 560 w 560"/>
              <a:gd name="T7" fmla="*/ 64 h 64"/>
              <a:gd name="T8" fmla="*/ 560 w 560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64">
                <a:moveTo>
                  <a:pt x="560" y="0"/>
                </a:moveTo>
                <a:lnTo>
                  <a:pt x="0" y="0"/>
                </a:lnTo>
                <a:lnTo>
                  <a:pt x="9" y="64"/>
                </a:lnTo>
                <a:lnTo>
                  <a:pt x="560" y="64"/>
                </a:lnTo>
                <a:lnTo>
                  <a:pt x="560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2" name="任意多边形 51">
            <a:extLst>
              <a:ext uri="{FF2B5EF4-FFF2-40B4-BE49-F238E27FC236}">
                <a16:creationId xmlns:a16="http://schemas.microsoft.com/office/drawing/2014/main" id="{2245F267-1216-4D46-98B9-AA80294E809B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>
            <a:off x="4437063" y="3630613"/>
            <a:ext cx="236537" cy="53975"/>
          </a:xfrm>
          <a:custGeom>
            <a:avLst/>
            <a:gdLst>
              <a:gd name="T0" fmla="*/ 0 w 349"/>
              <a:gd name="T1" fmla="*/ 0 h 81"/>
              <a:gd name="T2" fmla="*/ 0 w 349"/>
              <a:gd name="T3" fmla="*/ 81 h 81"/>
              <a:gd name="T4" fmla="*/ 349 w 349"/>
              <a:gd name="T5" fmla="*/ 81 h 81"/>
              <a:gd name="T6" fmla="*/ 346 w 349"/>
              <a:gd name="T7" fmla="*/ 0 h 81"/>
              <a:gd name="T8" fmla="*/ 0 w 349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" h="81">
                <a:moveTo>
                  <a:pt x="0" y="0"/>
                </a:moveTo>
                <a:lnTo>
                  <a:pt x="0" y="81"/>
                </a:lnTo>
                <a:lnTo>
                  <a:pt x="349" y="81"/>
                </a:lnTo>
                <a:lnTo>
                  <a:pt x="3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3" name="任意多边形 52">
            <a:extLst>
              <a:ext uri="{FF2B5EF4-FFF2-40B4-BE49-F238E27FC236}">
                <a16:creationId xmlns:a16="http://schemas.microsoft.com/office/drawing/2014/main" id="{A909888F-FB05-4E13-A765-26A644588D2E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4437063" y="3630613"/>
            <a:ext cx="236537" cy="53975"/>
          </a:xfrm>
          <a:custGeom>
            <a:avLst/>
            <a:gdLst>
              <a:gd name="T0" fmla="*/ 0 w 349"/>
              <a:gd name="T1" fmla="*/ 0 h 81"/>
              <a:gd name="T2" fmla="*/ 0 w 349"/>
              <a:gd name="T3" fmla="*/ 81 h 81"/>
              <a:gd name="T4" fmla="*/ 349 w 349"/>
              <a:gd name="T5" fmla="*/ 81 h 81"/>
              <a:gd name="T6" fmla="*/ 346 w 349"/>
              <a:gd name="T7" fmla="*/ 0 h 81"/>
              <a:gd name="T8" fmla="*/ 0 w 349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" h="81">
                <a:moveTo>
                  <a:pt x="0" y="0"/>
                </a:moveTo>
                <a:lnTo>
                  <a:pt x="0" y="81"/>
                </a:lnTo>
                <a:lnTo>
                  <a:pt x="349" y="81"/>
                </a:lnTo>
                <a:lnTo>
                  <a:pt x="34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4" name="任意多边形 53">
            <a:extLst>
              <a:ext uri="{FF2B5EF4-FFF2-40B4-BE49-F238E27FC236}">
                <a16:creationId xmlns:a16="http://schemas.microsoft.com/office/drawing/2014/main" id="{7AA599B4-1F49-4F6C-8653-A30B12F6C5B5}"/>
              </a:ext>
            </a:extLst>
          </p:cNvPr>
          <p:cNvSpPr/>
          <p:nvPr>
            <p:custDataLst>
              <p:tags r:id="rId54"/>
            </p:custDataLst>
          </p:nvPr>
        </p:nvSpPr>
        <p:spPr bwMode="auto">
          <a:xfrm>
            <a:off x="4670425" y="3633788"/>
            <a:ext cx="544513" cy="42862"/>
          </a:xfrm>
          <a:custGeom>
            <a:avLst/>
            <a:gdLst>
              <a:gd name="T0" fmla="*/ 806 w 806"/>
              <a:gd name="T1" fmla="*/ 0 h 64"/>
              <a:gd name="T2" fmla="*/ 0 w 806"/>
              <a:gd name="T3" fmla="*/ 0 h 64"/>
              <a:gd name="T4" fmla="*/ 1 w 806"/>
              <a:gd name="T5" fmla="*/ 64 h 64"/>
              <a:gd name="T6" fmla="*/ 806 w 806"/>
              <a:gd name="T7" fmla="*/ 64 h 64"/>
              <a:gd name="T8" fmla="*/ 806 w 806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6" h="64">
                <a:moveTo>
                  <a:pt x="806" y="0"/>
                </a:moveTo>
                <a:lnTo>
                  <a:pt x="0" y="0"/>
                </a:lnTo>
                <a:lnTo>
                  <a:pt x="1" y="64"/>
                </a:lnTo>
                <a:lnTo>
                  <a:pt x="806" y="64"/>
                </a:lnTo>
                <a:lnTo>
                  <a:pt x="806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5" name="任意多边形 54">
            <a:extLst>
              <a:ext uri="{FF2B5EF4-FFF2-40B4-BE49-F238E27FC236}">
                <a16:creationId xmlns:a16="http://schemas.microsoft.com/office/drawing/2014/main" id="{0FA8C264-EAEC-4E94-8AD7-1C87FFC20F38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>
            <a:off x="4322763" y="3751263"/>
            <a:ext cx="328612" cy="55562"/>
          </a:xfrm>
          <a:custGeom>
            <a:avLst/>
            <a:gdLst>
              <a:gd name="T0" fmla="*/ 0 w 488"/>
              <a:gd name="T1" fmla="*/ 82 h 82"/>
              <a:gd name="T2" fmla="*/ 469 w 488"/>
              <a:gd name="T3" fmla="*/ 82 h 82"/>
              <a:gd name="T4" fmla="*/ 481 w 488"/>
              <a:gd name="T5" fmla="*/ 51 h 82"/>
              <a:gd name="T6" fmla="*/ 488 w 488"/>
              <a:gd name="T7" fmla="*/ 0 h 82"/>
              <a:gd name="T8" fmla="*/ 0 w 488"/>
              <a:gd name="T9" fmla="*/ 0 h 82"/>
              <a:gd name="T10" fmla="*/ 0 w 488"/>
              <a:gd name="T11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82">
                <a:moveTo>
                  <a:pt x="0" y="82"/>
                </a:moveTo>
                <a:lnTo>
                  <a:pt x="469" y="82"/>
                </a:lnTo>
                <a:lnTo>
                  <a:pt x="481" y="51"/>
                </a:lnTo>
                <a:lnTo>
                  <a:pt x="488" y="0"/>
                </a:lnTo>
                <a:lnTo>
                  <a:pt x="0" y="0"/>
                </a:lnTo>
                <a:lnTo>
                  <a:pt x="0" y="82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6" name="任意多边形 55">
            <a:extLst>
              <a:ext uri="{FF2B5EF4-FFF2-40B4-BE49-F238E27FC236}">
                <a16:creationId xmlns:a16="http://schemas.microsoft.com/office/drawing/2014/main" id="{E9AED31B-2017-4231-B616-C5F298E6F0AF}"/>
              </a:ext>
            </a:extLst>
          </p:cNvPr>
          <p:cNvSpPr/>
          <p:nvPr>
            <p:custDataLst>
              <p:tags r:id="rId56"/>
            </p:custDataLst>
          </p:nvPr>
        </p:nvSpPr>
        <p:spPr bwMode="auto">
          <a:xfrm>
            <a:off x="4322763" y="3751263"/>
            <a:ext cx="328612" cy="55562"/>
          </a:xfrm>
          <a:custGeom>
            <a:avLst/>
            <a:gdLst>
              <a:gd name="T0" fmla="*/ 0 w 488"/>
              <a:gd name="T1" fmla="*/ 82 h 82"/>
              <a:gd name="T2" fmla="*/ 469 w 488"/>
              <a:gd name="T3" fmla="*/ 82 h 82"/>
              <a:gd name="T4" fmla="*/ 481 w 488"/>
              <a:gd name="T5" fmla="*/ 51 h 82"/>
              <a:gd name="T6" fmla="*/ 488 w 488"/>
              <a:gd name="T7" fmla="*/ 0 h 82"/>
              <a:gd name="T8" fmla="*/ 0 w 488"/>
              <a:gd name="T9" fmla="*/ 0 h 82"/>
              <a:gd name="T10" fmla="*/ 0 w 488"/>
              <a:gd name="T11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82">
                <a:moveTo>
                  <a:pt x="0" y="82"/>
                </a:moveTo>
                <a:lnTo>
                  <a:pt x="469" y="82"/>
                </a:lnTo>
                <a:lnTo>
                  <a:pt x="481" y="51"/>
                </a:lnTo>
                <a:lnTo>
                  <a:pt x="488" y="0"/>
                </a:lnTo>
                <a:lnTo>
                  <a:pt x="0" y="0"/>
                </a:lnTo>
                <a:lnTo>
                  <a:pt x="0" y="8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7" name="任意多边形 56">
            <a:extLst>
              <a:ext uri="{FF2B5EF4-FFF2-40B4-BE49-F238E27FC236}">
                <a16:creationId xmlns:a16="http://schemas.microsoft.com/office/drawing/2014/main" id="{6B534BD5-79A9-4A71-B159-EEFC154CD147}"/>
              </a:ext>
            </a:extLst>
          </p:cNvPr>
          <p:cNvSpPr/>
          <p:nvPr>
            <p:custDataLst>
              <p:tags r:id="rId57"/>
            </p:custDataLst>
          </p:nvPr>
        </p:nvSpPr>
        <p:spPr bwMode="auto">
          <a:xfrm>
            <a:off x="4654550" y="3759200"/>
            <a:ext cx="463550" cy="44450"/>
          </a:xfrm>
          <a:custGeom>
            <a:avLst/>
            <a:gdLst>
              <a:gd name="T0" fmla="*/ 0 w 687"/>
              <a:gd name="T1" fmla="*/ 64 h 64"/>
              <a:gd name="T2" fmla="*/ 687 w 687"/>
              <a:gd name="T3" fmla="*/ 64 h 64"/>
              <a:gd name="T4" fmla="*/ 687 w 687"/>
              <a:gd name="T5" fmla="*/ 0 h 64"/>
              <a:gd name="T6" fmla="*/ 14 w 687"/>
              <a:gd name="T7" fmla="*/ 0 h 64"/>
              <a:gd name="T8" fmla="*/ 9 w 687"/>
              <a:gd name="T9" fmla="*/ 39 h 64"/>
              <a:gd name="T10" fmla="*/ 0 w 687"/>
              <a:gd name="T1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4">
                <a:moveTo>
                  <a:pt x="0" y="64"/>
                </a:moveTo>
                <a:lnTo>
                  <a:pt x="687" y="64"/>
                </a:lnTo>
                <a:lnTo>
                  <a:pt x="687" y="0"/>
                </a:lnTo>
                <a:lnTo>
                  <a:pt x="14" y="0"/>
                </a:lnTo>
                <a:lnTo>
                  <a:pt x="9" y="39"/>
                </a:lnTo>
                <a:lnTo>
                  <a:pt x="0" y="64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8" name="任意多边形 57">
            <a:extLst>
              <a:ext uri="{FF2B5EF4-FFF2-40B4-BE49-F238E27FC236}">
                <a16:creationId xmlns:a16="http://schemas.microsoft.com/office/drawing/2014/main" id="{715E4331-6E05-453B-AE15-FBCAEC47483D}"/>
              </a:ext>
            </a:extLst>
          </p:cNvPr>
          <p:cNvSpPr/>
          <p:nvPr>
            <p:custDataLst>
              <p:tags r:id="rId58"/>
            </p:custDataLst>
          </p:nvPr>
        </p:nvSpPr>
        <p:spPr bwMode="auto">
          <a:xfrm>
            <a:off x="4606925" y="3886200"/>
            <a:ext cx="250825" cy="44450"/>
          </a:xfrm>
          <a:custGeom>
            <a:avLst/>
            <a:gdLst>
              <a:gd name="T0" fmla="*/ 0 w 372"/>
              <a:gd name="T1" fmla="*/ 64 h 64"/>
              <a:gd name="T2" fmla="*/ 372 w 372"/>
              <a:gd name="T3" fmla="*/ 64 h 64"/>
              <a:gd name="T4" fmla="*/ 372 w 372"/>
              <a:gd name="T5" fmla="*/ 0 h 64"/>
              <a:gd name="T6" fmla="*/ 24 w 372"/>
              <a:gd name="T7" fmla="*/ 0 h 64"/>
              <a:gd name="T8" fmla="*/ 21 w 372"/>
              <a:gd name="T9" fmla="*/ 9 h 64"/>
              <a:gd name="T10" fmla="*/ 0 w 372"/>
              <a:gd name="T1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64">
                <a:moveTo>
                  <a:pt x="0" y="64"/>
                </a:moveTo>
                <a:lnTo>
                  <a:pt x="372" y="64"/>
                </a:lnTo>
                <a:lnTo>
                  <a:pt x="372" y="0"/>
                </a:lnTo>
                <a:lnTo>
                  <a:pt x="24" y="0"/>
                </a:lnTo>
                <a:lnTo>
                  <a:pt x="21" y="9"/>
                </a:lnTo>
                <a:lnTo>
                  <a:pt x="0" y="64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9" name="任意多边形 58">
            <a:extLst>
              <a:ext uri="{FF2B5EF4-FFF2-40B4-BE49-F238E27FC236}">
                <a16:creationId xmlns:a16="http://schemas.microsoft.com/office/drawing/2014/main" id="{9042C289-8AEB-43BA-BBE4-F53B461E2814}"/>
              </a:ext>
            </a:extLst>
          </p:cNvPr>
          <p:cNvSpPr/>
          <p:nvPr>
            <p:custDataLst>
              <p:tags r:id="rId59"/>
            </p:custDataLst>
          </p:nvPr>
        </p:nvSpPr>
        <p:spPr bwMode="auto">
          <a:xfrm>
            <a:off x="4473575" y="4013200"/>
            <a:ext cx="538163" cy="42863"/>
          </a:xfrm>
          <a:custGeom>
            <a:avLst/>
            <a:gdLst>
              <a:gd name="T0" fmla="*/ 0 w 797"/>
              <a:gd name="T1" fmla="*/ 64 h 64"/>
              <a:gd name="T2" fmla="*/ 797 w 797"/>
              <a:gd name="T3" fmla="*/ 64 h 64"/>
              <a:gd name="T4" fmla="*/ 797 w 797"/>
              <a:gd name="T5" fmla="*/ 0 h 64"/>
              <a:gd name="T6" fmla="*/ 59 w 797"/>
              <a:gd name="T7" fmla="*/ 0 h 64"/>
              <a:gd name="T8" fmla="*/ 48 w 797"/>
              <a:gd name="T9" fmla="*/ 8 h 64"/>
              <a:gd name="T10" fmla="*/ 0 w 797"/>
              <a:gd name="T1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7" h="64">
                <a:moveTo>
                  <a:pt x="0" y="64"/>
                </a:moveTo>
                <a:lnTo>
                  <a:pt x="797" y="64"/>
                </a:lnTo>
                <a:lnTo>
                  <a:pt x="797" y="0"/>
                </a:lnTo>
                <a:lnTo>
                  <a:pt x="59" y="0"/>
                </a:lnTo>
                <a:lnTo>
                  <a:pt x="48" y="8"/>
                </a:lnTo>
                <a:lnTo>
                  <a:pt x="0" y="64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0" name="任意多边形 59">
            <a:extLst>
              <a:ext uri="{FF2B5EF4-FFF2-40B4-BE49-F238E27FC236}">
                <a16:creationId xmlns:a16="http://schemas.microsoft.com/office/drawing/2014/main" id="{31BAF333-48FC-4483-B4C7-06E1D8E22AE8}"/>
              </a:ext>
            </a:extLst>
          </p:cNvPr>
          <p:cNvSpPr/>
          <p:nvPr>
            <p:custDataLst>
              <p:tags r:id="rId60"/>
            </p:custDataLst>
          </p:nvPr>
        </p:nvSpPr>
        <p:spPr bwMode="auto">
          <a:xfrm>
            <a:off x="4368800" y="3883025"/>
            <a:ext cx="234950" cy="55563"/>
          </a:xfrm>
          <a:custGeom>
            <a:avLst/>
            <a:gdLst>
              <a:gd name="T0" fmla="*/ 0 w 348"/>
              <a:gd name="T1" fmla="*/ 0 h 82"/>
              <a:gd name="T2" fmla="*/ 0 w 348"/>
              <a:gd name="T3" fmla="*/ 82 h 82"/>
              <a:gd name="T4" fmla="*/ 348 w 348"/>
              <a:gd name="T5" fmla="*/ 82 h 82"/>
              <a:gd name="T6" fmla="*/ 345 w 348"/>
              <a:gd name="T7" fmla="*/ 0 h 82"/>
              <a:gd name="T8" fmla="*/ 0 w 348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82">
                <a:moveTo>
                  <a:pt x="0" y="0"/>
                </a:moveTo>
                <a:lnTo>
                  <a:pt x="0" y="82"/>
                </a:lnTo>
                <a:lnTo>
                  <a:pt x="348" y="82"/>
                </a:lnTo>
                <a:lnTo>
                  <a:pt x="3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1" name="任意多边形 60">
            <a:extLst>
              <a:ext uri="{FF2B5EF4-FFF2-40B4-BE49-F238E27FC236}">
                <a16:creationId xmlns:a16="http://schemas.microsoft.com/office/drawing/2014/main" id="{B58FFBBC-D81F-4E25-A10D-9683E692E02A}"/>
              </a:ext>
            </a:extLst>
          </p:cNvPr>
          <p:cNvSpPr/>
          <p:nvPr>
            <p:custDataLst>
              <p:tags r:id="rId61"/>
            </p:custDataLst>
          </p:nvPr>
        </p:nvSpPr>
        <p:spPr bwMode="auto">
          <a:xfrm>
            <a:off x="4368800" y="3883025"/>
            <a:ext cx="234950" cy="55563"/>
          </a:xfrm>
          <a:custGeom>
            <a:avLst/>
            <a:gdLst>
              <a:gd name="T0" fmla="*/ 0 w 348"/>
              <a:gd name="T1" fmla="*/ 0 h 82"/>
              <a:gd name="T2" fmla="*/ 0 w 348"/>
              <a:gd name="T3" fmla="*/ 82 h 82"/>
              <a:gd name="T4" fmla="*/ 348 w 348"/>
              <a:gd name="T5" fmla="*/ 82 h 82"/>
              <a:gd name="T6" fmla="*/ 345 w 348"/>
              <a:gd name="T7" fmla="*/ 0 h 82"/>
              <a:gd name="T8" fmla="*/ 0 w 348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82">
                <a:moveTo>
                  <a:pt x="0" y="0"/>
                </a:moveTo>
                <a:lnTo>
                  <a:pt x="0" y="82"/>
                </a:lnTo>
                <a:lnTo>
                  <a:pt x="348" y="82"/>
                </a:lnTo>
                <a:lnTo>
                  <a:pt x="345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2" name="任意多边形 61">
            <a:extLst>
              <a:ext uri="{FF2B5EF4-FFF2-40B4-BE49-F238E27FC236}">
                <a16:creationId xmlns:a16="http://schemas.microsoft.com/office/drawing/2014/main" id="{C6107F4C-1ECB-4399-A823-337A61D8C2C7}"/>
              </a:ext>
            </a:extLst>
          </p:cNvPr>
          <p:cNvSpPr/>
          <p:nvPr>
            <p:custDataLst>
              <p:tags r:id="rId62"/>
            </p:custDataLst>
          </p:nvPr>
        </p:nvSpPr>
        <p:spPr bwMode="auto">
          <a:xfrm>
            <a:off x="3473450" y="3852863"/>
            <a:ext cx="309563" cy="242887"/>
          </a:xfrm>
          <a:custGeom>
            <a:avLst/>
            <a:gdLst>
              <a:gd name="T0" fmla="*/ 76 w 459"/>
              <a:gd name="T1" fmla="*/ 359 h 359"/>
              <a:gd name="T2" fmla="*/ 0 w 459"/>
              <a:gd name="T3" fmla="*/ 235 h 359"/>
              <a:gd name="T4" fmla="*/ 383 w 459"/>
              <a:gd name="T5" fmla="*/ 0 h 359"/>
              <a:gd name="T6" fmla="*/ 459 w 459"/>
              <a:gd name="T7" fmla="*/ 124 h 359"/>
              <a:gd name="T8" fmla="*/ 76 w 459"/>
              <a:gd name="T9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359">
                <a:moveTo>
                  <a:pt x="76" y="359"/>
                </a:moveTo>
                <a:lnTo>
                  <a:pt x="0" y="235"/>
                </a:lnTo>
                <a:lnTo>
                  <a:pt x="383" y="0"/>
                </a:lnTo>
                <a:lnTo>
                  <a:pt x="459" y="124"/>
                </a:lnTo>
                <a:lnTo>
                  <a:pt x="76" y="359"/>
                </a:lnTo>
                <a:close/>
              </a:path>
            </a:pathLst>
          </a:custGeom>
          <a:solidFill>
            <a:srgbClr val="43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3" name="任意多边形 62">
            <a:extLst>
              <a:ext uri="{FF2B5EF4-FFF2-40B4-BE49-F238E27FC236}">
                <a16:creationId xmlns:a16="http://schemas.microsoft.com/office/drawing/2014/main" id="{88F30F05-3E03-4A8B-8DD4-B38B20A4B4A8}"/>
              </a:ext>
            </a:extLst>
          </p:cNvPr>
          <p:cNvSpPr/>
          <p:nvPr>
            <p:custDataLst>
              <p:tags r:id="rId63"/>
            </p:custDataLst>
          </p:nvPr>
        </p:nvSpPr>
        <p:spPr bwMode="auto">
          <a:xfrm>
            <a:off x="3543300" y="3032125"/>
            <a:ext cx="1257300" cy="1255713"/>
          </a:xfrm>
          <a:custGeom>
            <a:avLst/>
            <a:gdLst>
              <a:gd name="T0" fmla="*/ 2838 w 3254"/>
              <a:gd name="T1" fmla="*/ 875 h 3254"/>
              <a:gd name="T2" fmla="*/ 875 w 3254"/>
              <a:gd name="T3" fmla="*/ 416 h 3254"/>
              <a:gd name="T4" fmla="*/ 415 w 3254"/>
              <a:gd name="T5" fmla="*/ 2379 h 3254"/>
              <a:gd name="T6" fmla="*/ 2379 w 3254"/>
              <a:gd name="T7" fmla="*/ 2839 h 3254"/>
              <a:gd name="T8" fmla="*/ 2838 w 3254"/>
              <a:gd name="T9" fmla="*/ 875 h 3254"/>
              <a:gd name="T10" fmla="*/ 2250 w 3254"/>
              <a:gd name="T11" fmla="*/ 2631 h 3254"/>
              <a:gd name="T12" fmla="*/ 623 w 3254"/>
              <a:gd name="T13" fmla="*/ 2250 h 3254"/>
              <a:gd name="T14" fmla="*/ 1004 w 3254"/>
              <a:gd name="T15" fmla="*/ 623 h 3254"/>
              <a:gd name="T16" fmla="*/ 2630 w 3254"/>
              <a:gd name="T17" fmla="*/ 1004 h 3254"/>
              <a:gd name="T18" fmla="*/ 2250 w 3254"/>
              <a:gd name="T19" fmla="*/ 2631 h 3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254">
                <a:moveTo>
                  <a:pt x="2838" y="875"/>
                </a:moveTo>
                <a:cubicBezTo>
                  <a:pt x="2423" y="206"/>
                  <a:pt x="1544" y="0"/>
                  <a:pt x="875" y="416"/>
                </a:cubicBezTo>
                <a:cubicBezTo>
                  <a:pt x="206" y="831"/>
                  <a:pt x="0" y="1710"/>
                  <a:pt x="415" y="2379"/>
                </a:cubicBezTo>
                <a:cubicBezTo>
                  <a:pt x="830" y="3048"/>
                  <a:pt x="1710" y="3254"/>
                  <a:pt x="2379" y="2839"/>
                </a:cubicBezTo>
                <a:cubicBezTo>
                  <a:pt x="3048" y="2423"/>
                  <a:pt x="3254" y="1544"/>
                  <a:pt x="2838" y="875"/>
                </a:cubicBezTo>
                <a:moveTo>
                  <a:pt x="2250" y="2631"/>
                </a:moveTo>
                <a:cubicBezTo>
                  <a:pt x="1695" y="2975"/>
                  <a:pt x="967" y="2804"/>
                  <a:pt x="623" y="2250"/>
                </a:cubicBezTo>
                <a:cubicBezTo>
                  <a:pt x="279" y="1696"/>
                  <a:pt x="450" y="967"/>
                  <a:pt x="1004" y="623"/>
                </a:cubicBezTo>
                <a:cubicBezTo>
                  <a:pt x="1558" y="280"/>
                  <a:pt x="2286" y="450"/>
                  <a:pt x="2630" y="1004"/>
                </a:cubicBezTo>
                <a:cubicBezTo>
                  <a:pt x="2974" y="1559"/>
                  <a:pt x="2804" y="2287"/>
                  <a:pt x="2250" y="2631"/>
                </a:cubicBezTo>
              </a:path>
            </a:pathLst>
          </a:custGeom>
          <a:solidFill>
            <a:srgbClr val="43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4" name="任意多边形 63">
            <a:extLst>
              <a:ext uri="{FF2B5EF4-FFF2-40B4-BE49-F238E27FC236}">
                <a16:creationId xmlns:a16="http://schemas.microsoft.com/office/drawing/2014/main" id="{2F054800-C619-4385-AFCD-2865FADB90E6}"/>
              </a:ext>
            </a:extLst>
          </p:cNvPr>
          <p:cNvSpPr/>
          <p:nvPr>
            <p:custDataLst>
              <p:tags r:id="rId64"/>
            </p:custDataLst>
          </p:nvPr>
        </p:nvSpPr>
        <p:spPr bwMode="auto">
          <a:xfrm>
            <a:off x="3716338" y="3470275"/>
            <a:ext cx="41275" cy="379413"/>
          </a:xfrm>
          <a:custGeom>
            <a:avLst/>
            <a:gdLst>
              <a:gd name="T0" fmla="*/ 108 w 108"/>
              <a:gd name="T1" fmla="*/ 0 h 986"/>
              <a:gd name="T2" fmla="*/ 1 w 108"/>
              <a:gd name="T3" fmla="*/ 495 h 986"/>
              <a:gd name="T4" fmla="*/ 108 w 108"/>
              <a:gd name="T5" fmla="*/ 986 h 986"/>
              <a:gd name="T6" fmla="*/ 108 w 108"/>
              <a:gd name="T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986">
                <a:moveTo>
                  <a:pt x="108" y="0"/>
                </a:moveTo>
                <a:cubicBezTo>
                  <a:pt x="37" y="155"/>
                  <a:pt x="0" y="324"/>
                  <a:pt x="1" y="495"/>
                </a:cubicBezTo>
                <a:cubicBezTo>
                  <a:pt x="1" y="661"/>
                  <a:pt x="36" y="828"/>
                  <a:pt x="108" y="986"/>
                </a:cubicBezTo>
                <a:cubicBezTo>
                  <a:pt x="108" y="0"/>
                  <a:pt x="108" y="0"/>
                  <a:pt x="108" y="0"/>
                </a:cubicBezTo>
              </a:path>
            </a:pathLst>
          </a:custGeom>
          <a:solidFill>
            <a:srgbClr val="B8D5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5" name="任意多边形 64">
            <a:extLst>
              <a:ext uri="{FF2B5EF4-FFF2-40B4-BE49-F238E27FC236}">
                <a16:creationId xmlns:a16="http://schemas.microsoft.com/office/drawing/2014/main" id="{6A71871B-1D53-465F-BA4A-85CF35BE9F0F}"/>
              </a:ext>
            </a:extLst>
          </p:cNvPr>
          <p:cNvSpPr/>
          <p:nvPr>
            <p:custDataLst>
              <p:tags r:id="rId65"/>
            </p:custDataLst>
          </p:nvPr>
        </p:nvSpPr>
        <p:spPr bwMode="auto">
          <a:xfrm>
            <a:off x="3757613" y="3203575"/>
            <a:ext cx="777875" cy="696913"/>
          </a:xfrm>
          <a:custGeom>
            <a:avLst/>
            <a:gdLst>
              <a:gd name="T0" fmla="*/ 1073 w 2014"/>
              <a:gd name="T1" fmla="*/ 0 h 1804"/>
              <a:gd name="T2" fmla="*/ 1073 w 2014"/>
              <a:gd name="T3" fmla="*/ 0 h 1804"/>
              <a:gd name="T4" fmla="*/ 455 w 2014"/>
              <a:gd name="T5" fmla="*/ 175 h 1804"/>
              <a:gd name="T6" fmla="*/ 451 w 2014"/>
              <a:gd name="T7" fmla="*/ 177 h 1804"/>
              <a:gd name="T8" fmla="*/ 451 w 2014"/>
              <a:gd name="T9" fmla="*/ 177 h 1804"/>
              <a:gd name="T10" fmla="*/ 0 w 2014"/>
              <a:gd name="T11" fmla="*/ 688 h 1804"/>
              <a:gd name="T12" fmla="*/ 0 w 2014"/>
              <a:gd name="T13" fmla="*/ 1674 h 1804"/>
              <a:gd name="T14" fmla="*/ 70 w 2014"/>
              <a:gd name="T15" fmla="*/ 1804 h 1804"/>
              <a:gd name="T16" fmla="*/ 70 w 2014"/>
              <a:gd name="T17" fmla="*/ 1804 h 1804"/>
              <a:gd name="T18" fmla="*/ 70 w 2014"/>
              <a:gd name="T19" fmla="*/ 1804 h 1804"/>
              <a:gd name="T20" fmla="*/ 461 w 2014"/>
              <a:gd name="T21" fmla="*/ 1561 h 1804"/>
              <a:gd name="T22" fmla="*/ 389 w 2014"/>
              <a:gd name="T23" fmla="*/ 1561 h 1804"/>
              <a:gd name="T24" fmla="*/ 389 w 2014"/>
              <a:gd name="T25" fmla="*/ 1418 h 1804"/>
              <a:gd name="T26" fmla="*/ 691 w 2014"/>
              <a:gd name="T27" fmla="*/ 1418 h 1804"/>
              <a:gd name="T28" fmla="*/ 1515 w 2014"/>
              <a:gd name="T29" fmla="*/ 907 h 1804"/>
              <a:gd name="T30" fmla="*/ 1166 w 2014"/>
              <a:gd name="T31" fmla="*/ 907 h 1804"/>
              <a:gd name="T32" fmla="*/ 1166 w 2014"/>
              <a:gd name="T33" fmla="*/ 765 h 1804"/>
              <a:gd name="T34" fmla="*/ 1745 w 2014"/>
              <a:gd name="T35" fmla="*/ 765 h 1804"/>
              <a:gd name="T36" fmla="*/ 1995 w 2014"/>
              <a:gd name="T37" fmla="*/ 609 h 1804"/>
              <a:gd name="T38" fmla="*/ 1819 w 2014"/>
              <a:gd name="T39" fmla="*/ 609 h 1804"/>
              <a:gd name="T40" fmla="*/ 1819 w 2014"/>
              <a:gd name="T41" fmla="*/ 466 h 1804"/>
              <a:gd name="T42" fmla="*/ 2014 w 2014"/>
              <a:gd name="T43" fmla="*/ 466 h 1804"/>
              <a:gd name="T44" fmla="*/ 1826 w 2014"/>
              <a:gd name="T45" fmla="*/ 270 h 1804"/>
              <a:gd name="T46" fmla="*/ 1236 w 2014"/>
              <a:gd name="T47" fmla="*/ 270 h 1804"/>
              <a:gd name="T48" fmla="*/ 1236 w 2014"/>
              <a:gd name="T49" fmla="*/ 127 h 1804"/>
              <a:gd name="T50" fmla="*/ 1607 w 2014"/>
              <a:gd name="T51" fmla="*/ 127 h 1804"/>
              <a:gd name="T52" fmla="*/ 1073 w 2014"/>
              <a:gd name="T53" fmla="*/ 0 h 1804"/>
              <a:gd name="T54" fmla="*/ 1073 w 2014"/>
              <a:gd name="T55" fmla="*/ 0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14" h="1804">
                <a:moveTo>
                  <a:pt x="1073" y="0"/>
                </a:moveTo>
                <a:cubicBezTo>
                  <a:pt x="1073" y="0"/>
                  <a:pt x="1073" y="0"/>
                  <a:pt x="1073" y="0"/>
                </a:cubicBezTo>
                <a:cubicBezTo>
                  <a:pt x="862" y="0"/>
                  <a:pt x="648" y="56"/>
                  <a:pt x="455" y="175"/>
                </a:cubicBezTo>
                <a:cubicBezTo>
                  <a:pt x="454" y="176"/>
                  <a:pt x="452" y="177"/>
                  <a:pt x="451" y="177"/>
                </a:cubicBezTo>
                <a:cubicBezTo>
                  <a:pt x="451" y="177"/>
                  <a:pt x="451" y="177"/>
                  <a:pt x="451" y="177"/>
                </a:cubicBezTo>
                <a:cubicBezTo>
                  <a:pt x="246" y="305"/>
                  <a:pt x="94" y="484"/>
                  <a:pt x="0" y="688"/>
                </a:cubicBezTo>
                <a:cubicBezTo>
                  <a:pt x="0" y="1674"/>
                  <a:pt x="0" y="1674"/>
                  <a:pt x="0" y="1674"/>
                </a:cubicBezTo>
                <a:cubicBezTo>
                  <a:pt x="21" y="1718"/>
                  <a:pt x="44" y="1762"/>
                  <a:pt x="70" y="1804"/>
                </a:cubicBezTo>
                <a:cubicBezTo>
                  <a:pt x="70" y="1804"/>
                  <a:pt x="70" y="1804"/>
                  <a:pt x="70" y="1804"/>
                </a:cubicBezTo>
                <a:cubicBezTo>
                  <a:pt x="70" y="1804"/>
                  <a:pt x="70" y="1804"/>
                  <a:pt x="70" y="1804"/>
                </a:cubicBezTo>
                <a:cubicBezTo>
                  <a:pt x="461" y="1561"/>
                  <a:pt x="461" y="1561"/>
                  <a:pt x="461" y="1561"/>
                </a:cubicBezTo>
                <a:cubicBezTo>
                  <a:pt x="389" y="1561"/>
                  <a:pt x="389" y="1561"/>
                  <a:pt x="389" y="1561"/>
                </a:cubicBezTo>
                <a:cubicBezTo>
                  <a:pt x="389" y="1418"/>
                  <a:pt x="389" y="1418"/>
                  <a:pt x="389" y="1418"/>
                </a:cubicBezTo>
                <a:cubicBezTo>
                  <a:pt x="691" y="1418"/>
                  <a:pt x="691" y="1418"/>
                  <a:pt x="691" y="1418"/>
                </a:cubicBezTo>
                <a:cubicBezTo>
                  <a:pt x="1515" y="907"/>
                  <a:pt x="1515" y="907"/>
                  <a:pt x="1515" y="907"/>
                </a:cubicBezTo>
                <a:cubicBezTo>
                  <a:pt x="1166" y="907"/>
                  <a:pt x="1166" y="907"/>
                  <a:pt x="1166" y="907"/>
                </a:cubicBezTo>
                <a:cubicBezTo>
                  <a:pt x="1166" y="765"/>
                  <a:pt x="1166" y="765"/>
                  <a:pt x="1166" y="765"/>
                </a:cubicBezTo>
                <a:cubicBezTo>
                  <a:pt x="1745" y="765"/>
                  <a:pt x="1745" y="765"/>
                  <a:pt x="1745" y="765"/>
                </a:cubicBezTo>
                <a:cubicBezTo>
                  <a:pt x="1995" y="609"/>
                  <a:pt x="1995" y="609"/>
                  <a:pt x="1995" y="609"/>
                </a:cubicBezTo>
                <a:cubicBezTo>
                  <a:pt x="1819" y="609"/>
                  <a:pt x="1819" y="609"/>
                  <a:pt x="1819" y="609"/>
                </a:cubicBezTo>
                <a:cubicBezTo>
                  <a:pt x="1819" y="466"/>
                  <a:pt x="1819" y="466"/>
                  <a:pt x="1819" y="466"/>
                </a:cubicBezTo>
                <a:cubicBezTo>
                  <a:pt x="2014" y="466"/>
                  <a:pt x="2014" y="466"/>
                  <a:pt x="2014" y="466"/>
                </a:cubicBezTo>
                <a:cubicBezTo>
                  <a:pt x="1958" y="392"/>
                  <a:pt x="1895" y="327"/>
                  <a:pt x="1826" y="270"/>
                </a:cubicBezTo>
                <a:cubicBezTo>
                  <a:pt x="1236" y="270"/>
                  <a:pt x="1236" y="270"/>
                  <a:pt x="1236" y="270"/>
                </a:cubicBezTo>
                <a:cubicBezTo>
                  <a:pt x="1236" y="127"/>
                  <a:pt x="1236" y="127"/>
                  <a:pt x="1236" y="127"/>
                </a:cubicBezTo>
                <a:cubicBezTo>
                  <a:pt x="1607" y="127"/>
                  <a:pt x="1607" y="127"/>
                  <a:pt x="1607" y="127"/>
                </a:cubicBezTo>
                <a:cubicBezTo>
                  <a:pt x="1442" y="43"/>
                  <a:pt x="1258" y="0"/>
                  <a:pt x="1073" y="0"/>
                </a:cubicBezTo>
                <a:cubicBezTo>
                  <a:pt x="1073" y="0"/>
                  <a:pt x="1073" y="0"/>
                  <a:pt x="1073" y="0"/>
                </a:cubicBezTo>
              </a:path>
            </a:pathLst>
          </a:custGeom>
          <a:solidFill>
            <a:srgbClr val="84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6" name="任意多边形 65">
            <a:extLst>
              <a:ext uri="{FF2B5EF4-FFF2-40B4-BE49-F238E27FC236}">
                <a16:creationId xmlns:a16="http://schemas.microsoft.com/office/drawing/2014/main" id="{9D610B17-08AD-4C84-AEF7-4AEFAF076CD3}"/>
              </a:ext>
            </a:extLst>
          </p:cNvPr>
          <p:cNvSpPr/>
          <p:nvPr>
            <p:custDataLst>
              <p:tags r:id="rId66"/>
            </p:custDataLst>
          </p:nvPr>
        </p:nvSpPr>
        <p:spPr bwMode="auto">
          <a:xfrm>
            <a:off x="3908425" y="3751263"/>
            <a:ext cx="115888" cy="55562"/>
          </a:xfrm>
          <a:custGeom>
            <a:avLst/>
            <a:gdLst>
              <a:gd name="T0" fmla="*/ 173 w 173"/>
              <a:gd name="T1" fmla="*/ 0 h 82"/>
              <a:gd name="T2" fmla="*/ 0 w 173"/>
              <a:gd name="T3" fmla="*/ 0 h 82"/>
              <a:gd name="T4" fmla="*/ 0 w 173"/>
              <a:gd name="T5" fmla="*/ 82 h 82"/>
              <a:gd name="T6" fmla="*/ 42 w 173"/>
              <a:gd name="T7" fmla="*/ 82 h 82"/>
              <a:gd name="T8" fmla="*/ 173 w 173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82">
                <a:moveTo>
                  <a:pt x="173" y="0"/>
                </a:moveTo>
                <a:lnTo>
                  <a:pt x="0" y="0"/>
                </a:lnTo>
                <a:lnTo>
                  <a:pt x="0" y="82"/>
                </a:lnTo>
                <a:lnTo>
                  <a:pt x="42" y="82"/>
                </a:lnTo>
                <a:lnTo>
                  <a:pt x="173" y="0"/>
                </a:lnTo>
                <a:close/>
              </a:path>
            </a:pathLst>
          </a:custGeom>
          <a:solidFill>
            <a:srgbClr val="BD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7" name="任意多边形 66">
            <a:extLst>
              <a:ext uri="{FF2B5EF4-FFF2-40B4-BE49-F238E27FC236}">
                <a16:creationId xmlns:a16="http://schemas.microsoft.com/office/drawing/2014/main" id="{F5F08DE4-EC01-469B-B4DC-91EC91125CCB}"/>
              </a:ext>
            </a:extLst>
          </p:cNvPr>
          <p:cNvSpPr/>
          <p:nvPr>
            <p:custDataLst>
              <p:tags r:id="rId67"/>
            </p:custDataLst>
          </p:nvPr>
        </p:nvSpPr>
        <p:spPr bwMode="auto">
          <a:xfrm>
            <a:off x="3908425" y="3751263"/>
            <a:ext cx="115888" cy="55562"/>
          </a:xfrm>
          <a:custGeom>
            <a:avLst/>
            <a:gdLst>
              <a:gd name="T0" fmla="*/ 173 w 173"/>
              <a:gd name="T1" fmla="*/ 0 h 82"/>
              <a:gd name="T2" fmla="*/ 0 w 173"/>
              <a:gd name="T3" fmla="*/ 0 h 82"/>
              <a:gd name="T4" fmla="*/ 0 w 173"/>
              <a:gd name="T5" fmla="*/ 82 h 82"/>
              <a:gd name="T6" fmla="*/ 42 w 173"/>
              <a:gd name="T7" fmla="*/ 82 h 82"/>
              <a:gd name="T8" fmla="*/ 173 w 173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82">
                <a:moveTo>
                  <a:pt x="173" y="0"/>
                </a:moveTo>
                <a:lnTo>
                  <a:pt x="0" y="0"/>
                </a:lnTo>
                <a:lnTo>
                  <a:pt x="0" y="82"/>
                </a:lnTo>
                <a:lnTo>
                  <a:pt x="42" y="82"/>
                </a:lnTo>
                <a:lnTo>
                  <a:pt x="1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8" name="任意多边形 67">
            <a:extLst>
              <a:ext uri="{FF2B5EF4-FFF2-40B4-BE49-F238E27FC236}">
                <a16:creationId xmlns:a16="http://schemas.microsoft.com/office/drawing/2014/main" id="{AEAE949A-5EB0-4210-A93A-F35E36CB3F76}"/>
              </a:ext>
            </a:extLst>
          </p:cNvPr>
          <p:cNvSpPr/>
          <p:nvPr>
            <p:custDataLst>
              <p:tags r:id="rId68"/>
            </p:custDataLst>
          </p:nvPr>
        </p:nvSpPr>
        <p:spPr bwMode="auto">
          <a:xfrm>
            <a:off x="4235450" y="3252788"/>
            <a:ext cx="227013" cy="55562"/>
          </a:xfrm>
          <a:custGeom>
            <a:avLst/>
            <a:gdLst>
              <a:gd name="T0" fmla="*/ 371 w 590"/>
              <a:gd name="T1" fmla="*/ 0 h 143"/>
              <a:gd name="T2" fmla="*/ 0 w 590"/>
              <a:gd name="T3" fmla="*/ 0 h 143"/>
              <a:gd name="T4" fmla="*/ 0 w 590"/>
              <a:gd name="T5" fmla="*/ 143 h 143"/>
              <a:gd name="T6" fmla="*/ 590 w 590"/>
              <a:gd name="T7" fmla="*/ 143 h 143"/>
              <a:gd name="T8" fmla="*/ 371 w 590"/>
              <a:gd name="T9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0" h="143">
                <a:moveTo>
                  <a:pt x="37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590" y="143"/>
                  <a:pt x="590" y="143"/>
                  <a:pt x="590" y="143"/>
                </a:cubicBezTo>
                <a:cubicBezTo>
                  <a:pt x="522" y="87"/>
                  <a:pt x="448" y="39"/>
                  <a:pt x="371" y="0"/>
                </a:cubicBezTo>
              </a:path>
            </a:pathLst>
          </a:custGeom>
          <a:solidFill>
            <a:srgbClr val="BD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9" name="任意多边形 68">
            <a:extLst>
              <a:ext uri="{FF2B5EF4-FFF2-40B4-BE49-F238E27FC236}">
                <a16:creationId xmlns:a16="http://schemas.microsoft.com/office/drawing/2014/main" id="{0A1A82D6-488A-4336-B30F-AB0F60EE4313}"/>
              </a:ext>
            </a:extLst>
          </p:cNvPr>
          <p:cNvSpPr/>
          <p:nvPr>
            <p:custDataLst>
              <p:tags r:id="rId69"/>
            </p:custDataLst>
          </p:nvPr>
        </p:nvSpPr>
        <p:spPr bwMode="auto">
          <a:xfrm>
            <a:off x="4460875" y="3384550"/>
            <a:ext cx="100013" cy="55563"/>
          </a:xfrm>
          <a:custGeom>
            <a:avLst/>
            <a:gdLst>
              <a:gd name="T0" fmla="*/ 195 w 258"/>
              <a:gd name="T1" fmla="*/ 0 h 143"/>
              <a:gd name="T2" fmla="*/ 0 w 258"/>
              <a:gd name="T3" fmla="*/ 0 h 143"/>
              <a:gd name="T4" fmla="*/ 0 w 258"/>
              <a:gd name="T5" fmla="*/ 143 h 143"/>
              <a:gd name="T6" fmla="*/ 176 w 258"/>
              <a:gd name="T7" fmla="*/ 143 h 143"/>
              <a:gd name="T8" fmla="*/ 258 w 258"/>
              <a:gd name="T9" fmla="*/ 92 h 143"/>
              <a:gd name="T10" fmla="*/ 195 w 258"/>
              <a:gd name="T11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" h="143">
                <a:moveTo>
                  <a:pt x="19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176" y="143"/>
                  <a:pt x="176" y="143"/>
                  <a:pt x="176" y="143"/>
                </a:cubicBezTo>
                <a:cubicBezTo>
                  <a:pt x="258" y="92"/>
                  <a:pt x="258" y="92"/>
                  <a:pt x="258" y="92"/>
                </a:cubicBezTo>
                <a:cubicBezTo>
                  <a:pt x="239" y="60"/>
                  <a:pt x="218" y="30"/>
                  <a:pt x="195" y="0"/>
                </a:cubicBezTo>
              </a:path>
            </a:pathLst>
          </a:custGeom>
          <a:solidFill>
            <a:srgbClr val="BD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0" name="任意多边形 69">
            <a:extLst>
              <a:ext uri="{FF2B5EF4-FFF2-40B4-BE49-F238E27FC236}">
                <a16:creationId xmlns:a16="http://schemas.microsoft.com/office/drawing/2014/main" id="{1FCFB9CA-6FA6-4C7D-AFEA-9F3A3E789706}"/>
              </a:ext>
            </a:extLst>
          </p:cNvPr>
          <p:cNvSpPr/>
          <p:nvPr>
            <p:custDataLst>
              <p:tags r:id="rId70"/>
            </p:custDataLst>
          </p:nvPr>
        </p:nvSpPr>
        <p:spPr bwMode="auto">
          <a:xfrm>
            <a:off x="4208463" y="3498850"/>
            <a:ext cx="223837" cy="55563"/>
          </a:xfrm>
          <a:custGeom>
            <a:avLst/>
            <a:gdLst>
              <a:gd name="T0" fmla="*/ 332 w 332"/>
              <a:gd name="T1" fmla="*/ 0 h 81"/>
              <a:gd name="T2" fmla="*/ 0 w 332"/>
              <a:gd name="T3" fmla="*/ 0 h 81"/>
              <a:gd name="T4" fmla="*/ 0 w 332"/>
              <a:gd name="T5" fmla="*/ 81 h 81"/>
              <a:gd name="T6" fmla="*/ 200 w 332"/>
              <a:gd name="T7" fmla="*/ 81 h 81"/>
              <a:gd name="T8" fmla="*/ 332 w 332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" h="81">
                <a:moveTo>
                  <a:pt x="332" y="0"/>
                </a:moveTo>
                <a:lnTo>
                  <a:pt x="0" y="0"/>
                </a:lnTo>
                <a:lnTo>
                  <a:pt x="0" y="81"/>
                </a:lnTo>
                <a:lnTo>
                  <a:pt x="200" y="81"/>
                </a:lnTo>
                <a:lnTo>
                  <a:pt x="332" y="0"/>
                </a:lnTo>
                <a:close/>
              </a:path>
            </a:pathLst>
          </a:custGeom>
          <a:solidFill>
            <a:srgbClr val="BD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1" name="任意多边形 70">
            <a:extLst>
              <a:ext uri="{FF2B5EF4-FFF2-40B4-BE49-F238E27FC236}">
                <a16:creationId xmlns:a16="http://schemas.microsoft.com/office/drawing/2014/main" id="{060B1B8F-5E84-4682-ACCF-D09F9E57CA88}"/>
              </a:ext>
            </a:extLst>
          </p:cNvPr>
          <p:cNvSpPr/>
          <p:nvPr>
            <p:custDataLst>
              <p:tags r:id="rId71"/>
            </p:custDataLst>
          </p:nvPr>
        </p:nvSpPr>
        <p:spPr bwMode="auto">
          <a:xfrm>
            <a:off x="4208463" y="3498850"/>
            <a:ext cx="223837" cy="55563"/>
          </a:xfrm>
          <a:custGeom>
            <a:avLst/>
            <a:gdLst>
              <a:gd name="T0" fmla="*/ 332 w 332"/>
              <a:gd name="T1" fmla="*/ 0 h 81"/>
              <a:gd name="T2" fmla="*/ 0 w 332"/>
              <a:gd name="T3" fmla="*/ 0 h 81"/>
              <a:gd name="T4" fmla="*/ 0 w 332"/>
              <a:gd name="T5" fmla="*/ 81 h 81"/>
              <a:gd name="T6" fmla="*/ 200 w 332"/>
              <a:gd name="T7" fmla="*/ 81 h 81"/>
              <a:gd name="T8" fmla="*/ 332 w 332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" h="81">
                <a:moveTo>
                  <a:pt x="332" y="0"/>
                </a:moveTo>
                <a:lnTo>
                  <a:pt x="0" y="0"/>
                </a:lnTo>
                <a:lnTo>
                  <a:pt x="0" y="81"/>
                </a:lnTo>
                <a:lnTo>
                  <a:pt x="200" y="81"/>
                </a:lnTo>
                <a:lnTo>
                  <a:pt x="33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2" name="任意多边形 71">
            <a:extLst>
              <a:ext uri="{FF2B5EF4-FFF2-40B4-BE49-F238E27FC236}">
                <a16:creationId xmlns:a16="http://schemas.microsoft.com/office/drawing/2014/main" id="{59EA12E7-1A7C-4294-AECA-1746697DAF4E}"/>
              </a:ext>
            </a:extLst>
          </p:cNvPr>
          <p:cNvSpPr/>
          <p:nvPr>
            <p:custDataLst>
              <p:tags r:id="rId72"/>
            </p:custDataLst>
          </p:nvPr>
        </p:nvSpPr>
        <p:spPr bwMode="auto">
          <a:xfrm>
            <a:off x="3716338" y="3203575"/>
            <a:ext cx="455612" cy="457200"/>
          </a:xfrm>
          <a:custGeom>
            <a:avLst/>
            <a:gdLst>
              <a:gd name="T0" fmla="*/ 559 w 1181"/>
              <a:gd name="T1" fmla="*/ 177 h 1183"/>
              <a:gd name="T2" fmla="*/ 559 w 1181"/>
              <a:gd name="T3" fmla="*/ 177 h 1183"/>
              <a:gd name="T4" fmla="*/ 1 w 1181"/>
              <a:gd name="T5" fmla="*/ 1183 h 1183"/>
              <a:gd name="T6" fmla="*/ 108 w 1181"/>
              <a:gd name="T7" fmla="*/ 688 h 1183"/>
              <a:gd name="T8" fmla="*/ 559 w 1181"/>
              <a:gd name="T9" fmla="*/ 177 h 1183"/>
              <a:gd name="T10" fmla="*/ 559 w 1181"/>
              <a:gd name="T11" fmla="*/ 177 h 1183"/>
              <a:gd name="T12" fmla="*/ 1181 w 1181"/>
              <a:gd name="T13" fmla="*/ 0 h 1183"/>
              <a:gd name="T14" fmla="*/ 563 w 1181"/>
              <a:gd name="T15" fmla="*/ 175 h 1183"/>
              <a:gd name="T16" fmla="*/ 1181 w 1181"/>
              <a:gd name="T17" fmla="*/ 0 h 1183"/>
              <a:gd name="T18" fmla="*/ 1181 w 1181"/>
              <a:gd name="T19" fmla="*/ 0 h 1183"/>
              <a:gd name="T20" fmla="*/ 1181 w 1181"/>
              <a:gd name="T21" fmla="*/ 0 h 1183"/>
              <a:gd name="T22" fmla="*/ 1181 w 1181"/>
              <a:gd name="T23" fmla="*/ 0 h 1183"/>
              <a:gd name="T24" fmla="*/ 1181 w 1181"/>
              <a:gd name="T25" fmla="*/ 0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1" h="1183">
                <a:moveTo>
                  <a:pt x="559" y="177"/>
                </a:moveTo>
                <a:cubicBezTo>
                  <a:pt x="559" y="177"/>
                  <a:pt x="559" y="177"/>
                  <a:pt x="559" y="177"/>
                </a:cubicBezTo>
                <a:cubicBezTo>
                  <a:pt x="199" y="401"/>
                  <a:pt x="0" y="787"/>
                  <a:pt x="1" y="1183"/>
                </a:cubicBezTo>
                <a:cubicBezTo>
                  <a:pt x="0" y="1012"/>
                  <a:pt x="37" y="843"/>
                  <a:pt x="108" y="688"/>
                </a:cubicBezTo>
                <a:cubicBezTo>
                  <a:pt x="202" y="484"/>
                  <a:pt x="354" y="305"/>
                  <a:pt x="559" y="177"/>
                </a:cubicBezTo>
                <a:cubicBezTo>
                  <a:pt x="559" y="177"/>
                  <a:pt x="559" y="177"/>
                  <a:pt x="559" y="177"/>
                </a:cubicBezTo>
                <a:moveTo>
                  <a:pt x="1181" y="0"/>
                </a:moveTo>
                <a:cubicBezTo>
                  <a:pt x="970" y="0"/>
                  <a:pt x="756" y="56"/>
                  <a:pt x="563" y="175"/>
                </a:cubicBezTo>
                <a:cubicBezTo>
                  <a:pt x="756" y="56"/>
                  <a:pt x="970" y="0"/>
                  <a:pt x="1181" y="0"/>
                </a:cubicBezTo>
                <a:moveTo>
                  <a:pt x="1181" y="0"/>
                </a:moveTo>
                <a:cubicBezTo>
                  <a:pt x="1181" y="0"/>
                  <a:pt x="1181" y="0"/>
                  <a:pt x="1181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181" y="0"/>
                  <a:pt x="1181" y="0"/>
                  <a:pt x="1181" y="0"/>
                </a:cubicBezTo>
              </a:path>
            </a:pathLst>
          </a:custGeom>
          <a:solidFill>
            <a:srgbClr val="35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3" name="任意多边形 72">
            <a:extLst>
              <a:ext uri="{FF2B5EF4-FFF2-40B4-BE49-F238E27FC236}">
                <a16:creationId xmlns:a16="http://schemas.microsoft.com/office/drawing/2014/main" id="{9B1C42D2-501A-4BEB-876A-CD7F8E9C608B}"/>
              </a:ext>
            </a:extLst>
          </p:cNvPr>
          <p:cNvSpPr/>
          <p:nvPr>
            <p:custDataLst>
              <p:tags r:id="rId73"/>
            </p:custDataLst>
          </p:nvPr>
        </p:nvSpPr>
        <p:spPr bwMode="auto">
          <a:xfrm>
            <a:off x="3784600" y="3440113"/>
            <a:ext cx="844550" cy="674687"/>
          </a:xfrm>
          <a:custGeom>
            <a:avLst/>
            <a:gdLst>
              <a:gd name="T0" fmla="*/ 2153 w 2183"/>
              <a:gd name="T1" fmla="*/ 298 h 1753"/>
              <a:gd name="T2" fmla="*/ 1445 w 2183"/>
              <a:gd name="T3" fmla="*/ 298 h 1753"/>
              <a:gd name="T4" fmla="*/ 621 w 2183"/>
              <a:gd name="T5" fmla="*/ 809 h 1753"/>
              <a:gd name="T6" fmla="*/ 1188 w 2183"/>
              <a:gd name="T7" fmla="*/ 809 h 1753"/>
              <a:gd name="T8" fmla="*/ 1188 w 2183"/>
              <a:gd name="T9" fmla="*/ 952 h 1753"/>
              <a:gd name="T10" fmla="*/ 391 w 2183"/>
              <a:gd name="T11" fmla="*/ 952 h 1753"/>
              <a:gd name="T12" fmla="*/ 0 w 2183"/>
              <a:gd name="T13" fmla="*/ 1195 h 1753"/>
              <a:gd name="T14" fmla="*/ 0 w 2183"/>
              <a:gd name="T15" fmla="*/ 1195 h 1753"/>
              <a:gd name="T16" fmla="*/ 2 w 2183"/>
              <a:gd name="T17" fmla="*/ 1198 h 1753"/>
              <a:gd name="T18" fmla="*/ 5 w 2183"/>
              <a:gd name="T19" fmla="*/ 1203 h 1753"/>
              <a:gd name="T20" fmla="*/ 6 w 2183"/>
              <a:gd name="T21" fmla="*/ 1203 h 1753"/>
              <a:gd name="T22" fmla="*/ 1005 w 2183"/>
              <a:gd name="T23" fmla="*/ 1753 h 1753"/>
              <a:gd name="T24" fmla="*/ 1005 w 2183"/>
              <a:gd name="T25" fmla="*/ 1753 h 1753"/>
              <a:gd name="T26" fmla="*/ 1005 w 2183"/>
              <a:gd name="T27" fmla="*/ 1753 h 1753"/>
              <a:gd name="T28" fmla="*/ 1627 w 2183"/>
              <a:gd name="T29" fmla="*/ 1576 h 1753"/>
              <a:gd name="T30" fmla="*/ 1627 w 2183"/>
              <a:gd name="T31" fmla="*/ 1576 h 1753"/>
              <a:gd name="T32" fmla="*/ 1939 w 2183"/>
              <a:gd name="T33" fmla="*/ 1295 h 1753"/>
              <a:gd name="T34" fmla="*/ 1512 w 2183"/>
              <a:gd name="T35" fmla="*/ 1295 h 1753"/>
              <a:gd name="T36" fmla="*/ 1512 w 2183"/>
              <a:gd name="T37" fmla="*/ 1152 h 1753"/>
              <a:gd name="T38" fmla="*/ 2033 w 2183"/>
              <a:gd name="T39" fmla="*/ 1152 h 1753"/>
              <a:gd name="T40" fmla="*/ 2122 w 2183"/>
              <a:gd name="T41" fmla="*/ 952 h 1753"/>
              <a:gd name="T42" fmla="*/ 1393 w 2183"/>
              <a:gd name="T43" fmla="*/ 952 h 1753"/>
              <a:gd name="T44" fmla="*/ 1393 w 2183"/>
              <a:gd name="T45" fmla="*/ 809 h 1753"/>
              <a:gd name="T46" fmla="*/ 2161 w 2183"/>
              <a:gd name="T47" fmla="*/ 809 h 1753"/>
              <a:gd name="T48" fmla="*/ 2183 w 2183"/>
              <a:gd name="T49" fmla="*/ 638 h 1753"/>
              <a:gd name="T50" fmla="*/ 1690 w 2183"/>
              <a:gd name="T51" fmla="*/ 638 h 1753"/>
              <a:gd name="T52" fmla="*/ 1690 w 2183"/>
              <a:gd name="T53" fmla="*/ 495 h 1753"/>
              <a:gd name="T54" fmla="*/ 2183 w 2183"/>
              <a:gd name="T55" fmla="*/ 495 h 1753"/>
              <a:gd name="T56" fmla="*/ 2153 w 2183"/>
              <a:gd name="T57" fmla="*/ 298 h 1753"/>
              <a:gd name="T58" fmla="*/ 2037 w 2183"/>
              <a:gd name="T59" fmla="*/ 0 h 1753"/>
              <a:gd name="T60" fmla="*/ 1925 w 2183"/>
              <a:gd name="T61" fmla="*/ 0 h 1753"/>
              <a:gd name="T62" fmla="*/ 1675 w 2183"/>
              <a:gd name="T63" fmla="*/ 156 h 1753"/>
              <a:gd name="T64" fmla="*/ 2109 w 2183"/>
              <a:gd name="T65" fmla="*/ 156 h 1753"/>
              <a:gd name="T66" fmla="*/ 2037 w 2183"/>
              <a:gd name="T67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83" h="1753">
                <a:moveTo>
                  <a:pt x="2153" y="298"/>
                </a:moveTo>
                <a:cubicBezTo>
                  <a:pt x="1445" y="298"/>
                  <a:pt x="1445" y="298"/>
                  <a:pt x="1445" y="298"/>
                </a:cubicBezTo>
                <a:cubicBezTo>
                  <a:pt x="621" y="809"/>
                  <a:pt x="621" y="809"/>
                  <a:pt x="621" y="809"/>
                </a:cubicBezTo>
                <a:cubicBezTo>
                  <a:pt x="1188" y="809"/>
                  <a:pt x="1188" y="809"/>
                  <a:pt x="1188" y="809"/>
                </a:cubicBezTo>
                <a:cubicBezTo>
                  <a:pt x="1188" y="952"/>
                  <a:pt x="1188" y="952"/>
                  <a:pt x="1188" y="952"/>
                </a:cubicBezTo>
                <a:cubicBezTo>
                  <a:pt x="391" y="952"/>
                  <a:pt x="391" y="952"/>
                  <a:pt x="391" y="952"/>
                </a:cubicBezTo>
                <a:cubicBezTo>
                  <a:pt x="0" y="1195"/>
                  <a:pt x="0" y="1195"/>
                  <a:pt x="0" y="1195"/>
                </a:cubicBezTo>
                <a:cubicBezTo>
                  <a:pt x="0" y="1195"/>
                  <a:pt x="0" y="1195"/>
                  <a:pt x="0" y="1195"/>
                </a:cubicBezTo>
                <a:cubicBezTo>
                  <a:pt x="1" y="1196"/>
                  <a:pt x="2" y="1197"/>
                  <a:pt x="2" y="1198"/>
                </a:cubicBezTo>
                <a:cubicBezTo>
                  <a:pt x="3" y="1200"/>
                  <a:pt x="4" y="1201"/>
                  <a:pt x="5" y="1203"/>
                </a:cubicBezTo>
                <a:cubicBezTo>
                  <a:pt x="5" y="1203"/>
                  <a:pt x="5" y="1203"/>
                  <a:pt x="6" y="1203"/>
                </a:cubicBezTo>
                <a:cubicBezTo>
                  <a:pt x="230" y="1558"/>
                  <a:pt x="613" y="1753"/>
                  <a:pt x="1005" y="1753"/>
                </a:cubicBezTo>
                <a:cubicBezTo>
                  <a:pt x="1005" y="1753"/>
                  <a:pt x="1005" y="1753"/>
                  <a:pt x="1005" y="1753"/>
                </a:cubicBezTo>
                <a:cubicBezTo>
                  <a:pt x="1005" y="1753"/>
                  <a:pt x="1005" y="1753"/>
                  <a:pt x="1005" y="1753"/>
                </a:cubicBezTo>
                <a:cubicBezTo>
                  <a:pt x="1218" y="1753"/>
                  <a:pt x="1433" y="1696"/>
                  <a:pt x="1627" y="1576"/>
                </a:cubicBezTo>
                <a:cubicBezTo>
                  <a:pt x="1627" y="1576"/>
                  <a:pt x="1627" y="1576"/>
                  <a:pt x="1627" y="1576"/>
                </a:cubicBezTo>
                <a:cubicBezTo>
                  <a:pt x="1750" y="1499"/>
                  <a:pt x="1855" y="1403"/>
                  <a:pt x="1939" y="1295"/>
                </a:cubicBezTo>
                <a:cubicBezTo>
                  <a:pt x="1512" y="1295"/>
                  <a:pt x="1512" y="1295"/>
                  <a:pt x="1512" y="1295"/>
                </a:cubicBezTo>
                <a:cubicBezTo>
                  <a:pt x="1512" y="1152"/>
                  <a:pt x="1512" y="1152"/>
                  <a:pt x="1512" y="1152"/>
                </a:cubicBezTo>
                <a:cubicBezTo>
                  <a:pt x="2033" y="1152"/>
                  <a:pt x="2033" y="1152"/>
                  <a:pt x="2033" y="1152"/>
                </a:cubicBezTo>
                <a:cubicBezTo>
                  <a:pt x="2069" y="1088"/>
                  <a:pt x="2099" y="1021"/>
                  <a:pt x="2122" y="952"/>
                </a:cubicBezTo>
                <a:cubicBezTo>
                  <a:pt x="1393" y="952"/>
                  <a:pt x="1393" y="952"/>
                  <a:pt x="1393" y="952"/>
                </a:cubicBezTo>
                <a:cubicBezTo>
                  <a:pt x="1393" y="809"/>
                  <a:pt x="1393" y="809"/>
                  <a:pt x="1393" y="809"/>
                </a:cubicBezTo>
                <a:cubicBezTo>
                  <a:pt x="2161" y="809"/>
                  <a:pt x="2161" y="809"/>
                  <a:pt x="2161" y="809"/>
                </a:cubicBezTo>
                <a:cubicBezTo>
                  <a:pt x="2173" y="753"/>
                  <a:pt x="2180" y="696"/>
                  <a:pt x="2183" y="638"/>
                </a:cubicBezTo>
                <a:cubicBezTo>
                  <a:pt x="1690" y="638"/>
                  <a:pt x="1690" y="638"/>
                  <a:pt x="1690" y="638"/>
                </a:cubicBezTo>
                <a:cubicBezTo>
                  <a:pt x="1690" y="495"/>
                  <a:pt x="1690" y="495"/>
                  <a:pt x="1690" y="495"/>
                </a:cubicBezTo>
                <a:cubicBezTo>
                  <a:pt x="2183" y="495"/>
                  <a:pt x="2183" y="495"/>
                  <a:pt x="2183" y="495"/>
                </a:cubicBezTo>
                <a:cubicBezTo>
                  <a:pt x="2178" y="429"/>
                  <a:pt x="2169" y="363"/>
                  <a:pt x="2153" y="298"/>
                </a:cubicBezTo>
                <a:moveTo>
                  <a:pt x="2037" y="0"/>
                </a:moveTo>
                <a:cubicBezTo>
                  <a:pt x="1925" y="0"/>
                  <a:pt x="1925" y="0"/>
                  <a:pt x="1925" y="0"/>
                </a:cubicBezTo>
                <a:cubicBezTo>
                  <a:pt x="1675" y="156"/>
                  <a:pt x="1675" y="156"/>
                  <a:pt x="1675" y="156"/>
                </a:cubicBezTo>
                <a:cubicBezTo>
                  <a:pt x="2109" y="156"/>
                  <a:pt x="2109" y="156"/>
                  <a:pt x="2109" y="156"/>
                </a:cubicBezTo>
                <a:cubicBezTo>
                  <a:pt x="2089" y="103"/>
                  <a:pt x="2065" y="51"/>
                  <a:pt x="2037" y="0"/>
                </a:cubicBezTo>
              </a:path>
            </a:pathLst>
          </a:custGeom>
          <a:solidFill>
            <a:srgbClr val="77B9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4" name="任意多边形 73">
            <a:extLst>
              <a:ext uri="{FF2B5EF4-FFF2-40B4-BE49-F238E27FC236}">
                <a16:creationId xmlns:a16="http://schemas.microsoft.com/office/drawing/2014/main" id="{D92F441B-E371-4374-BCF8-8810C1E92CFB}"/>
              </a:ext>
            </a:extLst>
          </p:cNvPr>
          <p:cNvSpPr/>
          <p:nvPr>
            <p:custDataLst>
              <p:tags r:id="rId74"/>
            </p:custDataLst>
          </p:nvPr>
        </p:nvSpPr>
        <p:spPr bwMode="auto">
          <a:xfrm>
            <a:off x="3935413" y="3751263"/>
            <a:ext cx="307975" cy="55562"/>
          </a:xfrm>
          <a:custGeom>
            <a:avLst/>
            <a:gdLst>
              <a:gd name="T0" fmla="*/ 456 w 456"/>
              <a:gd name="T1" fmla="*/ 0 h 82"/>
              <a:gd name="T2" fmla="*/ 131 w 456"/>
              <a:gd name="T3" fmla="*/ 0 h 82"/>
              <a:gd name="T4" fmla="*/ 0 w 456"/>
              <a:gd name="T5" fmla="*/ 82 h 82"/>
              <a:gd name="T6" fmla="*/ 456 w 456"/>
              <a:gd name="T7" fmla="*/ 82 h 82"/>
              <a:gd name="T8" fmla="*/ 456 w 456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82">
                <a:moveTo>
                  <a:pt x="456" y="0"/>
                </a:moveTo>
                <a:lnTo>
                  <a:pt x="131" y="0"/>
                </a:lnTo>
                <a:lnTo>
                  <a:pt x="0" y="82"/>
                </a:lnTo>
                <a:lnTo>
                  <a:pt x="456" y="82"/>
                </a:lnTo>
                <a:lnTo>
                  <a:pt x="456" y="0"/>
                </a:lnTo>
                <a:close/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5" name="任意多边形 74">
            <a:extLst>
              <a:ext uri="{FF2B5EF4-FFF2-40B4-BE49-F238E27FC236}">
                <a16:creationId xmlns:a16="http://schemas.microsoft.com/office/drawing/2014/main" id="{F8FBA986-12CB-426F-9E12-B008CA2FF2F7}"/>
              </a:ext>
            </a:extLst>
          </p:cNvPr>
          <p:cNvSpPr/>
          <p:nvPr>
            <p:custDataLst>
              <p:tags r:id="rId75"/>
            </p:custDataLst>
          </p:nvPr>
        </p:nvSpPr>
        <p:spPr bwMode="auto">
          <a:xfrm>
            <a:off x="3935413" y="3751263"/>
            <a:ext cx="307975" cy="55562"/>
          </a:xfrm>
          <a:custGeom>
            <a:avLst/>
            <a:gdLst>
              <a:gd name="T0" fmla="*/ 456 w 456"/>
              <a:gd name="T1" fmla="*/ 0 h 82"/>
              <a:gd name="T2" fmla="*/ 131 w 456"/>
              <a:gd name="T3" fmla="*/ 0 h 82"/>
              <a:gd name="T4" fmla="*/ 0 w 456"/>
              <a:gd name="T5" fmla="*/ 82 h 82"/>
              <a:gd name="T6" fmla="*/ 456 w 456"/>
              <a:gd name="T7" fmla="*/ 82 h 82"/>
              <a:gd name="T8" fmla="*/ 456 w 456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82">
                <a:moveTo>
                  <a:pt x="456" y="0"/>
                </a:moveTo>
                <a:lnTo>
                  <a:pt x="131" y="0"/>
                </a:lnTo>
                <a:lnTo>
                  <a:pt x="0" y="82"/>
                </a:lnTo>
                <a:lnTo>
                  <a:pt x="456" y="82"/>
                </a:lnTo>
                <a:lnTo>
                  <a:pt x="4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6" name="任意多边形 75">
            <a:extLst>
              <a:ext uri="{FF2B5EF4-FFF2-40B4-BE49-F238E27FC236}">
                <a16:creationId xmlns:a16="http://schemas.microsoft.com/office/drawing/2014/main" id="{647CE308-C56B-42FD-A280-A0533C1FA3BE}"/>
              </a:ext>
            </a:extLst>
          </p:cNvPr>
          <p:cNvSpPr/>
          <p:nvPr>
            <p:custDataLst>
              <p:tags r:id="rId76"/>
            </p:custDataLst>
          </p:nvPr>
        </p:nvSpPr>
        <p:spPr bwMode="auto">
          <a:xfrm>
            <a:off x="4529138" y="3419475"/>
            <a:ext cx="42862" cy="20638"/>
          </a:xfrm>
          <a:custGeom>
            <a:avLst/>
            <a:gdLst>
              <a:gd name="T0" fmla="*/ 82 w 112"/>
              <a:gd name="T1" fmla="*/ 0 h 51"/>
              <a:gd name="T2" fmla="*/ 0 w 112"/>
              <a:gd name="T3" fmla="*/ 51 h 51"/>
              <a:gd name="T4" fmla="*/ 112 w 112"/>
              <a:gd name="T5" fmla="*/ 51 h 51"/>
              <a:gd name="T6" fmla="*/ 82 w 112"/>
              <a:gd name="T7" fmla="*/ 0 h 51"/>
              <a:gd name="T8" fmla="*/ 82 w 112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51">
                <a:moveTo>
                  <a:pt x="82" y="0"/>
                </a:moveTo>
                <a:cubicBezTo>
                  <a:pt x="0" y="51"/>
                  <a:pt x="0" y="51"/>
                  <a:pt x="0" y="51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03" y="34"/>
                  <a:pt x="93" y="17"/>
                  <a:pt x="82" y="0"/>
                </a:cubicBezTo>
                <a:cubicBezTo>
                  <a:pt x="82" y="0"/>
                  <a:pt x="82" y="0"/>
                  <a:pt x="82" y="0"/>
                </a:cubicBezTo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7" name="任意多边形 76">
            <a:extLst>
              <a:ext uri="{FF2B5EF4-FFF2-40B4-BE49-F238E27FC236}">
                <a16:creationId xmlns:a16="http://schemas.microsoft.com/office/drawing/2014/main" id="{AB1ECD6C-4290-474E-9E8B-23D1E354E5D4}"/>
              </a:ext>
            </a:extLst>
          </p:cNvPr>
          <p:cNvSpPr/>
          <p:nvPr>
            <p:custDataLst>
              <p:tags r:id="rId77"/>
            </p:custDataLst>
          </p:nvPr>
        </p:nvSpPr>
        <p:spPr bwMode="auto">
          <a:xfrm>
            <a:off x="4343400" y="3498850"/>
            <a:ext cx="273050" cy="55563"/>
          </a:xfrm>
          <a:custGeom>
            <a:avLst/>
            <a:gdLst>
              <a:gd name="T0" fmla="*/ 664 w 708"/>
              <a:gd name="T1" fmla="*/ 0 h 142"/>
              <a:gd name="T2" fmla="*/ 230 w 708"/>
              <a:gd name="T3" fmla="*/ 0 h 142"/>
              <a:gd name="T4" fmla="*/ 0 w 708"/>
              <a:gd name="T5" fmla="*/ 142 h 142"/>
              <a:gd name="T6" fmla="*/ 708 w 708"/>
              <a:gd name="T7" fmla="*/ 142 h 142"/>
              <a:gd name="T8" fmla="*/ 664 w 708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8" h="142">
                <a:moveTo>
                  <a:pt x="664" y="0"/>
                </a:moveTo>
                <a:cubicBezTo>
                  <a:pt x="230" y="0"/>
                  <a:pt x="230" y="0"/>
                  <a:pt x="230" y="0"/>
                </a:cubicBezTo>
                <a:cubicBezTo>
                  <a:pt x="0" y="142"/>
                  <a:pt x="0" y="142"/>
                  <a:pt x="0" y="142"/>
                </a:cubicBezTo>
                <a:cubicBezTo>
                  <a:pt x="708" y="142"/>
                  <a:pt x="708" y="142"/>
                  <a:pt x="708" y="142"/>
                </a:cubicBezTo>
                <a:cubicBezTo>
                  <a:pt x="697" y="94"/>
                  <a:pt x="682" y="47"/>
                  <a:pt x="664" y="0"/>
                </a:cubicBezTo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8" name="任意多边形 77">
            <a:extLst>
              <a:ext uri="{FF2B5EF4-FFF2-40B4-BE49-F238E27FC236}">
                <a16:creationId xmlns:a16="http://schemas.microsoft.com/office/drawing/2014/main" id="{101A2A4B-608D-4E0E-8426-E837EBECE34B}"/>
              </a:ext>
            </a:extLst>
          </p:cNvPr>
          <p:cNvSpPr/>
          <p:nvPr>
            <p:custDataLst>
              <p:tags r:id="rId78"/>
            </p:custDataLst>
          </p:nvPr>
        </p:nvSpPr>
        <p:spPr bwMode="auto">
          <a:xfrm>
            <a:off x="4437063" y="3630613"/>
            <a:ext cx="192087" cy="53975"/>
          </a:xfrm>
          <a:custGeom>
            <a:avLst/>
            <a:gdLst>
              <a:gd name="T0" fmla="*/ 493 w 495"/>
              <a:gd name="T1" fmla="*/ 0 h 143"/>
              <a:gd name="T2" fmla="*/ 0 w 495"/>
              <a:gd name="T3" fmla="*/ 0 h 143"/>
              <a:gd name="T4" fmla="*/ 0 w 495"/>
              <a:gd name="T5" fmla="*/ 143 h 143"/>
              <a:gd name="T6" fmla="*/ 493 w 495"/>
              <a:gd name="T7" fmla="*/ 143 h 143"/>
              <a:gd name="T8" fmla="*/ 495 w 495"/>
              <a:gd name="T9" fmla="*/ 76 h 143"/>
              <a:gd name="T10" fmla="*/ 493 w 495"/>
              <a:gd name="T11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5" h="143">
                <a:moveTo>
                  <a:pt x="49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493" y="143"/>
                  <a:pt x="493" y="143"/>
                  <a:pt x="493" y="143"/>
                </a:cubicBezTo>
                <a:cubicBezTo>
                  <a:pt x="495" y="120"/>
                  <a:pt x="495" y="98"/>
                  <a:pt x="495" y="76"/>
                </a:cubicBezTo>
                <a:cubicBezTo>
                  <a:pt x="495" y="50"/>
                  <a:pt x="494" y="25"/>
                  <a:pt x="493" y="0"/>
                </a:cubicBezTo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9" name="任意多边形 78">
            <a:extLst>
              <a:ext uri="{FF2B5EF4-FFF2-40B4-BE49-F238E27FC236}">
                <a16:creationId xmlns:a16="http://schemas.microsoft.com/office/drawing/2014/main" id="{EE65E3FE-DE90-4DE1-818F-AFDA6AC8E368}"/>
              </a:ext>
            </a:extLst>
          </p:cNvPr>
          <p:cNvSpPr/>
          <p:nvPr>
            <p:custDataLst>
              <p:tags r:id="rId79"/>
            </p:custDataLst>
          </p:nvPr>
        </p:nvSpPr>
        <p:spPr bwMode="auto">
          <a:xfrm>
            <a:off x="4322763" y="3751263"/>
            <a:ext cx="296862" cy="55562"/>
          </a:xfrm>
          <a:custGeom>
            <a:avLst/>
            <a:gdLst>
              <a:gd name="T0" fmla="*/ 768 w 768"/>
              <a:gd name="T1" fmla="*/ 0 h 143"/>
              <a:gd name="T2" fmla="*/ 0 w 768"/>
              <a:gd name="T3" fmla="*/ 0 h 143"/>
              <a:gd name="T4" fmla="*/ 0 w 768"/>
              <a:gd name="T5" fmla="*/ 143 h 143"/>
              <a:gd name="T6" fmla="*/ 729 w 768"/>
              <a:gd name="T7" fmla="*/ 143 h 143"/>
              <a:gd name="T8" fmla="*/ 768 w 768"/>
              <a:gd name="T9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43">
                <a:moveTo>
                  <a:pt x="76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729" y="143"/>
                  <a:pt x="729" y="143"/>
                  <a:pt x="729" y="143"/>
                </a:cubicBezTo>
                <a:cubicBezTo>
                  <a:pt x="745" y="97"/>
                  <a:pt x="758" y="49"/>
                  <a:pt x="768" y="0"/>
                </a:cubicBezTo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80" name="任意多边形 79">
            <a:extLst>
              <a:ext uri="{FF2B5EF4-FFF2-40B4-BE49-F238E27FC236}">
                <a16:creationId xmlns:a16="http://schemas.microsoft.com/office/drawing/2014/main" id="{8F2DAF7D-1AB9-4C05-A1E4-528D57F8F847}"/>
              </a:ext>
            </a:extLst>
          </p:cNvPr>
          <p:cNvSpPr/>
          <p:nvPr>
            <p:custDataLst>
              <p:tags r:id="rId80"/>
            </p:custDataLst>
          </p:nvPr>
        </p:nvSpPr>
        <p:spPr bwMode="auto">
          <a:xfrm>
            <a:off x="4368800" y="3883025"/>
            <a:ext cx="201613" cy="55563"/>
          </a:xfrm>
          <a:custGeom>
            <a:avLst/>
            <a:gdLst>
              <a:gd name="T0" fmla="*/ 521 w 521"/>
              <a:gd name="T1" fmla="*/ 0 h 143"/>
              <a:gd name="T2" fmla="*/ 0 w 521"/>
              <a:gd name="T3" fmla="*/ 0 h 143"/>
              <a:gd name="T4" fmla="*/ 0 w 521"/>
              <a:gd name="T5" fmla="*/ 143 h 143"/>
              <a:gd name="T6" fmla="*/ 427 w 521"/>
              <a:gd name="T7" fmla="*/ 143 h 143"/>
              <a:gd name="T8" fmla="*/ 521 w 521"/>
              <a:gd name="T9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143">
                <a:moveTo>
                  <a:pt x="5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427" y="143"/>
                  <a:pt x="427" y="143"/>
                  <a:pt x="427" y="143"/>
                </a:cubicBezTo>
                <a:cubicBezTo>
                  <a:pt x="462" y="97"/>
                  <a:pt x="494" y="49"/>
                  <a:pt x="521" y="0"/>
                </a:cubicBezTo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81" name="任意多边形 80">
            <a:extLst>
              <a:ext uri="{FF2B5EF4-FFF2-40B4-BE49-F238E27FC236}">
                <a16:creationId xmlns:a16="http://schemas.microsoft.com/office/drawing/2014/main" id="{60E0D4F7-2796-4C70-BD74-AAC355D3A812}"/>
              </a:ext>
            </a:extLst>
          </p:cNvPr>
          <p:cNvSpPr/>
          <p:nvPr>
            <p:custDataLst>
              <p:tags r:id="rId81"/>
            </p:custDataLst>
          </p:nvPr>
        </p:nvSpPr>
        <p:spPr bwMode="auto">
          <a:xfrm>
            <a:off x="3784600" y="3419475"/>
            <a:ext cx="844550" cy="695325"/>
          </a:xfrm>
          <a:custGeom>
            <a:avLst/>
            <a:gdLst>
              <a:gd name="T0" fmla="*/ 1005 w 2185"/>
              <a:gd name="T1" fmla="*/ 1804 h 1804"/>
              <a:gd name="T2" fmla="*/ 1005 w 2185"/>
              <a:gd name="T3" fmla="*/ 1804 h 1804"/>
              <a:gd name="T4" fmla="*/ 1005 w 2185"/>
              <a:gd name="T5" fmla="*/ 1804 h 1804"/>
              <a:gd name="T6" fmla="*/ 1005 w 2185"/>
              <a:gd name="T7" fmla="*/ 1804 h 1804"/>
              <a:gd name="T8" fmla="*/ 1627 w 2185"/>
              <a:gd name="T9" fmla="*/ 1627 h 1804"/>
              <a:gd name="T10" fmla="*/ 1005 w 2185"/>
              <a:gd name="T11" fmla="*/ 1804 h 1804"/>
              <a:gd name="T12" fmla="*/ 1627 w 2185"/>
              <a:gd name="T13" fmla="*/ 1627 h 1804"/>
              <a:gd name="T14" fmla="*/ 5 w 2185"/>
              <a:gd name="T15" fmla="*/ 1254 h 1804"/>
              <a:gd name="T16" fmla="*/ 6 w 2185"/>
              <a:gd name="T17" fmla="*/ 1254 h 1804"/>
              <a:gd name="T18" fmla="*/ 5 w 2185"/>
              <a:gd name="T19" fmla="*/ 1254 h 1804"/>
              <a:gd name="T20" fmla="*/ 0 w 2185"/>
              <a:gd name="T21" fmla="*/ 1246 h 1804"/>
              <a:gd name="T22" fmla="*/ 2 w 2185"/>
              <a:gd name="T23" fmla="*/ 1249 h 1804"/>
              <a:gd name="T24" fmla="*/ 0 w 2185"/>
              <a:gd name="T25" fmla="*/ 1246 h 1804"/>
              <a:gd name="T26" fmla="*/ 2007 w 2185"/>
              <a:gd name="T27" fmla="*/ 0 h 1804"/>
              <a:gd name="T28" fmla="*/ 2007 w 2185"/>
              <a:gd name="T29" fmla="*/ 0 h 1804"/>
              <a:gd name="T30" fmla="*/ 2007 w 2185"/>
              <a:gd name="T31" fmla="*/ 0 h 1804"/>
              <a:gd name="T32" fmla="*/ 2007 w 2185"/>
              <a:gd name="T33" fmla="*/ 0 h 1804"/>
              <a:gd name="T34" fmla="*/ 2007 w 2185"/>
              <a:gd name="T35" fmla="*/ 0 h 1804"/>
              <a:gd name="T36" fmla="*/ 2037 w 2185"/>
              <a:gd name="T37" fmla="*/ 51 h 1804"/>
              <a:gd name="T38" fmla="*/ 2109 w 2185"/>
              <a:gd name="T39" fmla="*/ 207 h 1804"/>
              <a:gd name="T40" fmla="*/ 2153 w 2185"/>
              <a:gd name="T41" fmla="*/ 349 h 1804"/>
              <a:gd name="T42" fmla="*/ 2183 w 2185"/>
              <a:gd name="T43" fmla="*/ 546 h 1804"/>
              <a:gd name="T44" fmla="*/ 2185 w 2185"/>
              <a:gd name="T45" fmla="*/ 622 h 1804"/>
              <a:gd name="T46" fmla="*/ 2007 w 2185"/>
              <a:gd name="T47" fmla="*/ 0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85" h="1804">
                <a:moveTo>
                  <a:pt x="1005" y="1804"/>
                </a:moveTo>
                <a:cubicBezTo>
                  <a:pt x="1005" y="1804"/>
                  <a:pt x="1005" y="1804"/>
                  <a:pt x="1005" y="1804"/>
                </a:cubicBezTo>
                <a:cubicBezTo>
                  <a:pt x="1005" y="1804"/>
                  <a:pt x="1005" y="1804"/>
                  <a:pt x="1005" y="1804"/>
                </a:cubicBezTo>
                <a:cubicBezTo>
                  <a:pt x="1005" y="1804"/>
                  <a:pt x="1005" y="1804"/>
                  <a:pt x="1005" y="1804"/>
                </a:cubicBezTo>
                <a:moveTo>
                  <a:pt x="1627" y="1627"/>
                </a:moveTo>
                <a:cubicBezTo>
                  <a:pt x="1433" y="1747"/>
                  <a:pt x="1218" y="1804"/>
                  <a:pt x="1005" y="1804"/>
                </a:cubicBezTo>
                <a:cubicBezTo>
                  <a:pt x="1218" y="1804"/>
                  <a:pt x="1433" y="1747"/>
                  <a:pt x="1627" y="1627"/>
                </a:cubicBezTo>
                <a:moveTo>
                  <a:pt x="5" y="1254"/>
                </a:moveTo>
                <a:cubicBezTo>
                  <a:pt x="5" y="1254"/>
                  <a:pt x="5" y="1254"/>
                  <a:pt x="6" y="1254"/>
                </a:cubicBezTo>
                <a:cubicBezTo>
                  <a:pt x="5" y="1254"/>
                  <a:pt x="5" y="1254"/>
                  <a:pt x="5" y="1254"/>
                </a:cubicBezTo>
                <a:moveTo>
                  <a:pt x="0" y="1246"/>
                </a:moveTo>
                <a:cubicBezTo>
                  <a:pt x="1" y="1247"/>
                  <a:pt x="2" y="1248"/>
                  <a:pt x="2" y="1249"/>
                </a:cubicBezTo>
                <a:cubicBezTo>
                  <a:pt x="2" y="1248"/>
                  <a:pt x="1" y="1247"/>
                  <a:pt x="0" y="1246"/>
                </a:cubicBezTo>
                <a:moveTo>
                  <a:pt x="2007" y="0"/>
                </a:moveTo>
                <a:cubicBezTo>
                  <a:pt x="2007" y="0"/>
                  <a:pt x="2007" y="0"/>
                  <a:pt x="2007" y="0"/>
                </a:cubicBezTo>
                <a:cubicBezTo>
                  <a:pt x="2007" y="0"/>
                  <a:pt x="2007" y="0"/>
                  <a:pt x="2007" y="0"/>
                </a:cubicBezTo>
                <a:cubicBezTo>
                  <a:pt x="2007" y="0"/>
                  <a:pt x="2007" y="0"/>
                  <a:pt x="2007" y="0"/>
                </a:cubicBezTo>
                <a:cubicBezTo>
                  <a:pt x="2007" y="0"/>
                  <a:pt x="2007" y="0"/>
                  <a:pt x="2007" y="0"/>
                </a:cubicBezTo>
                <a:cubicBezTo>
                  <a:pt x="2018" y="17"/>
                  <a:pt x="2028" y="34"/>
                  <a:pt x="2037" y="51"/>
                </a:cubicBezTo>
                <a:cubicBezTo>
                  <a:pt x="2065" y="102"/>
                  <a:pt x="2089" y="154"/>
                  <a:pt x="2109" y="207"/>
                </a:cubicBezTo>
                <a:cubicBezTo>
                  <a:pt x="2127" y="254"/>
                  <a:pt x="2142" y="301"/>
                  <a:pt x="2153" y="349"/>
                </a:cubicBezTo>
                <a:cubicBezTo>
                  <a:pt x="2169" y="414"/>
                  <a:pt x="2178" y="480"/>
                  <a:pt x="2183" y="546"/>
                </a:cubicBezTo>
                <a:cubicBezTo>
                  <a:pt x="2184" y="571"/>
                  <a:pt x="2185" y="596"/>
                  <a:pt x="2185" y="622"/>
                </a:cubicBezTo>
                <a:cubicBezTo>
                  <a:pt x="2185" y="409"/>
                  <a:pt x="2128" y="194"/>
                  <a:pt x="2007" y="0"/>
                </a:cubicBezTo>
              </a:path>
            </a:pathLst>
          </a:custGeom>
          <a:solidFill>
            <a:srgbClr val="2F57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82" name="任意多边形 81">
            <a:extLst>
              <a:ext uri="{FF2B5EF4-FFF2-40B4-BE49-F238E27FC236}">
                <a16:creationId xmlns:a16="http://schemas.microsoft.com/office/drawing/2014/main" id="{63675079-36F0-48D3-A3E7-88350DE6D3FD}"/>
              </a:ext>
            </a:extLst>
          </p:cNvPr>
          <p:cNvSpPr/>
          <p:nvPr>
            <p:custDataLst>
              <p:tags r:id="rId82"/>
            </p:custDataLst>
          </p:nvPr>
        </p:nvSpPr>
        <p:spPr bwMode="auto">
          <a:xfrm>
            <a:off x="3808413" y="3225800"/>
            <a:ext cx="492125" cy="352425"/>
          </a:xfrm>
          <a:custGeom>
            <a:avLst/>
            <a:gdLst>
              <a:gd name="T0" fmla="*/ 69 w 1272"/>
              <a:gd name="T1" fmla="*/ 909 h 914"/>
              <a:gd name="T2" fmla="*/ 4 w 1272"/>
              <a:gd name="T3" fmla="*/ 823 h 914"/>
              <a:gd name="T4" fmla="*/ 356 w 1272"/>
              <a:gd name="T5" fmla="*/ 268 h 914"/>
              <a:gd name="T6" fmla="*/ 1214 w 1272"/>
              <a:gd name="T7" fmla="*/ 183 h 914"/>
              <a:gd name="T8" fmla="*/ 1254 w 1272"/>
              <a:gd name="T9" fmla="*/ 287 h 914"/>
              <a:gd name="T10" fmla="*/ 1151 w 1272"/>
              <a:gd name="T11" fmla="*/ 327 h 914"/>
              <a:gd name="T12" fmla="*/ 439 w 1272"/>
              <a:gd name="T13" fmla="*/ 402 h 914"/>
              <a:gd name="T14" fmla="*/ 160 w 1272"/>
              <a:gd name="T15" fmla="*/ 840 h 914"/>
              <a:gd name="T16" fmla="*/ 74 w 1272"/>
              <a:gd name="T17" fmla="*/ 910 h 914"/>
              <a:gd name="T18" fmla="*/ 69 w 1272"/>
              <a:gd name="T19" fmla="*/ 909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2" h="914">
                <a:moveTo>
                  <a:pt x="69" y="909"/>
                </a:moveTo>
                <a:cubicBezTo>
                  <a:pt x="28" y="902"/>
                  <a:pt x="0" y="865"/>
                  <a:pt x="4" y="823"/>
                </a:cubicBezTo>
                <a:cubicBezTo>
                  <a:pt x="6" y="809"/>
                  <a:pt x="46" y="462"/>
                  <a:pt x="356" y="268"/>
                </a:cubicBezTo>
                <a:cubicBezTo>
                  <a:pt x="788" y="0"/>
                  <a:pt x="1197" y="176"/>
                  <a:pt x="1214" y="183"/>
                </a:cubicBezTo>
                <a:cubicBezTo>
                  <a:pt x="1254" y="201"/>
                  <a:pt x="1272" y="247"/>
                  <a:pt x="1254" y="287"/>
                </a:cubicBezTo>
                <a:cubicBezTo>
                  <a:pt x="1237" y="327"/>
                  <a:pt x="1191" y="345"/>
                  <a:pt x="1151" y="327"/>
                </a:cubicBezTo>
                <a:cubicBezTo>
                  <a:pt x="1137" y="321"/>
                  <a:pt x="798" y="178"/>
                  <a:pt x="439" y="402"/>
                </a:cubicBezTo>
                <a:cubicBezTo>
                  <a:pt x="193" y="555"/>
                  <a:pt x="161" y="837"/>
                  <a:pt x="160" y="840"/>
                </a:cubicBezTo>
                <a:cubicBezTo>
                  <a:pt x="156" y="883"/>
                  <a:pt x="117" y="914"/>
                  <a:pt x="74" y="910"/>
                </a:cubicBezTo>
                <a:cubicBezTo>
                  <a:pt x="72" y="910"/>
                  <a:pt x="71" y="909"/>
                  <a:pt x="69" y="9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83" name="任意多边形 82">
            <a:extLst>
              <a:ext uri="{FF2B5EF4-FFF2-40B4-BE49-F238E27FC236}">
                <a16:creationId xmlns:a16="http://schemas.microsoft.com/office/drawing/2014/main" id="{A0474A36-37E1-4098-95E7-879C2BD84EA3}"/>
              </a:ext>
            </a:extLst>
          </p:cNvPr>
          <p:cNvSpPr/>
          <p:nvPr>
            <p:custDataLst>
              <p:tags r:id="rId83"/>
            </p:custDataLst>
          </p:nvPr>
        </p:nvSpPr>
        <p:spPr bwMode="auto">
          <a:xfrm>
            <a:off x="3660775" y="3149600"/>
            <a:ext cx="1017588" cy="1016000"/>
          </a:xfrm>
          <a:custGeom>
            <a:avLst/>
            <a:gdLst>
              <a:gd name="T0" fmla="*/ 1114 w 2631"/>
              <a:gd name="T1" fmla="*/ 2520 h 2631"/>
              <a:gd name="T2" fmla="*/ 112 w 2631"/>
              <a:gd name="T3" fmla="*/ 1114 h 2631"/>
              <a:gd name="T4" fmla="*/ 1517 w 2631"/>
              <a:gd name="T5" fmla="*/ 111 h 2631"/>
              <a:gd name="T6" fmla="*/ 2520 w 2631"/>
              <a:gd name="T7" fmla="*/ 1517 h 2631"/>
              <a:gd name="T8" fmla="*/ 1114 w 2631"/>
              <a:gd name="T9" fmla="*/ 2520 h 2631"/>
              <a:gd name="T10" fmla="*/ 1508 w 2631"/>
              <a:gd name="T11" fmla="*/ 168 h 2631"/>
              <a:gd name="T12" fmla="*/ 168 w 2631"/>
              <a:gd name="T13" fmla="*/ 1123 h 2631"/>
              <a:gd name="T14" fmla="*/ 1124 w 2631"/>
              <a:gd name="T15" fmla="*/ 2464 h 2631"/>
              <a:gd name="T16" fmla="*/ 2464 w 2631"/>
              <a:gd name="T17" fmla="*/ 1508 h 2631"/>
              <a:gd name="T18" fmla="*/ 1508 w 2631"/>
              <a:gd name="T19" fmla="*/ 168 h 2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1" h="2631">
                <a:moveTo>
                  <a:pt x="1114" y="2520"/>
                </a:moveTo>
                <a:cubicBezTo>
                  <a:pt x="450" y="2409"/>
                  <a:pt x="0" y="1778"/>
                  <a:pt x="112" y="1114"/>
                </a:cubicBezTo>
                <a:cubicBezTo>
                  <a:pt x="223" y="450"/>
                  <a:pt x="853" y="0"/>
                  <a:pt x="1517" y="111"/>
                </a:cubicBezTo>
                <a:cubicBezTo>
                  <a:pt x="2181" y="222"/>
                  <a:pt x="2631" y="853"/>
                  <a:pt x="2520" y="1517"/>
                </a:cubicBezTo>
                <a:cubicBezTo>
                  <a:pt x="2409" y="2181"/>
                  <a:pt x="1778" y="2631"/>
                  <a:pt x="1114" y="2520"/>
                </a:cubicBezTo>
                <a:close/>
                <a:moveTo>
                  <a:pt x="1508" y="168"/>
                </a:moveTo>
                <a:cubicBezTo>
                  <a:pt x="875" y="62"/>
                  <a:pt x="274" y="491"/>
                  <a:pt x="168" y="1123"/>
                </a:cubicBezTo>
                <a:cubicBezTo>
                  <a:pt x="62" y="1756"/>
                  <a:pt x="491" y="2358"/>
                  <a:pt x="1124" y="2464"/>
                </a:cubicBezTo>
                <a:cubicBezTo>
                  <a:pt x="1757" y="2570"/>
                  <a:pt x="2358" y="2141"/>
                  <a:pt x="2464" y="1508"/>
                </a:cubicBezTo>
                <a:cubicBezTo>
                  <a:pt x="2569" y="875"/>
                  <a:pt x="2141" y="274"/>
                  <a:pt x="1508" y="168"/>
                </a:cubicBezTo>
                <a:close/>
              </a:path>
            </a:pathLst>
          </a:custGeom>
          <a:solidFill>
            <a:srgbClr val="0938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84" name="任意多边形 83">
            <a:extLst>
              <a:ext uri="{FF2B5EF4-FFF2-40B4-BE49-F238E27FC236}">
                <a16:creationId xmlns:a16="http://schemas.microsoft.com/office/drawing/2014/main" id="{BC846B7F-D440-44CD-AA9C-A73E3BE87D20}"/>
              </a:ext>
            </a:extLst>
          </p:cNvPr>
          <p:cNvSpPr/>
          <p:nvPr>
            <p:custDataLst>
              <p:tags r:id="rId84"/>
            </p:custDataLst>
          </p:nvPr>
        </p:nvSpPr>
        <p:spPr bwMode="auto">
          <a:xfrm>
            <a:off x="2787650" y="3937000"/>
            <a:ext cx="806450" cy="615950"/>
          </a:xfrm>
          <a:custGeom>
            <a:avLst/>
            <a:gdLst>
              <a:gd name="T0" fmla="*/ 99 w 2087"/>
              <a:gd name="T1" fmla="*/ 1377 h 1594"/>
              <a:gd name="T2" fmla="*/ 190 w 2087"/>
              <a:gd name="T3" fmla="*/ 920 h 1594"/>
              <a:gd name="T4" fmla="*/ 1539 w 2087"/>
              <a:gd name="T5" fmla="*/ 92 h 1594"/>
              <a:gd name="T6" fmla="*/ 1988 w 2087"/>
              <a:gd name="T7" fmla="*/ 218 h 1594"/>
              <a:gd name="T8" fmla="*/ 1897 w 2087"/>
              <a:gd name="T9" fmla="*/ 675 h 1594"/>
              <a:gd name="T10" fmla="*/ 547 w 2087"/>
              <a:gd name="T11" fmla="*/ 1503 h 1594"/>
              <a:gd name="T12" fmla="*/ 99 w 2087"/>
              <a:gd name="T13" fmla="*/ 1377 h 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7" h="1594">
                <a:moveTo>
                  <a:pt x="99" y="1377"/>
                </a:moveTo>
                <a:cubicBezTo>
                  <a:pt x="0" y="1216"/>
                  <a:pt x="41" y="1011"/>
                  <a:pt x="190" y="920"/>
                </a:cubicBezTo>
                <a:cubicBezTo>
                  <a:pt x="1539" y="92"/>
                  <a:pt x="1539" y="92"/>
                  <a:pt x="1539" y="92"/>
                </a:cubicBezTo>
                <a:cubicBezTo>
                  <a:pt x="1688" y="0"/>
                  <a:pt x="1889" y="57"/>
                  <a:pt x="1988" y="218"/>
                </a:cubicBezTo>
                <a:cubicBezTo>
                  <a:pt x="2087" y="379"/>
                  <a:pt x="2046" y="584"/>
                  <a:pt x="1897" y="675"/>
                </a:cubicBezTo>
                <a:cubicBezTo>
                  <a:pt x="547" y="1503"/>
                  <a:pt x="547" y="1503"/>
                  <a:pt x="547" y="1503"/>
                </a:cubicBezTo>
                <a:cubicBezTo>
                  <a:pt x="399" y="1594"/>
                  <a:pt x="198" y="1538"/>
                  <a:pt x="99" y="1377"/>
                </a:cubicBezTo>
                <a:close/>
              </a:path>
            </a:pathLst>
          </a:custGeom>
          <a:solidFill>
            <a:srgbClr val="1015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4660" name="文本框 4">
            <a:extLst>
              <a:ext uri="{FF2B5EF4-FFF2-40B4-BE49-F238E27FC236}">
                <a16:creationId xmlns:a16="http://schemas.microsoft.com/office/drawing/2014/main" id="{B683E063-9E92-49BD-85EA-ED96501F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5762625"/>
            <a:ext cx="5086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2C3239"/>
                </a:solidFill>
                <a:sym typeface="Arial" panose="020B0604020202020204" pitchFamily="34" charset="0"/>
              </a:rPr>
              <a:t>참고 사이트: https://library.cau.ac.kr</a:t>
            </a:r>
            <a:r>
              <a:rPr lang="en-US" altLang="zh-CN" sz="2400">
                <a:solidFill>
                  <a:schemeClr val="bg1"/>
                </a:solidFill>
                <a:sym typeface="Arial" panose="020B0604020202020204" pitchFamily="34" charset="0"/>
              </a:rPr>
              <a:t>/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>
            <a:extLst>
              <a:ext uri="{FF2B5EF4-FFF2-40B4-BE49-F238E27FC236}">
                <a16:creationId xmlns:a16="http://schemas.microsoft.com/office/drawing/2014/main" id="{2B672EEC-5EC2-4F98-8F96-8ABCCBA0FE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450" y="2638425"/>
            <a:ext cx="1577975" cy="1579563"/>
          </a:xfrm>
          <a:custGeom>
            <a:avLst/>
            <a:gdLst>
              <a:gd name="connsiteX0" fmla="*/ 0 w 1240645"/>
              <a:gd name="connsiteY0" fmla="*/ 620323 h 1240645"/>
              <a:gd name="connsiteX1" fmla="*/ 620323 w 1240645"/>
              <a:gd name="connsiteY1" fmla="*/ 0 h 1240645"/>
              <a:gd name="connsiteX2" fmla="*/ 1240646 w 1240645"/>
              <a:gd name="connsiteY2" fmla="*/ 620323 h 1240645"/>
              <a:gd name="connsiteX3" fmla="*/ 620323 w 1240645"/>
              <a:gd name="connsiteY3" fmla="*/ 1240646 h 1240645"/>
              <a:gd name="connsiteX4" fmla="*/ 0 w 1240645"/>
              <a:gd name="connsiteY4" fmla="*/ 620323 h 124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45" h="1240645">
                <a:moveTo>
                  <a:pt x="0" y="620323"/>
                </a:moveTo>
                <a:cubicBezTo>
                  <a:pt x="0" y="277728"/>
                  <a:pt x="277728" y="0"/>
                  <a:pt x="620323" y="0"/>
                </a:cubicBezTo>
                <a:cubicBezTo>
                  <a:pt x="962918" y="0"/>
                  <a:pt x="1240646" y="277728"/>
                  <a:pt x="1240646" y="620323"/>
                </a:cubicBezTo>
                <a:cubicBezTo>
                  <a:pt x="1240646" y="962918"/>
                  <a:pt x="962918" y="1240646"/>
                  <a:pt x="620323" y="1240646"/>
                </a:cubicBezTo>
                <a:cubicBezTo>
                  <a:pt x="277728" y="1240646"/>
                  <a:pt x="0" y="962918"/>
                  <a:pt x="0" y="620323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7500" tIns="35100" rIns="67500" bIns="35100" spcCol="1270" anchor="ctr">
            <a:normAutofit/>
          </a:bodyPr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</a:pPr>
            <a:r>
              <a:rPr lang="en-US" sz="3200" cap="all" noProof="1">
                <a:solidFill>
                  <a:srgbClr val="FF0000"/>
                </a:solidFill>
              </a:rPr>
              <a:t>등록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413EF18-C03C-459A-B023-BCDF6891AF0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410075" y="1635125"/>
            <a:ext cx="3703638" cy="493713"/>
          </a:xfrm>
          <a:prstGeom prst="rect">
            <a:avLst/>
          </a:prstGeom>
          <a:noFill/>
        </p:spPr>
        <p:txBody>
          <a:bodyPr lIns="67500" tIns="35100" rIns="67500" bIns="35100" anchor="ctr">
            <a:normAutofit/>
          </a:bodyPr>
          <a:lstStyle/>
          <a:p>
            <a:r>
              <a:rPr lang="en-US" altLang="zh-TW" sz="1600" b="1" spc="113" noProof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사용자</a:t>
            </a:r>
          </a:p>
        </p:txBody>
      </p:sp>
      <p:sp>
        <p:nvSpPr>
          <p:cNvPr id="26627" name="文本框 34">
            <a:extLst>
              <a:ext uri="{FF2B5EF4-FFF2-40B4-BE49-F238E27FC236}">
                <a16:creationId xmlns:a16="http://schemas.microsoft.com/office/drawing/2014/main" id="{FA504285-6593-4F07-8348-122025A05BF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0075" y="2206625"/>
            <a:ext cx="5792788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tx2"/>
                </a:solidFill>
              </a:rPr>
              <a:t>도서 조회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문의하기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공지 보기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개인 정보 수정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대출 조회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암호 수정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분실 신고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FFD24B4-EE64-4B3C-A5E9-F47B65923D50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4371975" y="2128838"/>
            <a:ext cx="57927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42C135E7-C15B-427D-BD2B-1E18F4EAC74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679700" y="1636713"/>
            <a:ext cx="1500188" cy="1198562"/>
          </a:xfrm>
          <a:custGeom>
            <a:avLst/>
            <a:gdLst>
              <a:gd name="connsiteX0" fmla="*/ 0 w 1178613"/>
              <a:gd name="connsiteY0" fmla="*/ 94289 h 942890"/>
              <a:gd name="connsiteX1" fmla="*/ 94289 w 1178613"/>
              <a:gd name="connsiteY1" fmla="*/ 0 h 942890"/>
              <a:gd name="connsiteX2" fmla="*/ 1084324 w 1178613"/>
              <a:gd name="connsiteY2" fmla="*/ 0 h 942890"/>
              <a:gd name="connsiteX3" fmla="*/ 1178613 w 1178613"/>
              <a:gd name="connsiteY3" fmla="*/ 94289 h 942890"/>
              <a:gd name="connsiteX4" fmla="*/ 1178613 w 1178613"/>
              <a:gd name="connsiteY4" fmla="*/ 848601 h 942890"/>
              <a:gd name="connsiteX5" fmla="*/ 1084324 w 1178613"/>
              <a:gd name="connsiteY5" fmla="*/ 942890 h 942890"/>
              <a:gd name="connsiteX6" fmla="*/ 94289 w 1178613"/>
              <a:gd name="connsiteY6" fmla="*/ 942890 h 942890"/>
              <a:gd name="connsiteX7" fmla="*/ 0 w 1178613"/>
              <a:gd name="connsiteY7" fmla="*/ 848601 h 942890"/>
              <a:gd name="connsiteX8" fmla="*/ 0 w 1178613"/>
              <a:gd name="connsiteY8" fmla="*/ 94289 h 94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613" h="942890">
                <a:moveTo>
                  <a:pt x="0" y="94289"/>
                </a:moveTo>
                <a:cubicBezTo>
                  <a:pt x="0" y="42215"/>
                  <a:pt x="42215" y="0"/>
                  <a:pt x="94289" y="0"/>
                </a:cubicBezTo>
                <a:lnTo>
                  <a:pt x="1084324" y="0"/>
                </a:lnTo>
                <a:cubicBezTo>
                  <a:pt x="1136398" y="0"/>
                  <a:pt x="1178613" y="42215"/>
                  <a:pt x="1178613" y="94289"/>
                </a:cubicBezTo>
                <a:lnTo>
                  <a:pt x="1178613" y="848601"/>
                </a:lnTo>
                <a:cubicBezTo>
                  <a:pt x="1178613" y="900675"/>
                  <a:pt x="1136398" y="942890"/>
                  <a:pt x="1084324" y="942890"/>
                </a:cubicBezTo>
                <a:lnTo>
                  <a:pt x="94289" y="942890"/>
                </a:lnTo>
                <a:cubicBezTo>
                  <a:pt x="42215" y="942890"/>
                  <a:pt x="0" y="900675"/>
                  <a:pt x="0" y="848601"/>
                </a:cubicBezTo>
                <a:lnTo>
                  <a:pt x="0" y="94289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7500" tIns="35100" rIns="67500" bIns="35100" spcCol="1270" anchor="ctr">
            <a:normAutofit/>
          </a:bodyPr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</a:pPr>
            <a:r>
              <a:rPr lang="en-US" sz="2800" cap="all" noProof="1">
                <a:solidFill>
                  <a:schemeClr val="bg2"/>
                </a:solidFill>
              </a:rPr>
              <a:t>사용자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E03BE29-4957-4BDC-A690-19C2B9F640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410075" y="4125913"/>
            <a:ext cx="3703638" cy="492125"/>
          </a:xfrm>
          <a:prstGeom prst="rect">
            <a:avLst/>
          </a:prstGeom>
          <a:noFill/>
        </p:spPr>
        <p:txBody>
          <a:bodyPr lIns="67500" tIns="35100" rIns="67500" bIns="35100" anchor="ctr">
            <a:normAutofit/>
          </a:bodyPr>
          <a:lstStyle/>
          <a:p>
            <a:r>
              <a:rPr lang="en-US" altLang="zh-TW" sz="1600" b="1" spc="113" noProof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관리자</a:t>
            </a:r>
          </a:p>
        </p:txBody>
      </p:sp>
      <p:sp>
        <p:nvSpPr>
          <p:cNvPr id="26631" name="文本框 37">
            <a:extLst>
              <a:ext uri="{FF2B5EF4-FFF2-40B4-BE49-F238E27FC236}">
                <a16:creationId xmlns:a16="http://schemas.microsoft.com/office/drawing/2014/main" id="{A0660EB4-CD75-4B64-BFA4-D76F2D6B9E5D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71975" y="4706938"/>
            <a:ext cx="58705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tx2"/>
                </a:solidFill>
              </a:rPr>
              <a:t>도서 조회,추가,수정,상태(태출가능,태출불가),삭제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공지 추가,수정,삭제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문의 대답,수정,삭제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사용자 추기,수정,삭제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도서 태출 내역 보기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72791D8-C678-4849-AA8D-C6252E6E888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371975" y="4618038"/>
            <a:ext cx="57927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>
            <a:extLst>
              <a:ext uri="{FF2B5EF4-FFF2-40B4-BE49-F238E27FC236}">
                <a16:creationId xmlns:a16="http://schemas.microsoft.com/office/drawing/2014/main" id="{B2636D6E-18A8-409C-810F-42E6A246B39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598738" y="4298950"/>
            <a:ext cx="1500187" cy="1200150"/>
          </a:xfrm>
          <a:custGeom>
            <a:avLst/>
            <a:gdLst>
              <a:gd name="connsiteX0" fmla="*/ 0 w 1178613"/>
              <a:gd name="connsiteY0" fmla="*/ 94289 h 942890"/>
              <a:gd name="connsiteX1" fmla="*/ 94289 w 1178613"/>
              <a:gd name="connsiteY1" fmla="*/ 0 h 942890"/>
              <a:gd name="connsiteX2" fmla="*/ 1084324 w 1178613"/>
              <a:gd name="connsiteY2" fmla="*/ 0 h 942890"/>
              <a:gd name="connsiteX3" fmla="*/ 1178613 w 1178613"/>
              <a:gd name="connsiteY3" fmla="*/ 94289 h 942890"/>
              <a:gd name="connsiteX4" fmla="*/ 1178613 w 1178613"/>
              <a:gd name="connsiteY4" fmla="*/ 848601 h 942890"/>
              <a:gd name="connsiteX5" fmla="*/ 1084324 w 1178613"/>
              <a:gd name="connsiteY5" fmla="*/ 942890 h 942890"/>
              <a:gd name="connsiteX6" fmla="*/ 94289 w 1178613"/>
              <a:gd name="connsiteY6" fmla="*/ 942890 h 942890"/>
              <a:gd name="connsiteX7" fmla="*/ 0 w 1178613"/>
              <a:gd name="connsiteY7" fmla="*/ 848601 h 942890"/>
              <a:gd name="connsiteX8" fmla="*/ 0 w 1178613"/>
              <a:gd name="connsiteY8" fmla="*/ 94289 h 94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613" h="942890">
                <a:moveTo>
                  <a:pt x="0" y="94289"/>
                </a:moveTo>
                <a:cubicBezTo>
                  <a:pt x="0" y="42215"/>
                  <a:pt x="42215" y="0"/>
                  <a:pt x="94289" y="0"/>
                </a:cubicBezTo>
                <a:lnTo>
                  <a:pt x="1084324" y="0"/>
                </a:lnTo>
                <a:cubicBezTo>
                  <a:pt x="1136398" y="0"/>
                  <a:pt x="1178613" y="42215"/>
                  <a:pt x="1178613" y="94289"/>
                </a:cubicBezTo>
                <a:lnTo>
                  <a:pt x="1178613" y="848601"/>
                </a:lnTo>
                <a:cubicBezTo>
                  <a:pt x="1178613" y="900675"/>
                  <a:pt x="1136398" y="942890"/>
                  <a:pt x="1084324" y="942890"/>
                </a:cubicBezTo>
                <a:lnTo>
                  <a:pt x="94289" y="942890"/>
                </a:lnTo>
                <a:cubicBezTo>
                  <a:pt x="42215" y="942890"/>
                  <a:pt x="0" y="900675"/>
                  <a:pt x="0" y="848601"/>
                </a:cubicBezTo>
                <a:lnTo>
                  <a:pt x="0" y="94289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7500" tIns="35100" rIns="67500" bIns="35100" spcCol="1270" anchor="ctr">
            <a:normAutofit/>
          </a:bodyPr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</a:pPr>
            <a:r>
              <a:rPr lang="en-US" sz="2800" cap="all" noProof="1">
                <a:solidFill>
                  <a:schemeClr val="bg2"/>
                </a:solidFill>
              </a:rPr>
              <a:t>관리자</a:t>
            </a:r>
          </a:p>
        </p:txBody>
      </p:sp>
      <p:sp>
        <p:nvSpPr>
          <p:cNvPr id="27" name="左箭头 26">
            <a:extLst>
              <a:ext uri="{FF2B5EF4-FFF2-40B4-BE49-F238E27FC236}">
                <a16:creationId xmlns:a16="http://schemas.microsoft.com/office/drawing/2014/main" id="{104F7861-3A06-436F-B8B0-8FE31D4FFDD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20008611">
            <a:off x="1581150" y="2398713"/>
            <a:ext cx="966788" cy="45085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350" noProof="1"/>
          </a:p>
        </p:txBody>
      </p:sp>
      <p:sp>
        <p:nvSpPr>
          <p:cNvPr id="29" name="左箭头 28">
            <a:extLst>
              <a:ext uri="{FF2B5EF4-FFF2-40B4-BE49-F238E27FC236}">
                <a16:creationId xmlns:a16="http://schemas.microsoft.com/office/drawing/2014/main" id="{E6FFD39C-F853-475D-8CEC-C45203D596F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910728">
            <a:off x="1384300" y="4249738"/>
            <a:ext cx="984250" cy="449262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350" noProof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3E989D-4D84-4DB1-AFBE-A93CA3F3353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28650" y="215900"/>
            <a:ext cx="7886700" cy="830263"/>
          </a:xfrm>
          <a:prstGeom prst="rect">
            <a:avLst/>
          </a:prstGeom>
        </p:spPr>
        <p:txBody>
          <a:bodyPr lIns="67500" tIns="35100" rIns="67500" bIns="35100" anchor="ctr"/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cap="all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noProof="1">
                <a:latin typeface="微软雅黑" panose="020B0503020204020204" charset="-122"/>
                <a:sym typeface="Arial" panose="020B0604020202020204" pitchFamily="34" charset="0"/>
              </a:rPr>
              <a:t>응용의 기능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97CEB4B4-F125-4A59-A4B7-D5E52F5CD48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81050" y="300038"/>
            <a:ext cx="7580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기능을 지원하기 위한 예비 질의 리스트</a:t>
            </a:r>
          </a:p>
        </p:txBody>
      </p:sp>
      <p:sp>
        <p:nvSpPr>
          <p:cNvPr id="28674" name="文本框 7">
            <a:extLst>
              <a:ext uri="{FF2B5EF4-FFF2-40B4-BE49-F238E27FC236}">
                <a16:creationId xmlns:a16="http://schemas.microsoft.com/office/drawing/2014/main" id="{3CDE14DD-C23A-4595-A898-ABDF96A34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3756025"/>
            <a:ext cx="384968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select * from reader_card where reader_id=아이디 구역 and passwd="암호 구역";</a:t>
            </a:r>
          </a:p>
          <a:p>
            <a:r>
              <a:rPr lang="zh-CN" altLang="en-US" sz="1200"/>
              <a:t>예:</a:t>
            </a:r>
          </a:p>
          <a:p>
            <a:r>
              <a:rPr lang="zh-CN" altLang="en-US" sz="1200"/>
              <a:t>SELECT</a:t>
            </a:r>
          </a:p>
          <a:p>
            <a:r>
              <a:rPr lang="zh-CN" altLang="en-US" sz="1200"/>
              <a:t>              * </a:t>
            </a:r>
          </a:p>
          <a:p>
            <a:r>
              <a:rPr lang="zh-CN" altLang="en-US" sz="1200"/>
              <a:t>FROM</a:t>
            </a:r>
          </a:p>
          <a:p>
            <a:r>
              <a:rPr lang="zh-CN" altLang="en-US" sz="1200"/>
              <a:t>                  reader_card </a:t>
            </a:r>
          </a:p>
          <a:p>
            <a:r>
              <a:rPr lang="zh-CN" altLang="en-US" sz="1200"/>
              <a:t>WHERE</a:t>
            </a:r>
          </a:p>
          <a:p>
            <a:r>
              <a:rPr lang="zh-CN" altLang="en-US" sz="1200"/>
              <a:t>                  reader_id = 20190001 </a:t>
            </a:r>
          </a:p>
          <a:p>
            <a:r>
              <a:rPr lang="zh-CN" altLang="en-US" sz="1200"/>
              <a:t>                  AND passwd = "111111";</a:t>
            </a:r>
          </a:p>
        </p:txBody>
      </p:sp>
      <p:pic>
        <p:nvPicPr>
          <p:cNvPr id="28675" name="图片 8">
            <a:extLst>
              <a:ext uri="{FF2B5EF4-FFF2-40B4-BE49-F238E27FC236}">
                <a16:creationId xmlns:a16="http://schemas.microsoft.com/office/drawing/2014/main" id="{4EC62FBB-6806-46A0-94D2-175392D7A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900738"/>
            <a:ext cx="31702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文本框 9">
            <a:extLst>
              <a:ext uri="{FF2B5EF4-FFF2-40B4-BE49-F238E27FC236}">
                <a16:creationId xmlns:a16="http://schemas.microsoft.com/office/drawing/2014/main" id="{B4705801-D394-4D36-A1C9-699F6A82C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3756025"/>
            <a:ext cx="4546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select * from admin where admin_id='아이디 구역' and password = '암호 구역';</a:t>
            </a:r>
          </a:p>
          <a:p>
            <a:r>
              <a:rPr lang="en-US" altLang="zh-CN" sz="1200"/>
              <a:t>예</a:t>
            </a:r>
          </a:p>
          <a:p>
            <a:r>
              <a:rPr lang="en-US" altLang="zh-CN" sz="1200"/>
              <a:t>SELECT</a:t>
            </a:r>
          </a:p>
          <a:p>
            <a:r>
              <a:rPr lang="en-US" altLang="zh-CN" sz="1200"/>
              <a:t>	* </a:t>
            </a:r>
          </a:p>
          <a:p>
            <a:r>
              <a:rPr lang="en-US" altLang="zh-CN" sz="1200"/>
              <a:t>FROM</a:t>
            </a:r>
          </a:p>
          <a:p>
            <a:r>
              <a:rPr lang="en-US" altLang="zh-CN" sz="1200"/>
              <a:t>	admin </a:t>
            </a:r>
          </a:p>
          <a:p>
            <a:r>
              <a:rPr lang="en-US" altLang="zh-CN" sz="1200"/>
              <a:t>WHERE</a:t>
            </a:r>
          </a:p>
          <a:p>
            <a:r>
              <a:rPr lang="en-US" altLang="zh-CN" sz="1200"/>
              <a:t>	admin_id = '120174950' </a:t>
            </a:r>
          </a:p>
          <a:p>
            <a:r>
              <a:rPr lang="en-US" altLang="zh-CN" sz="1200"/>
              <a:t>	AND PASSWORD = '20174';</a:t>
            </a:r>
          </a:p>
        </p:txBody>
      </p:sp>
      <p:pic>
        <p:nvPicPr>
          <p:cNvPr id="28677" name="图片 10">
            <a:extLst>
              <a:ext uri="{FF2B5EF4-FFF2-40B4-BE49-F238E27FC236}">
                <a16:creationId xmlns:a16="http://schemas.microsoft.com/office/drawing/2014/main" id="{495DED0E-0127-4C3F-9DA2-FD7D70D57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5962650"/>
            <a:ext cx="290353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KSO_Shape">
            <a:extLst>
              <a:ext uri="{FF2B5EF4-FFF2-40B4-BE49-F238E27FC236}">
                <a16:creationId xmlns:a16="http://schemas.microsoft.com/office/drawing/2014/main" id="{21C61A3C-CDBE-42FC-AEB0-976AA6BA0CE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57763" y="1304925"/>
            <a:ext cx="2058987" cy="2028825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8679" name="图形 4">
            <a:extLst>
              <a:ext uri="{FF2B5EF4-FFF2-40B4-BE49-F238E27FC236}">
                <a16:creationId xmlns:a16="http://schemas.microsoft.com/office/drawing/2014/main" id="{95D3936F-CA17-46F0-93EF-3B3F4E8F1D15}"/>
              </a:ext>
            </a:extLst>
          </p:cNvPr>
          <p:cNvPicPr>
            <a:picLocks noGrp="1"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1947863"/>
            <a:ext cx="741363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3F38814-0159-47E6-8D7E-49B0465CF2C4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0800000" flipV="1">
            <a:off x="3173413" y="3006725"/>
            <a:ext cx="2565400" cy="96838"/>
          </a:xfrm>
          <a:prstGeom prst="bentConnector4">
            <a:avLst>
              <a:gd name="adj1" fmla="val 29294"/>
              <a:gd name="adj2" fmla="val 37835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1" name="文本框 15">
            <a:extLst>
              <a:ext uri="{FF2B5EF4-FFF2-40B4-BE49-F238E27FC236}">
                <a16:creationId xmlns:a16="http://schemas.microsoft.com/office/drawing/2014/main" id="{777D3957-6CDA-43D5-91B4-E47829D0C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535113"/>
            <a:ext cx="35099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/>
              <a:t>등록</a:t>
            </a:r>
          </a:p>
          <a:p>
            <a:endParaRPr lang="zh-CN" altLang="en-US" sz="1600"/>
          </a:p>
          <a:p>
            <a:r>
              <a:rPr lang="zh-CN" altLang="en-US" sz="1600"/>
              <a:t>사용자 인터페이스의 반환 값은 1면 사용자 인터페이스 나왔다, 반환 값은 0 또는 다른 사용자 아이디 또는 암호 오류면 오류인터페이스 나왔다.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KSO_Shape">
            <a:extLst>
              <a:ext uri="{FF2B5EF4-FFF2-40B4-BE49-F238E27FC236}">
                <a16:creationId xmlns:a16="http://schemas.microsoft.com/office/drawing/2014/main" id="{68D714F9-2461-4B2A-8740-974BE62C1AA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00613" y="2200275"/>
            <a:ext cx="1747837" cy="1720850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5CEF740-A356-44EC-8D0A-6D8DFF571431}"/>
              </a:ext>
            </a:extLst>
          </p:cNvPr>
          <p:cNvCxnSpPr>
            <a:endCxn id="13" idx="2"/>
          </p:cNvCxnSpPr>
          <p:nvPr>
            <p:custDataLst>
              <p:tags r:id="rId3"/>
            </p:custDataLst>
          </p:nvPr>
        </p:nvCxnSpPr>
        <p:spPr>
          <a:xfrm rot="10800000" flipV="1">
            <a:off x="3587750" y="3668713"/>
            <a:ext cx="2176463" cy="82550"/>
          </a:xfrm>
          <a:prstGeom prst="bentConnector4">
            <a:avLst>
              <a:gd name="adj1" fmla="val 29294"/>
              <a:gd name="adj2" fmla="val 37835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10C840B-A1CF-465B-A34A-C4B43E96D56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7388" y="1203325"/>
            <a:ext cx="7769225" cy="585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Notice 집계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9DD9B0-C004-4855-BC48-AE37AC95C29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684463" y="2452688"/>
            <a:ext cx="1803400" cy="1298575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SELECT</a:t>
            </a:r>
          </a:p>
          <a:p>
            <a:pPr algn="ctr"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count( * ) </a:t>
            </a:r>
          </a:p>
          <a:p>
            <a:pPr algn="ctr"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 algn="ctr"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notice;</a:t>
            </a:r>
          </a:p>
        </p:txBody>
      </p:sp>
      <p:pic>
        <p:nvPicPr>
          <p:cNvPr id="29701" name="图形 4">
            <a:extLst>
              <a:ext uri="{FF2B5EF4-FFF2-40B4-BE49-F238E27FC236}">
                <a16:creationId xmlns:a16="http://schemas.microsoft.com/office/drawing/2014/main" id="{42F131C9-937C-41A1-8771-F4248F170F77}"/>
              </a:ext>
            </a:extLst>
          </p:cNvPr>
          <p:cNvPicPr>
            <a:picLocks noGrp="1"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746375"/>
            <a:ext cx="6318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图片 1">
            <a:extLst>
              <a:ext uri="{FF2B5EF4-FFF2-40B4-BE49-F238E27FC236}">
                <a16:creationId xmlns:a16="http://schemas.microsoft.com/office/drawing/2014/main" id="{1D4986E6-3904-416C-BA5E-B5BB2DEAF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88" y="4257675"/>
            <a:ext cx="184467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KSO_Shape">
            <a:extLst>
              <a:ext uri="{FF2B5EF4-FFF2-40B4-BE49-F238E27FC236}">
                <a16:creationId xmlns:a16="http://schemas.microsoft.com/office/drawing/2014/main" id="{59DB0096-2CD9-4F37-AEAA-64ABBC79B09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00613" y="2200275"/>
            <a:ext cx="1747837" cy="1720850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91ED3C8-365C-4D63-B39C-83BCCC107689}"/>
              </a:ext>
            </a:extLst>
          </p:cNvPr>
          <p:cNvCxnSpPr>
            <a:endCxn id="13" idx="2"/>
          </p:cNvCxnSpPr>
          <p:nvPr>
            <p:custDataLst>
              <p:tags r:id="rId3"/>
            </p:custDataLst>
          </p:nvPr>
        </p:nvCxnSpPr>
        <p:spPr>
          <a:xfrm rot="10800000" flipV="1">
            <a:off x="3740150" y="3668713"/>
            <a:ext cx="2178050" cy="82550"/>
          </a:xfrm>
          <a:prstGeom prst="bentConnector4">
            <a:avLst>
              <a:gd name="adj1" fmla="val 29294"/>
              <a:gd name="adj2" fmla="val 37835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C47CE64-04EB-4815-84DF-2D9C1DEE237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7388" y="1203325"/>
            <a:ext cx="7769225" cy="585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도서 수 집계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EFE76-B815-497F-AF68-5C6A0EF689A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686050" y="2200275"/>
            <a:ext cx="2108200" cy="15509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SELECT</a:t>
            </a:r>
          </a:p>
          <a:p>
            <a:pPr algn="ctr"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count( * ) </a:t>
            </a:r>
          </a:p>
          <a:p>
            <a:pPr algn="ctr"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 algn="ctr"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book_info;</a:t>
            </a:r>
          </a:p>
        </p:txBody>
      </p:sp>
      <p:pic>
        <p:nvPicPr>
          <p:cNvPr id="31749" name="图形 4">
            <a:extLst>
              <a:ext uri="{FF2B5EF4-FFF2-40B4-BE49-F238E27FC236}">
                <a16:creationId xmlns:a16="http://schemas.microsoft.com/office/drawing/2014/main" id="{018C4742-6D7F-482B-B06F-3152664D35DA}"/>
              </a:ext>
            </a:extLst>
          </p:cNvPr>
          <p:cNvPicPr>
            <a:picLocks noGrp="1"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746375"/>
            <a:ext cx="6318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图片 4">
            <a:extLst>
              <a:ext uri="{FF2B5EF4-FFF2-40B4-BE49-F238E27FC236}">
                <a16:creationId xmlns:a16="http://schemas.microsoft.com/office/drawing/2014/main" id="{3B48A0C1-A3F9-4D38-8E0F-18A0B53AC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4230688"/>
            <a:ext cx="174625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KSO_Shape">
            <a:extLst>
              <a:ext uri="{FF2B5EF4-FFF2-40B4-BE49-F238E27FC236}">
                <a16:creationId xmlns:a16="http://schemas.microsoft.com/office/drawing/2014/main" id="{5FF4A2E5-6C85-4D5A-B18F-C559959B9CA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4388" y="1530350"/>
            <a:ext cx="1989137" cy="1957388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A49FB0C-7A20-4278-919D-406837720FF5}"/>
              </a:ext>
            </a:extLst>
          </p:cNvPr>
          <p:cNvCxnSpPr>
            <a:endCxn id="26" idx="0"/>
          </p:cNvCxnSpPr>
          <p:nvPr>
            <p:custDataLst>
              <p:tags r:id="rId3"/>
            </p:custDataLst>
          </p:nvPr>
        </p:nvCxnSpPr>
        <p:spPr>
          <a:xfrm flipV="1">
            <a:off x="5407025" y="1677988"/>
            <a:ext cx="2481263" cy="34925"/>
          </a:xfrm>
          <a:prstGeom prst="bentConnector4">
            <a:avLst>
              <a:gd name="adj1" fmla="val 29335"/>
              <a:gd name="adj2" fmla="val 828211"/>
            </a:avLst>
          </a:prstGeom>
          <a:ln w="12700">
            <a:solidFill>
              <a:srgbClr val="A59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5" name="KSO_Shape">
            <a:extLst>
              <a:ext uri="{FF2B5EF4-FFF2-40B4-BE49-F238E27FC236}">
                <a16:creationId xmlns:a16="http://schemas.microsoft.com/office/drawing/2014/main" id="{D1180754-2DD6-4535-BFD5-4B203EF8891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74925" y="1528763"/>
            <a:ext cx="1987550" cy="1957387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5214C1C-F3AB-4489-A729-CDB2723E34ED}"/>
              </a:ext>
            </a:extLst>
          </p:cNvPr>
          <p:cNvCxnSpPr>
            <a:endCxn id="25" idx="0"/>
          </p:cNvCxnSpPr>
          <p:nvPr>
            <p:custDataLst>
              <p:tags r:id="rId5"/>
            </p:custDataLst>
          </p:nvPr>
        </p:nvCxnSpPr>
        <p:spPr>
          <a:xfrm rot="10800000">
            <a:off x="1298575" y="1676400"/>
            <a:ext cx="2487613" cy="14288"/>
          </a:xfrm>
          <a:prstGeom prst="bentConnector4">
            <a:avLst>
              <a:gd name="adj1" fmla="val 29387"/>
              <a:gd name="adj2" fmla="val 1900000"/>
            </a:avLst>
          </a:prstGeom>
          <a:ln w="12700">
            <a:solidFill>
              <a:srgbClr val="C888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594328D-572E-4FD8-AD74-F8F1F27BF8F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87388" y="601663"/>
            <a:ext cx="7769225" cy="58578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도서 조회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D65F6-27AE-4D88-B506-B35FCD6FB08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2225" y="1676400"/>
            <a:ext cx="2552700" cy="3306763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SELECT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book_id,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NAME,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author,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publish,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ISBN,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introduction,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LANGUAGE,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price,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pubdate,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book_info.class_id,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class_name,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pressmark,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state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31D3B0-26BE-4F3B-B6D4-D11173A802D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864350" y="1677988"/>
            <a:ext cx="2051050" cy="33051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book_info,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class_info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book_info.class_id = class_info.class_id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AND ( NAME LIKE '창백한 불꽃' OR book_id LIKE '50000012' )</a:t>
            </a:r>
          </a:p>
        </p:txBody>
      </p:sp>
      <p:pic>
        <p:nvPicPr>
          <p:cNvPr id="33800" name="图形 2">
            <a:extLst>
              <a:ext uri="{FF2B5EF4-FFF2-40B4-BE49-F238E27FC236}">
                <a16:creationId xmlns:a16="http://schemas.microsoft.com/office/drawing/2014/main" id="{4B4E5B6B-55C0-4FDF-9666-0BAC93841035}"/>
              </a:ext>
            </a:extLst>
          </p:cNvPr>
          <p:cNvPicPr>
            <a:picLocks noGrp="1"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149475"/>
            <a:ext cx="7159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图形 4">
            <a:extLst>
              <a:ext uri="{FF2B5EF4-FFF2-40B4-BE49-F238E27FC236}">
                <a16:creationId xmlns:a16="http://schemas.microsoft.com/office/drawing/2014/main" id="{6227289A-95E5-44B4-8922-8795891A3DD7}"/>
              </a:ext>
            </a:extLst>
          </p:cNvPr>
          <p:cNvPicPr>
            <a:picLocks noGrp="1" noChangeAspect="1" noChangeArrowheads="1"/>
          </p:cNvPicPr>
          <p:nvPr>
            <p:custDataLst>
              <p:tags r:id="rId10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2097088"/>
            <a:ext cx="8175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图片 6">
            <a:extLst>
              <a:ext uri="{FF2B5EF4-FFF2-40B4-BE49-F238E27FC236}">
                <a16:creationId xmlns:a16="http://schemas.microsoft.com/office/drawing/2014/main" id="{DF610876-3715-4B14-B661-1C7C4CE3C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4953000"/>
            <a:ext cx="90868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SLIDE_ID" val="custom20184564_1"/>
  <p:tag name="KSO_WM_SLIDE_INDEX" val="1"/>
  <p:tag name="KSO_WM_SLIDE_ITEM_CNT" val="0"/>
  <p:tag name="KSO_WM_SLIDE_LAYOUT" val="a_b"/>
  <p:tag name="KSO_WM_SLIDE_LAYOUT_CNT" val="1_1"/>
  <p:tag name="KSO_WM_SLIDE_TYPE" val="title"/>
  <p:tag name="KSO_WM_BEAUTIFY_FLAG" val="#wm#"/>
  <p:tag name="KSO_WM_TEMPLATE_THUMBS_INDEX" val="1、9、12、4、5、16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TEMPLATE_SUBCATEGORY" val="0"/>
  <p:tag name="KSO_WM_SLIDE_MODEL_TYPE" val="cov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a"/>
  <p:tag name="KSO_WM_UNIT_INDEX" val="1"/>
  <p:tag name="KSO_WM_UNIT_ID" val="custom20184564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时尚简约工作汇报"/>
  <p:tag name="KSO_WM_UNIT_NOCLEAR" val="0"/>
  <p:tag name="KSO_WM_UNIT_DIAGRAM_ISNUMVISUAL" val="0"/>
  <p:tag name="KSO_WM_UNIT_DIAGRAM_ISREFERUNIT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b"/>
  <p:tag name="KSO_WM_UNIT_INDEX" val="1"/>
  <p:tag name="KSO_WM_UNIT_ID" val="custom20184564_1*b*1"/>
  <p:tag name="KSO_WM_UNIT_LAYERLEVEL" val="1"/>
  <p:tag name="KSO_WM_UNIT_VALUE" val="104"/>
  <p:tag name="KSO_WM_UNIT_ISCONTENTSTITLE" val="0"/>
  <p:tag name="KSO_WM_UNIT_HIGHLIGHT" val="0"/>
  <p:tag name="KSO_WM_UNIT_COMPATIBLE" val="0"/>
  <p:tag name="KSO_WM_UNIT_PRESET_TEXT" val="Lorem ipsum dolor sit amet, consectetur adipisicing elit."/>
  <p:tag name="KSO_WM_UNIT_NOCLEAR" val="0"/>
  <p:tag name="KSO_WM_UNIT_DIAGRAM_ISNUMVISUAL" val="0"/>
  <p:tag name="KSO_WM_UNIT_DIAGRAM_ISREFERUNIT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4"/>
  <p:tag name="KSO_WM_SLIDE_ID" val="custom20184564_9"/>
  <p:tag name="KSO_WM_SLIDE_INDEX" val="9"/>
  <p:tag name="KSO_WM_DIAGRAM_GROUP_CODE" val="l1-1"/>
  <p:tag name="KSO_WM_SLIDE_SUBTYPE" val="diag"/>
  <p:tag name="KSO_WM_TEMPLATE_SUBCATEGORY" val="0"/>
  <p:tag name="KSO_WM_SLIDE_DIAGTYPE" val="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5"/>
  <p:tag name="KSO_WM_UNIT_HIGHLIGHT" val="0"/>
  <p:tag name="KSO_WM_UNIT_COMPATIBLE" val="0"/>
  <p:tag name="KSO_WM_DIAGRAM_GROUP_CODE" val="l1-1"/>
  <p:tag name="KSO_WM_UNIT_ID" val="custom20184564_9*a*1"/>
  <p:tag name="KSO_WM_UNIT_PRESET_TEXT" val="CONTENTS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f"/>
  <p:tag name="KSO_WM_UNIT_INDEX" val="1_1_1"/>
  <p:tag name="KSO_WM_UNIT_ID" val="custom20184564_9*l_h_f*1_1_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1_1"/>
  <p:tag name="KSO_WM_UNIT_ID" val="custom20184564_9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1_2"/>
  <p:tag name="KSO_WM_UNIT_ID" val="custom20184564_9*l_h_i*1_1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f"/>
  <p:tag name="KSO_WM_UNIT_INDEX" val="1_2_1"/>
  <p:tag name="KSO_WM_UNIT_ID" val="custom20184564_9*l_h_f*1_2_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2_1"/>
  <p:tag name="KSO_WM_UNIT_ID" val="custom20184564_9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2_2"/>
  <p:tag name="KSO_WM_UNIT_ID" val="custom20184564_9*l_h_i*1_2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f"/>
  <p:tag name="KSO_WM_UNIT_INDEX" val="1_3_1"/>
  <p:tag name="KSO_WM_UNIT_ID" val="custom20184564_9*l_h_f*1_3_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3_1"/>
  <p:tag name="KSO_WM_UNIT_ID" val="custom20184564_9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3_2"/>
  <p:tag name="KSO_WM_UNIT_ID" val="custom20184564_9*l_h_i*1_3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f"/>
  <p:tag name="KSO_WM_UNIT_INDEX" val="1_4_1"/>
  <p:tag name="KSO_WM_UNIT_ID" val="custom20184564_9*l_h_f*1_4_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4_1"/>
  <p:tag name="KSO_WM_UNIT_ID" val="custom20184564_9*l_h_i*1_4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4_2"/>
  <p:tag name="KSO_WM_UNIT_ID" val="custom20184564_9*l_h_i*1_4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699"/>
  <p:tag name="KSO_WM_SLIDE_ID" val="150995201"/>
  <p:tag name="KSO_WM_SLIDE_INDEX" val="3"/>
  <p:tag name="KSO_WM_SLIDE_ITEM_CNT" val="3"/>
  <p:tag name="KSO_WM_SLIDE_LAYOUT" val="l_a"/>
  <p:tag name="KSO_WM_SLIDE_LAYOUT_CNT" val="1_1"/>
  <p:tag name="KSO_WM_SLIDE_TYPE" val="text"/>
  <p:tag name="KSO_WM_SLIDE_POSITION" val="107*186"/>
  <p:tag name="KSO_WM_SLIDE_SIZE" val="510*218"/>
  <p:tag name="KSO_WM_DIAGRAM_GROUP_CODE" val="l1-1"/>
  <p:tag name="KSO_WM_TAG_VERSION" val="1.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257*l*1"/>
  <p:tag name="KSO_WM_TEMPLATE_CATEGORY" val="diagram"/>
  <p:tag name="KSO_WM_TEMPLATE_INDEX" val="699"/>
  <p:tag name="KSO_WM_UNIT_TYPE" val="a"/>
  <p:tag name="KSO_WM_UNIT_INDEX" val="1"/>
  <p:tag name="KSO_WM_UNIT_ID" val="257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a"/>
  <p:tag name="KSO_WM_UNIT_INDEX" val="1_3_1"/>
  <p:tag name="KSO_WM_UNIT_ID" val="257*l_h_a*1_3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AMET"/>
  <p:tag name="KSO_WM_BEAUTIFY_FLAG" val="#wm#"/>
  <p:tag name="KSO_WM_DIAGRAM_GROUP_CODE" val="l1-1"/>
  <p:tag name="KSO_WM_TAG_VERSION" val="1.0"/>
  <p:tag name="KSO_WM_UNIT_FILL_FORE_SCHEMECOLOR_INDEX" val="7"/>
  <p:tag name="KSO_WM_UNI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f"/>
  <p:tag name="KSO_WM_UNIT_INDEX" val="1_3_1"/>
  <p:tag name="KSO_WM_UNIT_ID" val="257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" val="Lorem ipsum Lorem ipsum"/>
  <p:tag name="KSO_WM_BEAUTIFY_FLAG" val="#wm#"/>
  <p:tag name="KSO_WM_DIAGRAM_GROUP_CODE" val="l1-1"/>
  <p:tag name="KSO_WM_TAG_VERSION" val="1.0"/>
  <p:tag name="KSO_WM_UNIT_FILL_FORE_SCHEMECOLOR_INDEX" val="7"/>
  <p:tag name="KSO_WM_UNI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a"/>
  <p:tag name="KSO_WM_UNIT_INDEX" val="1_2_1"/>
  <p:tag name="KSO_WM_UNIT_ID" val="257*l_h_a*1_2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AMET"/>
  <p:tag name="KSO_WM_BEAUTIFY_FLAG" val="#wm#"/>
  <p:tag name="KSO_WM_DIAGRAM_GROUP_CODE" val="l1-1"/>
  <p:tag name="KSO_WM_TAG_VERSION" val="1.0"/>
  <p:tag name="KSO_WM_UNIT_FILL_FORE_SCHEMECOLOR_INDEX" val="6"/>
  <p:tag name="KSO_WM_UNI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f"/>
  <p:tag name="KSO_WM_UNIT_INDEX" val="1_2_1"/>
  <p:tag name="KSO_WM_UNIT_ID" val="257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" val="Lorem ipsum Lorem ipsum"/>
  <p:tag name="KSO_WM_BEAUTIFY_FLAG" val="#wm#"/>
  <p:tag name="KSO_WM_DIAGRAM_GROUP_CODE" val="l1-1"/>
  <p:tag name="KSO_WM_TAG_VERSION" val="1.0"/>
  <p:tag name="KSO_WM_UNIT_FILL_FORE_SCHEMECOLOR_INDEX" val="6"/>
  <p:tag name="KSO_WM_UNI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a"/>
  <p:tag name="KSO_WM_UNIT_INDEX" val="1_1_1"/>
  <p:tag name="KSO_WM_UNIT_ID" val="257*l_h_a*1_1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AMET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f"/>
  <p:tag name="KSO_WM_UNIT_INDEX" val="1_1_1"/>
  <p:tag name="KSO_WM_UNIT_ID" val="257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" val="Lorem ipsum Lorem ipsum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INDEX" val="699"/>
  <p:tag name="KSO_WM_TAG_VERSION" val="1.0"/>
  <p:tag name="KSO_WM_SLIDE_INDEX" val="1"/>
  <p:tag name="KSO_WM_SLIDE_ITEM_CNT" val="2"/>
  <p:tag name="KSO_WM_SLIDE_LAYOUT" val="f_r"/>
  <p:tag name="KSO_WM_SLIDE_LAYOUT_CNT" val="1_1"/>
  <p:tag name="KSO_WM_SLIDE_TYPE" val="text"/>
  <p:tag name="KSO_WM_SLIDE_SUBTYPE" val="diag"/>
  <p:tag name="KSO_WM_BEAUTIFY_FLAG" val="#wm#"/>
  <p:tag name="KSO_WM_SLIDE_POSITION" val="39*85"/>
  <p:tag name="KSO_WM_SLIDE_SIZE" val="641*344"/>
  <p:tag name="KSO_WM_DIAGRAM_GROUP_CODE" val="r1-1"/>
  <p:tag name="KSO_WM_TEMPLATE_CATEGORY" val="diagram"/>
  <p:tag name="KSO_WM_SLIDE_ID" val="diagram20185917_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"/>
  <p:tag name="KSO_WM_UNIT_ID" val="diagram20185917_1*r_i*1_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v"/>
  <p:tag name="KSO_WM_UNIT_INDEX" val="1_1"/>
  <p:tag name="KSO_WM_UNIT_ID" val="diagram20185917_1*r_v*1_1"/>
  <p:tag name="KSO_WM_UNIT_LAYERLEVEL" val="1_1"/>
  <p:tag name="KSO_WM_UNIT_DIAGRAM_CONTRAST_TITLE_CNT" val="2"/>
  <p:tag name="KSO_WM_UNIT_DIAGRAM_DIMENSION_TITLE_CNT" val="1"/>
  <p:tag name="KSO_WM_UNIT_VALUE" val="8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r1-1"/>
  <p:tag name="KSO_WM_UNIT_PRESET_TEXT" val="You can use the icon library in iSlide  (www.islide.cc) to filter and replace existing icon elements with one click."/>
  <p:tag name="KSO_WM_UNIT_TEXT_FILL_FORE_SCHEMECOLOR_INDEX" val="14"/>
  <p:tag name="KSO_WM_UNIT_TEXT_FILL_TYPE" val="1"/>
  <p:tag name="KSO_WM_UNIT_USESOURCEFORMAT_APPLY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"/>
  <p:tag name="KSO_WM_UNIT_ID" val="diagram20185917_1*r_i*1_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LINE_FORE_SCHEMECOLOR_INDEX" val="13"/>
  <p:tag name="KSO_WM_UNIT_LINE_FILL_TYPE" val="2"/>
  <p:tag name="KSO_WM_UNIT_USESOURCEFORMAT_APPLY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"/>
  <p:tag name="KSO_WM_UNIT_ID" val="diagram20185917_1*r_i*1_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v"/>
  <p:tag name="KSO_WM_UNIT_INDEX" val="1_2"/>
  <p:tag name="KSO_WM_UNIT_ID" val="diagram20185917_1*r_v*1_2"/>
  <p:tag name="KSO_WM_UNIT_LAYERLEVEL" val="1_1"/>
  <p:tag name="KSO_WM_UNIT_DIAGRAM_CONTRAST_TITLE_CNT" val="2"/>
  <p:tag name="KSO_WM_UNIT_DIAGRAM_DIMENSION_TITLE_CNT" val="1"/>
  <p:tag name="KSO_WM_UNIT_VALUE" val="8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r1-1"/>
  <p:tag name="KSO_WM_UNIT_PRESET_TEXT" val="You can use the icon library in iSlide  (www.islide.cc) to filter and replace existing icon elements with one click."/>
  <p:tag name="KSO_WM_UNIT_TEXT_FILL_FORE_SCHEMECOLOR_INDEX" val="14"/>
  <p:tag name="KSO_WM_UNIT_TEXT_FILL_TYPE" val="1"/>
  <p:tag name="KSO_WM_UNIT_USESOURCEFORMAT_APPLY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f"/>
  <p:tag name="KSO_WM_UNIT_INDEX" val="1"/>
  <p:tag name="KSO_WM_UNIT_ID" val="diagram20185917_1*f*1"/>
  <p:tag name="KSO_WM_UNIT_LAYERLEVEL" val="1"/>
  <p:tag name="KSO_WM_UNIT_VALUE" val="124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Unified fonts make reading more fluent.&#10;Theme color makes PPT more convenient to change.&#10;Adjust the spacing to adapt to Chinese typesetting, use the reference line in PPT.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"/>
  <p:tag name="KSO_WM_UNIT_ID" val="diagram20185917_1*r_i*1_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"/>
  <p:tag name="KSO_WM_UNIT_ID" val="diagram20185917_1*r_i*1_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"/>
  <p:tag name="KSO_WM_UNIT_ID" val="diagram20185917_1*r_i*1_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"/>
  <p:tag name="KSO_WM_UNIT_ID" val="diagram20185917_1*r_i*1_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8"/>
  <p:tag name="KSO_WM_UNIT_ID" val="diagram20185917_1*r_i*1_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9"/>
  <p:tag name="KSO_WM_UNIT_ID" val="diagram20185917_1*r_i*1_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0"/>
  <p:tag name="KSO_WM_UNIT_ID" val="diagram20185917_1*r_i*1_1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1"/>
  <p:tag name="KSO_WM_UNIT_ID" val="diagram20185917_1*r_i*1_1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2"/>
  <p:tag name="KSO_WM_UNIT_ID" val="diagram20185917_1*r_i*1_1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3"/>
  <p:tag name="KSO_WM_UNIT_ID" val="diagram20185917_1*r_i*1_1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4"/>
  <p:tag name="KSO_WM_UNIT_ID" val="diagram20185917_1*r_i*1_1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5"/>
  <p:tag name="KSO_WM_UNIT_ID" val="diagram20185917_1*r_i*1_1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6"/>
  <p:tag name="KSO_WM_UNIT_ID" val="diagram20185917_1*r_i*1_1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7"/>
  <p:tag name="KSO_WM_UNIT_ID" val="diagram20185917_1*r_i*1_1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8"/>
  <p:tag name="KSO_WM_UNIT_ID" val="diagram20185917_1*r_i*1_1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9"/>
  <p:tag name="KSO_WM_UNIT_ID" val="diagram20185917_1*r_i*1_1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0"/>
  <p:tag name="KSO_WM_UNIT_ID" val="diagram20185917_1*r_i*1_2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1"/>
  <p:tag name="KSO_WM_UNIT_ID" val="diagram20185917_1*r_i*1_2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2"/>
  <p:tag name="KSO_WM_UNIT_ID" val="diagram20185917_1*r_i*1_2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3"/>
  <p:tag name="KSO_WM_UNIT_ID" val="diagram20185917_1*r_i*1_2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4"/>
  <p:tag name="KSO_WM_UNIT_ID" val="diagram20185917_1*r_i*1_2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5"/>
  <p:tag name="KSO_WM_UNIT_ID" val="diagram20185917_1*r_i*1_2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6"/>
  <p:tag name="KSO_WM_UNIT_ID" val="diagram20185917_1*r_i*1_2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7"/>
  <p:tag name="KSO_WM_UNIT_ID" val="diagram20185917_1*r_i*1_2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8"/>
  <p:tag name="KSO_WM_UNIT_ID" val="diagram20185917_1*r_i*1_2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9"/>
  <p:tag name="KSO_WM_UNIT_ID" val="diagram20185917_1*r_i*1_2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0"/>
  <p:tag name="KSO_WM_UNIT_ID" val="diagram20185917_1*r_i*1_3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1"/>
  <p:tag name="KSO_WM_UNIT_ID" val="diagram20185917_1*r_i*1_3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2"/>
  <p:tag name="KSO_WM_UNIT_ID" val="diagram20185917_1*r_i*1_3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3"/>
  <p:tag name="KSO_WM_UNIT_ID" val="diagram20185917_1*r_i*1_3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4"/>
  <p:tag name="KSO_WM_UNIT_ID" val="diagram20185917_1*r_i*1_3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5"/>
  <p:tag name="KSO_WM_UNIT_ID" val="diagram20185917_1*r_i*1_3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6"/>
  <p:tag name="KSO_WM_UNIT_ID" val="diagram20185917_1*r_i*1_3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7"/>
  <p:tag name="KSO_WM_UNIT_ID" val="diagram20185917_1*r_i*1_3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8"/>
  <p:tag name="KSO_WM_UNIT_ID" val="diagram20185917_1*r_i*1_3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9"/>
  <p:tag name="KSO_WM_UNIT_ID" val="diagram20185917_1*r_i*1_3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0"/>
  <p:tag name="KSO_WM_UNIT_ID" val="diagram20185917_1*r_i*1_4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1"/>
  <p:tag name="KSO_WM_UNIT_ID" val="diagram20185917_1*r_i*1_4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2"/>
  <p:tag name="KSO_WM_UNIT_ID" val="diagram20185917_1*r_i*1_4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3"/>
  <p:tag name="KSO_WM_UNIT_ID" val="diagram20185917_1*r_i*1_4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4"/>
  <p:tag name="KSO_WM_UNIT_ID" val="diagram20185917_1*r_i*1_4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5"/>
  <p:tag name="KSO_WM_UNIT_ID" val="diagram20185917_1*r_i*1_4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6"/>
  <p:tag name="KSO_WM_UNIT_ID" val="diagram20185917_1*r_i*1_4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7"/>
  <p:tag name="KSO_WM_UNIT_ID" val="diagram20185917_1*r_i*1_4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8"/>
  <p:tag name="KSO_WM_UNIT_ID" val="diagram20185917_1*r_i*1_4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9"/>
  <p:tag name="KSO_WM_UNIT_ID" val="diagram20185917_1*r_i*1_4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0"/>
  <p:tag name="KSO_WM_UNIT_ID" val="diagram20185917_1*r_i*1_5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1"/>
  <p:tag name="KSO_WM_UNIT_ID" val="diagram20185917_1*r_i*1_5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2"/>
  <p:tag name="KSO_WM_UNIT_ID" val="diagram20185917_1*r_i*1_5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3"/>
  <p:tag name="KSO_WM_UNIT_ID" val="diagram20185917_1*r_i*1_5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4"/>
  <p:tag name="KSO_WM_UNIT_ID" val="diagram20185917_1*r_i*1_5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5"/>
  <p:tag name="KSO_WM_UNIT_ID" val="diagram20185917_1*r_i*1_5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6"/>
  <p:tag name="KSO_WM_UNIT_ID" val="diagram20185917_1*r_i*1_5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7"/>
  <p:tag name="KSO_WM_UNIT_ID" val="diagram20185917_1*r_i*1_5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8"/>
  <p:tag name="KSO_WM_UNIT_ID" val="diagram20185917_1*r_i*1_5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9"/>
  <p:tag name="KSO_WM_UNIT_ID" val="diagram20185917_1*r_i*1_5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0"/>
  <p:tag name="KSO_WM_UNIT_ID" val="diagram20185917_1*r_i*1_6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1"/>
  <p:tag name="KSO_WM_UNIT_ID" val="diagram20185917_1*r_i*1_6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2"/>
  <p:tag name="KSO_WM_UNIT_ID" val="diagram20185917_1*r_i*1_6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3"/>
  <p:tag name="KSO_WM_UNIT_ID" val="diagram20185917_1*r_i*1_6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4"/>
  <p:tag name="KSO_WM_UNIT_ID" val="diagram20185917_1*r_i*1_6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5"/>
  <p:tag name="KSO_WM_UNIT_ID" val="diagram20185917_1*r_i*1_6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6"/>
  <p:tag name="KSO_WM_UNIT_ID" val="diagram20185917_1*r_i*1_6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7"/>
  <p:tag name="KSO_WM_UNIT_ID" val="diagram20185917_1*r_i*1_6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8"/>
  <p:tag name="KSO_WM_UNIT_ID" val="diagram20185917_1*r_i*1_6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9"/>
  <p:tag name="KSO_WM_UNIT_ID" val="diagram20185917_1*r_i*1_6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0"/>
  <p:tag name="KSO_WM_UNIT_ID" val="diagram20185917_1*r_i*1_7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1"/>
  <p:tag name="KSO_WM_UNIT_ID" val="diagram20185917_1*r_i*1_7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2"/>
  <p:tag name="KSO_WM_UNIT_ID" val="diagram20185917_1*r_i*1_7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3"/>
  <p:tag name="KSO_WM_UNIT_ID" val="diagram20185917_1*r_i*1_7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4"/>
  <p:tag name="KSO_WM_UNIT_ID" val="diagram20185917_1*r_i*1_7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5"/>
  <p:tag name="KSO_WM_UNIT_ID" val="diagram20185917_1*r_i*1_7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6"/>
  <p:tag name="KSO_WM_UNIT_ID" val="diagram20185917_1*r_i*1_7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7"/>
  <p:tag name="KSO_WM_UNIT_ID" val="diagram20185917_1*r_i*1_7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8"/>
  <p:tag name="KSO_WM_UNIT_ID" val="diagram20185917_1*r_i*1_7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9"/>
  <p:tag name="KSO_WM_UNIT_ID" val="diagram20185917_1*r_i*1_7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80"/>
  <p:tag name="KSO_WM_UNIT_ID" val="diagram20185917_1*r_i*1_8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TAG_VERSION" val="1.0"/>
  <p:tag name="KSO_WM_SLIDE_ID" val="diagram20185724_1"/>
  <p:tag name="KSO_WM_SLIDE_INDEX" val="1"/>
  <p:tag name="KSO_WM_SLIDE_ITEM_CNT" val="3"/>
  <p:tag name="KSO_WM_SLIDE_LAYOUT" val="a_n"/>
  <p:tag name="KSO_WM_SLIDE_LAYOUT_CNT" val="1_1"/>
  <p:tag name="KSO_WM_SLIDE_TYPE" val="text"/>
  <p:tag name="KSO_WM_SLIDE_SUBTYPE" val="diag"/>
  <p:tag name="KSO_WM_BEAUTIFY_FLAG" val="#wm#"/>
  <p:tag name="KSO_WM_SLIDE_POSITION" val="11*214"/>
  <p:tag name="KSO_WM_SLIDE_SIZE" val="647*174"/>
  <p:tag name="KSO_WM_DIAGRAM_GROUP_CODE" val="n1-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f"/>
  <p:tag name="KSO_WM_UNIT_INDEX" val="1_2_1"/>
  <p:tag name="KSO_WM_UNIT_ID" val="diagram20185724_1*n_h_f*1_2_1"/>
  <p:tag name="KSO_WM_UNIT_LAYERLEVEL" val="1_1_1"/>
  <p:tag name="KSO_WM_UNIT_VALUE" val="1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PRESET_TEXT" val="Text"/>
  <p:tag name="KSO_WM_UNIT_FILL_FORE_SCHEMECOLOR_INDEX" val="6"/>
  <p:tag name="KSO_WM_UNIT_FILL_TYPE" val="1"/>
  <p:tag name="KSO_WM_UNIT_LINE_FORE_SCHEMECOLOR_INDEX" val="2"/>
  <p:tag name="KSO_WM_UNIT_LINE_FILL_TYPE" val="2"/>
  <p:tag name="KSO_WM_UNIT_TEXT_FILL_FORE_SCHEMECOLOR_INDEX" val="16"/>
  <p:tag name="KSO_WM_UNIT_TEXT_FILL_TYPE" val="1"/>
  <p:tag name="KSO_WM_UNIT_USESOURCEFORMAT_APPLY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a"/>
  <p:tag name="KSO_WM_UNIT_INDEX" val="1_1_1"/>
  <p:tag name="KSO_WM_UNIT_ID" val="diagram20185724_1*n_h_a*1_1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PRESET_TEXT" val="LOREM IPSUM"/>
  <p:tag name="KSO_WM_UNIT_TEXT_FILL_FORE_SCHEMECOLOR_INDEX" val="15"/>
  <p:tag name="KSO_WM_UNIT_TEXT_FILL_TYPE" val="1"/>
  <p:tag name="KSO_WM_UNIT_USESOURCEFORMAT_APPLY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f"/>
  <p:tag name="KSO_WM_UNIT_INDEX" val="1_1_1"/>
  <p:tag name="KSO_WM_UNIT_ID" val="diagram20185724_1*n_h_f*1_1_1"/>
  <p:tag name="KSO_WM_UNIT_LAYERLEVEL" val="1_1_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PRESET_TEXT" val="Lorem ipsum dolor sit amet, consectetur adipisicing elit."/>
  <p:tag name="KSO_WM_UNIT_TEXT_FILL_FORE_SCHEMECOLOR_INDEX" val="15"/>
  <p:tag name="KSO_WM_UNIT_TEXT_FILL_TYPE" val="1"/>
  <p:tag name="KSO_WM_UNIT_USESOURCEFORMAT_APPLY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i"/>
  <p:tag name="KSO_WM_UNIT_INDEX" val="1_1_1"/>
  <p:tag name="KSO_WM_UNIT_ID" val="diagram20185724_1*n_h_i*1_1_1"/>
  <p:tag name="KSO_WM_UNIT_LAYERLEVEL" val="1_1_1"/>
  <p:tag name="KSO_WM_BEAUTIFY_FLAG" val="#wm#"/>
  <p:tag name="KSO_WM_TAG_VERSION" val="1.0"/>
  <p:tag name="KSO_WM_DIAGRAM_GROUP_CODE" val="n1-1"/>
  <p:tag name="KSO_WM_UNIT_LINE_FORE_SCHEMECOLOR_INDEX" val="15"/>
  <p:tag name="KSO_WM_UNIT_LINE_FILL_TYPE" val="2"/>
  <p:tag name="KSO_WM_UNIT_USESOURCEFORMAT_APPLY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f"/>
  <p:tag name="KSO_WM_UNIT_INDEX" val="1_1_3"/>
  <p:tag name="KSO_WM_UNIT_ID" val="diagram20185724_1*n_h_f*1_1_3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PRESET_TEXT" val="LOREM"/>
  <p:tag name="KSO_WM_UNIT_FILL_FORE_SCHEMECOLOR_INDEX" val="5"/>
  <p:tag name="KSO_WM_UNIT_FILL_TYPE" val="1"/>
  <p:tag name="KSO_WM_UNIT_LINE_FORE_SCHEMECOLOR_INDEX" val="2"/>
  <p:tag name="KSO_WM_UNIT_LINE_FILL_TYPE" val="2"/>
  <p:tag name="KSO_WM_UNIT_TEXT_FILL_FORE_SCHEMECOLOR_INDEX" val="16"/>
  <p:tag name="KSO_WM_UNIT_TEXT_FILL_TYPE" val="1"/>
  <p:tag name="KSO_WM_UNIT_USESOURCEFORMAT_APPLY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a"/>
  <p:tag name="KSO_WM_UNIT_INDEX" val="1_1_2"/>
  <p:tag name="KSO_WM_UNIT_ID" val="diagram20185724_1*n_h_a*1_1_2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PRESET_TEXT" val="LOREM IPSUM"/>
  <p:tag name="KSO_WM_UNIT_TEXT_FILL_FORE_SCHEMECOLOR_INDEX" val="15"/>
  <p:tag name="KSO_WM_UNIT_TEXT_FILL_TYPE" val="1"/>
  <p:tag name="KSO_WM_UNIT_USESOURCEFORMAT_APPLY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f"/>
  <p:tag name="KSO_WM_UNIT_INDEX" val="1_1_2"/>
  <p:tag name="KSO_WM_UNIT_ID" val="diagram20185724_1*n_h_f*1_1_2"/>
  <p:tag name="KSO_WM_UNIT_LAYERLEVEL" val="1_1_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PRESET_TEXT" val="Lorem ipsum dolor sit amet, consectetur adipisicing elit."/>
  <p:tag name="KSO_WM_UNIT_TEXT_FILL_FORE_SCHEMECOLOR_INDEX" val="15"/>
  <p:tag name="KSO_WM_UNIT_TEXT_FILL_TYPE" val="1"/>
  <p:tag name="KSO_WM_UNIT_USESOURCEFORMAT_APPLY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i"/>
  <p:tag name="KSO_WM_UNIT_INDEX" val="1_1_2"/>
  <p:tag name="KSO_WM_UNIT_ID" val="diagram20185724_1*n_h_i*1_1_2"/>
  <p:tag name="KSO_WM_UNIT_LAYERLEVEL" val="1_1_1"/>
  <p:tag name="KSO_WM_BEAUTIFY_FLAG" val="#wm#"/>
  <p:tag name="KSO_WM_TAG_VERSION" val="1.0"/>
  <p:tag name="KSO_WM_DIAGRAM_GROUP_CODE" val="n1-1"/>
  <p:tag name="KSO_WM_UNIT_LINE_FORE_SCHEMECOLOR_INDEX" val="15"/>
  <p:tag name="KSO_WM_UNIT_LINE_FILL_TYPE" val="2"/>
  <p:tag name="KSO_WM_UNIT_USESOURCEFORMAT_APPLY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f"/>
  <p:tag name="KSO_WM_UNIT_INDEX" val="1_1_4"/>
  <p:tag name="KSO_WM_UNIT_ID" val="diagram20185724_1*n_h_f*1_1_4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PRESET_TEXT" val="LOREM"/>
  <p:tag name="KSO_WM_UNIT_FILL_FORE_SCHEMECOLOR_INDEX" val="7"/>
  <p:tag name="KSO_WM_UNIT_FILL_TYPE" val="1"/>
  <p:tag name="KSO_WM_UNIT_LINE_FORE_SCHEMECOLOR_INDEX" val="2"/>
  <p:tag name="KSO_WM_UNIT_LINE_FILL_TYPE" val="2"/>
  <p:tag name="KSO_WM_UNIT_TEXT_FILL_FORE_SCHEMECOLOR_INDEX" val="16"/>
  <p:tag name="KSO_WM_UNIT_TEXT_FILL_TYPE" val="1"/>
  <p:tag name="KSO_WM_UNIT_USESOURCEFORMAT_APPLY" val="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i"/>
  <p:tag name="KSO_WM_UNIT_INDEX" val="1_1_3"/>
  <p:tag name="KSO_WM_UNIT_ID" val="diagram20185724_1*n_h_i*1_1_3"/>
  <p:tag name="KSO_WM_UNIT_LAYERLEVEL" val="1_1_1"/>
  <p:tag name="KSO_WM_BEAUTIFY_FLAG" val="#wm#"/>
  <p:tag name="KSO_WM_TAG_VERSION" val="1.0"/>
  <p:tag name="KSO_WM_DIAGRAM_GROUP_CODE" val="n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i"/>
  <p:tag name="KSO_WM_UNIT_INDEX" val="1_1_4"/>
  <p:tag name="KSO_WM_UNIT_ID" val="diagram20185724_1*n_h_i*1_1_4"/>
  <p:tag name="KSO_WM_UNIT_LAYERLEVEL" val="1_1_1"/>
  <p:tag name="KSO_WM_BEAUTIFY_FLAG" val="#wm#"/>
  <p:tag name="KSO_WM_TAG_VERSION" val="1.0"/>
  <p:tag name="KSO_WM_DIAGRAM_GROUP_CODE" val="n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a"/>
  <p:tag name="KSO_WM_UNIT_INDEX" val="1"/>
  <p:tag name="KSO_WM_UNIT_ID" val="diagram20185724_1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5"/>
  <p:tag name="KSO_WM_SLIDE_INDEX" val="6"/>
  <p:tag name="KSO_WM_SLIDE_ITEM_CNT" val="1"/>
  <p:tag name="KSO_WM_SLIDE_LAYOUT" val="a_n"/>
  <p:tag name="KSO_WM_SLIDE_LAYOUT_CNT" val="1_1"/>
  <p:tag name="KSO_WM_SLIDE_TYPE" val="text"/>
  <p:tag name="KSO_WM_BEAUTIFY_FLAG" val="#wm#"/>
  <p:tag name="KSO_WM_SLIDE_POSITION" val="178*224"/>
  <p:tag name="KSO_WM_SLIDE_SIZE" val="381*159"/>
  <p:tag name="KSO_WM_TEMPLATE_CATEGORY" val="diagram"/>
  <p:tag name="KSO_WM_TEMPLATE_INDEX" val="699"/>
  <p:tag name="KSO_WM_DIAGRAM_GROUP_CODE" val="n1-1"/>
  <p:tag name="KSO_WM_TAG_VERSION" val="1.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95"/>
  <p:tag name="KSO_WM_UNIT_TYPE" val="a"/>
  <p:tag name="KSO_WM_UNIT_INDEX" val="1"/>
  <p:tag name="KSO_WM_UNIT_ID" val="150995205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  <p:tag name="KSO_WM_TAG_VERSION" val="1.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1"/>
  <p:tag name="KSO_WM_SLIDE_INDEX" val="1"/>
  <p:tag name="KSO_WM_SLIDE_SIZE" val="312.029*135.551"/>
  <p:tag name="KSO_WM_SLIDE_POSITION" val="207.576*243.04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1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1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1"/>
  <p:tag name="KSO_WM_SLIDE_INDEX" val="1"/>
  <p:tag name="KSO_WM_SLIDE_SIZE" val="312.029*135.551"/>
  <p:tag name="KSO_WM_SLIDE_POSITION" val="207.576*243.04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1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1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2"/>
  <p:tag name="KSO_WM_SLIDE_INDEX" val="2"/>
  <p:tag name="KSO_WM_SLIDE_SIZE" val="630.53*135.705"/>
  <p:tag name="KSO_WM_SLIDE_POSITION" val="43.6975*246.028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0_2*l_h_i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0_2*l_h_i*1_2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2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2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2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2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0_2*l_h_f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2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200*2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630_2*l_h_x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1"/>
  <p:tag name="KSO_WM_SLIDE_INDEX" val="1"/>
  <p:tag name="KSO_WM_SLIDE_SIZE" val="312.029*135.551"/>
  <p:tag name="KSO_WM_SLIDE_POSITION" val="207.576*243.04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1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1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1"/>
  <p:tag name="KSO_WM_SLIDE_INDEX" val="1"/>
  <p:tag name="KSO_WM_SLIDE_SIZE" val="312.029*135.551"/>
  <p:tag name="KSO_WM_SLIDE_POSITION" val="207.576*243.04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1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1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2"/>
  <p:tag name="KSO_WM_SLIDE_INDEX" val="2"/>
  <p:tag name="KSO_WM_SLIDE_SIZE" val="630.53*135.705"/>
  <p:tag name="KSO_WM_SLIDE_POSITION" val="43.6975*246.028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0_2*l_h_i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0_2*l_h_i*1_2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2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2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2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2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0_2*l_h_f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2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200*2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630_2*l_h_x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1"/>
  <p:tag name="KSO_WM_SLIDE_INDEX" val="1"/>
  <p:tag name="KSO_WM_SLIDE_SIZE" val="312.029*135.551"/>
  <p:tag name="KSO_WM_SLIDE_POSITION" val="207.576*243.04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1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1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2"/>
  <p:tag name="KSO_WM_SLIDE_INDEX" val="2"/>
  <p:tag name="KSO_WM_SLIDE_SIZE" val="630.53*135.705"/>
  <p:tag name="KSO_WM_SLIDE_POSITION" val="43.6975*246.028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0_2*l_h_i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0_2*l_h_i*1_2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2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2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2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2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0_2*l_h_f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2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200*2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630_2*l_h_x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SLIDE_ID" val="custom20184564_1"/>
  <p:tag name="KSO_WM_SLIDE_INDEX" val="1"/>
  <p:tag name="KSO_WM_SLIDE_ITEM_CNT" val="0"/>
  <p:tag name="KSO_WM_SLIDE_LAYOUT" val="a_b"/>
  <p:tag name="KSO_WM_SLIDE_LAYOUT_CNT" val="1_1"/>
  <p:tag name="KSO_WM_SLIDE_TYPE" val="title"/>
  <p:tag name="KSO_WM_BEAUTIFY_FLAG" val="#wm#"/>
  <p:tag name="KSO_WM_TEMPLATE_THUMBS_INDEX" val="1、9、12、4、5、16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TEMPLATE_SUBCATEGORY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a"/>
  <p:tag name="KSO_WM_UNIT_INDEX" val="1"/>
  <p:tag name="KSO_WM_UNIT_ID" val="custom20184564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时尚简约工作汇报"/>
  <p:tag name="KSO_WM_UNIT_NOCLEAR" val="0"/>
  <p:tag name="KSO_WM_UNIT_DIAGRAM_ISNUMVISUAL" val="0"/>
  <p:tag name="KSO_WM_UNIT_DIAGRAM_ISREFERUNIT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TEMPLATE_THUMBS_INDEX" val="1、9、12、4、5、16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TEMPLATE_THUMBS_INDEX" val="1、9、12、4、5、16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TEMPLATE_THUMBS_INDEX" val="1、9、12、4、5、16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19">
      <a:dk1>
        <a:srgbClr val="586371"/>
      </a:dk1>
      <a:lt1>
        <a:srgbClr val="FFFFFF"/>
      </a:lt1>
      <a:dk2>
        <a:srgbClr val="778495"/>
      </a:dk2>
      <a:lt2>
        <a:srgbClr val="F0F0F0"/>
      </a:lt2>
      <a:accent1>
        <a:srgbClr val="778495"/>
      </a:accent1>
      <a:accent2>
        <a:srgbClr val="778495"/>
      </a:accent2>
      <a:accent3>
        <a:srgbClr val="778495"/>
      </a:accent3>
      <a:accent4>
        <a:srgbClr val="778495"/>
      </a:accent4>
      <a:accent5>
        <a:srgbClr val="000000"/>
      </a:accent5>
      <a:accent6>
        <a:srgbClr val="FFFFFF"/>
      </a:accent6>
      <a:hlink>
        <a:srgbClr val="BE384B"/>
      </a:hlink>
      <a:folHlink>
        <a:srgbClr val="BFBFBF"/>
      </a:folHlink>
    </a:clrScheme>
    <a:fontScheme name="evxzcz1z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19">
      <a:dk1>
        <a:srgbClr val="586371"/>
      </a:dk1>
      <a:lt1>
        <a:srgbClr val="FFFFFF"/>
      </a:lt1>
      <a:dk2>
        <a:srgbClr val="778495"/>
      </a:dk2>
      <a:lt2>
        <a:srgbClr val="F0F0F0"/>
      </a:lt2>
      <a:accent1>
        <a:srgbClr val="778495"/>
      </a:accent1>
      <a:accent2>
        <a:srgbClr val="778495"/>
      </a:accent2>
      <a:accent3>
        <a:srgbClr val="778495"/>
      </a:accent3>
      <a:accent4>
        <a:srgbClr val="778495"/>
      </a:accent4>
      <a:accent5>
        <a:srgbClr val="000000"/>
      </a:accent5>
      <a:accent6>
        <a:srgbClr val="FFFFFF"/>
      </a:accent6>
      <a:hlink>
        <a:srgbClr val="BE384B"/>
      </a:hlink>
      <a:folHlink>
        <a:srgbClr val="BFBFBF"/>
      </a:folHlink>
    </a:clrScheme>
    <a:fontScheme name="evxzcz1z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419">
      <a:dk1>
        <a:srgbClr val="586371"/>
      </a:dk1>
      <a:lt1>
        <a:srgbClr val="FFFFFF"/>
      </a:lt1>
      <a:dk2>
        <a:srgbClr val="778495"/>
      </a:dk2>
      <a:lt2>
        <a:srgbClr val="F0F0F0"/>
      </a:lt2>
      <a:accent1>
        <a:srgbClr val="778495"/>
      </a:accent1>
      <a:accent2>
        <a:srgbClr val="778495"/>
      </a:accent2>
      <a:accent3>
        <a:srgbClr val="778495"/>
      </a:accent3>
      <a:accent4>
        <a:srgbClr val="778495"/>
      </a:accent4>
      <a:accent5>
        <a:srgbClr val="000000"/>
      </a:accent5>
      <a:accent6>
        <a:srgbClr val="FFFFFF"/>
      </a:accent6>
      <a:hlink>
        <a:srgbClr val="BE384B"/>
      </a:hlink>
      <a:folHlink>
        <a:srgbClr val="BFBFBF"/>
      </a:folHlink>
    </a:clrScheme>
    <a:fontScheme name="evxzcz1z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675</Words>
  <Application>Microsoft Office PowerPoint</Application>
  <PresentationFormat>全屏显示(4:3)</PresentationFormat>
  <Paragraphs>159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Office 主题​​</vt:lpstr>
      <vt:lpstr>1_Office 主题​​</vt:lpstr>
      <vt:lpstr>2_Office 主题​​</vt:lpstr>
      <vt:lpstr>도서 관리 시스템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 관리 시스템</dc:title>
  <dc:creator>wjl</dc:creator>
  <cp:lastModifiedBy>온가력 </cp:lastModifiedBy>
  <cp:revision>17</cp:revision>
  <dcterms:created xsi:type="dcterms:W3CDTF">2019-11-05T00:54:32Z</dcterms:created>
  <dcterms:modified xsi:type="dcterms:W3CDTF">2019-11-06T07:29:42Z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