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5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6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7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8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9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10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11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3" r:id="rId4"/>
    <p:sldId id="266" r:id="rId5"/>
    <p:sldId id="272" r:id="rId6"/>
    <p:sldId id="274" r:id="rId7"/>
    <p:sldId id="276" r:id="rId8"/>
    <p:sldId id="278" r:id="rId9"/>
    <p:sldId id="280" r:id="rId10"/>
    <p:sldId id="281" r:id="rId11"/>
    <p:sldId id="282" r:id="rId12"/>
    <p:sldId id="283" r:id="rId13"/>
    <p:sldId id="284" r:id="rId14"/>
    <p:sldId id="286" r:id="rId15"/>
    <p:sldId id="28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BE1C0-500A-41D8-9CBC-FD453551C0D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D356354B-3BAB-4CA8-93BA-C049D570BA62}">
      <dgm:prSet phldrT="[文本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en-US" sz="1400" b="1" cap="all" noProof="1"/>
            <a:t>등록</a:t>
          </a:r>
          <a:endParaRPr lang="zh-CN" altLang="en-US" sz="1400" b="1" dirty="0"/>
        </a:p>
      </dgm:t>
    </dgm:pt>
    <dgm:pt modelId="{6CC4C753-1BBF-460B-9758-A01B1A5D2C27}" type="parTrans" cxnId="{FD2203B5-91F5-4C0D-9B12-0A44230BA49D}">
      <dgm:prSet/>
      <dgm:spPr/>
      <dgm:t>
        <a:bodyPr/>
        <a:lstStyle/>
        <a:p>
          <a:endParaRPr lang="zh-CN" altLang="en-US"/>
        </a:p>
      </dgm:t>
    </dgm:pt>
    <dgm:pt modelId="{DC0645AF-C4AC-44D8-9C05-8CA099466A65}" type="sibTrans" cxnId="{FD2203B5-91F5-4C0D-9B12-0A44230BA49D}">
      <dgm:prSet/>
      <dgm:spPr/>
      <dgm:t>
        <a:bodyPr/>
        <a:lstStyle/>
        <a:p>
          <a:endParaRPr lang="zh-CN" altLang="en-US"/>
        </a:p>
      </dgm:t>
    </dgm:pt>
    <dgm:pt modelId="{1B3914B7-D487-4B00-9E6A-8593BDE9328B}">
      <dgm:prSet phldrT="[文本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en-US" sz="900" b="1" cap="all" noProof="1"/>
            <a:t>사용자</a:t>
          </a:r>
          <a:endParaRPr lang="zh-CN" altLang="en-US" sz="900" b="1" dirty="0"/>
        </a:p>
      </dgm:t>
    </dgm:pt>
    <dgm:pt modelId="{72630960-7052-479E-9CC7-4FFB2BF3DACF}" type="parTrans" cxnId="{749725A3-22BF-455A-B28E-38C6AD1B792F}">
      <dgm:prSet custT="1"/>
      <dgm:spPr/>
      <dgm:t>
        <a:bodyPr/>
        <a:lstStyle/>
        <a:p>
          <a:endParaRPr lang="zh-CN" altLang="en-US" sz="1100" b="1"/>
        </a:p>
      </dgm:t>
    </dgm:pt>
    <dgm:pt modelId="{7B07CBBA-0AD5-4ED4-8F1B-DE347524841B}" type="sibTrans" cxnId="{749725A3-22BF-455A-B28E-38C6AD1B792F}">
      <dgm:prSet/>
      <dgm:spPr/>
      <dgm:t>
        <a:bodyPr/>
        <a:lstStyle/>
        <a:p>
          <a:endParaRPr lang="zh-CN" altLang="en-US"/>
        </a:p>
      </dgm:t>
    </dgm:pt>
    <dgm:pt modelId="{17EFA8C2-C7D8-4AB1-9F2F-42EE19B5A20D}">
      <dgm:prSet phldrT="[文本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en-US" altLang="zh-CN" sz="900" b="1"/>
            <a:t>도서 조회</a:t>
          </a:r>
          <a:endParaRPr lang="zh-CN" altLang="en-US" sz="900" b="1" dirty="0"/>
        </a:p>
      </dgm:t>
    </dgm:pt>
    <dgm:pt modelId="{E5A599B1-E2B6-4390-809B-2CD9F9FD195B}" type="parTrans" cxnId="{E750E124-7BE3-4DB6-9FC7-B211AC682561}">
      <dgm:prSet custT="1"/>
      <dgm:spPr/>
      <dgm:t>
        <a:bodyPr/>
        <a:lstStyle/>
        <a:p>
          <a:endParaRPr lang="zh-CN" altLang="en-US" sz="1050" b="1"/>
        </a:p>
      </dgm:t>
    </dgm:pt>
    <dgm:pt modelId="{6837CF2D-3B75-41B6-A4BC-0CB797EA0CC6}" type="sibTrans" cxnId="{E750E124-7BE3-4DB6-9FC7-B211AC682561}">
      <dgm:prSet/>
      <dgm:spPr/>
      <dgm:t>
        <a:bodyPr/>
        <a:lstStyle/>
        <a:p>
          <a:endParaRPr lang="zh-CN" altLang="en-US"/>
        </a:p>
      </dgm:t>
    </dgm:pt>
    <dgm:pt modelId="{BAC209AC-6AFC-4134-9DAD-88B988B2B622}">
      <dgm:prSet phldrT="[文本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en-US" altLang="zh-CN" sz="900" b="1"/>
            <a:t>문의 하기</a:t>
          </a:r>
          <a:endParaRPr lang="zh-CN" altLang="en-US" sz="900" b="1" dirty="0"/>
        </a:p>
      </dgm:t>
    </dgm:pt>
    <dgm:pt modelId="{EFFE26C7-5CF3-48DA-94EE-FDE43A6196AF}" type="parTrans" cxnId="{F2796FB6-BA2B-4E18-AB7E-B01E599509A6}">
      <dgm:prSet custT="1"/>
      <dgm:spPr/>
      <dgm:t>
        <a:bodyPr/>
        <a:lstStyle/>
        <a:p>
          <a:endParaRPr lang="zh-CN" altLang="en-US" sz="1000" b="1"/>
        </a:p>
      </dgm:t>
    </dgm:pt>
    <dgm:pt modelId="{4473E159-C330-463E-8021-FCEBC4412578}" type="sibTrans" cxnId="{F2796FB6-BA2B-4E18-AB7E-B01E599509A6}">
      <dgm:prSet/>
      <dgm:spPr/>
      <dgm:t>
        <a:bodyPr/>
        <a:lstStyle/>
        <a:p>
          <a:endParaRPr lang="zh-CN" altLang="en-US"/>
        </a:p>
      </dgm:t>
    </dgm:pt>
    <dgm:pt modelId="{8B86E968-35BF-4011-BDDD-67E5F63297B5}">
      <dgm:prSet phldrT="[文本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en-US" sz="900" b="1" cap="all" noProof="1"/>
            <a:t>관리자</a:t>
          </a:r>
          <a:endParaRPr lang="zh-CN" altLang="en-US" sz="900" b="1" dirty="0"/>
        </a:p>
      </dgm:t>
    </dgm:pt>
    <dgm:pt modelId="{289A7D39-8235-4720-AB56-DB10800A2CEF}" type="parTrans" cxnId="{52EA91F5-4F64-4CA2-8AAC-908DDA78615E}">
      <dgm:prSet custT="1"/>
      <dgm:spPr/>
      <dgm:t>
        <a:bodyPr/>
        <a:lstStyle/>
        <a:p>
          <a:endParaRPr lang="zh-CN" altLang="en-US" sz="1100" b="1"/>
        </a:p>
      </dgm:t>
    </dgm:pt>
    <dgm:pt modelId="{8E272146-26BE-400F-AFE6-73F9DEF4C525}" type="sibTrans" cxnId="{52EA91F5-4F64-4CA2-8AAC-908DDA78615E}">
      <dgm:prSet/>
      <dgm:spPr/>
      <dgm:t>
        <a:bodyPr/>
        <a:lstStyle/>
        <a:p>
          <a:endParaRPr lang="zh-CN" altLang="en-US"/>
        </a:p>
      </dgm:t>
    </dgm:pt>
    <dgm:pt modelId="{5E6CDA12-4773-4F9A-B914-313ABE9CABA5}">
      <dgm:prSet phldrT="[文本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en-US" altLang="zh-CN" sz="900" b="1"/>
            <a:t>도서</a:t>
          </a:r>
          <a:endParaRPr lang="zh-CN" altLang="en-US" sz="900" b="1" dirty="0"/>
        </a:p>
      </dgm:t>
    </dgm:pt>
    <dgm:pt modelId="{B3CAE8E8-5510-4B50-8440-7E568CDD9360}" type="parTrans" cxnId="{A3DEEAE7-CA50-4F18-944C-AD8983F38343}">
      <dgm:prSet custT="1"/>
      <dgm:spPr/>
      <dgm:t>
        <a:bodyPr/>
        <a:lstStyle/>
        <a:p>
          <a:endParaRPr lang="zh-CN" altLang="en-US" sz="1050" b="1"/>
        </a:p>
      </dgm:t>
    </dgm:pt>
    <dgm:pt modelId="{31B19195-5415-47F0-89DF-2C04E406E8BE}" type="sibTrans" cxnId="{A3DEEAE7-CA50-4F18-944C-AD8983F38343}">
      <dgm:prSet/>
      <dgm:spPr/>
      <dgm:t>
        <a:bodyPr/>
        <a:lstStyle/>
        <a:p>
          <a:endParaRPr lang="zh-CN" altLang="en-US"/>
        </a:p>
      </dgm:t>
    </dgm:pt>
    <dgm:pt modelId="{CD7EFC06-76C6-4E1D-8D5C-7F006D04C607}">
      <dgm:prSet phldrT="[文本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en-US" altLang="zh-CN" sz="900" b="1"/>
            <a:t>공지 보기</a:t>
          </a:r>
          <a:endParaRPr lang="zh-CN" altLang="en-US" sz="900" b="1" dirty="0"/>
        </a:p>
      </dgm:t>
    </dgm:pt>
    <dgm:pt modelId="{99580054-C01D-4202-93A0-101537B34318}" type="parTrans" cxnId="{F58BF6F8-8D3A-4678-BF26-160BD2110A78}">
      <dgm:prSet custT="1"/>
      <dgm:spPr/>
      <dgm:t>
        <a:bodyPr/>
        <a:lstStyle/>
        <a:p>
          <a:endParaRPr lang="zh-CN" altLang="en-US" sz="1000" b="1"/>
        </a:p>
      </dgm:t>
    </dgm:pt>
    <dgm:pt modelId="{60DE309B-C4A6-4D6A-9B8C-F054C6AF58FD}" type="sibTrans" cxnId="{F58BF6F8-8D3A-4678-BF26-160BD2110A78}">
      <dgm:prSet/>
      <dgm:spPr/>
      <dgm:t>
        <a:bodyPr/>
        <a:lstStyle/>
        <a:p>
          <a:endParaRPr lang="zh-CN" altLang="en-US"/>
        </a:p>
      </dgm:t>
    </dgm:pt>
    <dgm:pt modelId="{1BE47C6D-ADC3-45E6-8DE2-B2F687A8DA44}">
      <dgm:prSet phldrT="[文本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en-US" altLang="zh-CN" sz="900" b="1"/>
            <a:t>개인 정보 수정</a:t>
          </a:r>
          <a:endParaRPr lang="zh-CN" altLang="en-US" sz="900" b="1" dirty="0"/>
        </a:p>
      </dgm:t>
    </dgm:pt>
    <dgm:pt modelId="{A4EAC9EA-AAAF-4B84-BAB3-4237BD17DC1C}" type="parTrans" cxnId="{FCF25F3B-F621-49E9-BD88-EA9898D131F0}">
      <dgm:prSet custT="1"/>
      <dgm:spPr/>
      <dgm:t>
        <a:bodyPr/>
        <a:lstStyle/>
        <a:p>
          <a:endParaRPr lang="zh-CN" altLang="en-US" sz="1050" b="1"/>
        </a:p>
      </dgm:t>
    </dgm:pt>
    <dgm:pt modelId="{88ABE66D-60B6-401E-B72E-44C5CB86C552}" type="sibTrans" cxnId="{FCF25F3B-F621-49E9-BD88-EA9898D131F0}">
      <dgm:prSet/>
      <dgm:spPr/>
      <dgm:t>
        <a:bodyPr/>
        <a:lstStyle/>
        <a:p>
          <a:endParaRPr lang="zh-CN" altLang="en-US"/>
        </a:p>
      </dgm:t>
    </dgm:pt>
    <dgm:pt modelId="{59D38482-9D1A-49A8-9381-4BC7D6363825}">
      <dgm:prSet phldrT="[文本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en-US" altLang="zh-CN" sz="900" b="1"/>
            <a:t>암호 수정</a:t>
          </a:r>
          <a:endParaRPr lang="zh-CN" altLang="en-US" sz="900" b="1" dirty="0"/>
        </a:p>
      </dgm:t>
    </dgm:pt>
    <dgm:pt modelId="{DCCD2E3A-278F-4BFC-85B1-6B9C0F1DEAD5}" type="parTrans" cxnId="{6168C81C-7326-4939-A8A4-C6E69A40BBC6}">
      <dgm:prSet custT="1"/>
      <dgm:spPr/>
      <dgm:t>
        <a:bodyPr/>
        <a:lstStyle/>
        <a:p>
          <a:endParaRPr lang="zh-CN" altLang="en-US" sz="1050" b="1"/>
        </a:p>
      </dgm:t>
    </dgm:pt>
    <dgm:pt modelId="{E6325314-0564-486D-908E-01225C462149}" type="sibTrans" cxnId="{6168C81C-7326-4939-A8A4-C6E69A40BBC6}">
      <dgm:prSet/>
      <dgm:spPr/>
      <dgm:t>
        <a:bodyPr/>
        <a:lstStyle/>
        <a:p>
          <a:endParaRPr lang="zh-CN" altLang="en-US"/>
        </a:p>
      </dgm:t>
    </dgm:pt>
    <dgm:pt modelId="{B5212478-2F47-4B0F-86D5-9AF301A51B54}">
      <dgm:prSet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en-US" altLang="zh-CN" sz="900" b="1"/>
            <a:t>분실 신고</a:t>
          </a:r>
          <a:endParaRPr lang="zh-CN" altLang="en-US" sz="900" b="1"/>
        </a:p>
      </dgm:t>
    </dgm:pt>
    <dgm:pt modelId="{B994EBDF-3EDD-4481-95FC-2F7BD1B9E379}" type="parTrans" cxnId="{645793D5-9BAE-4D9D-8679-E0DAFDB0C717}">
      <dgm:prSet custT="1"/>
      <dgm:spPr/>
      <dgm:t>
        <a:bodyPr/>
        <a:lstStyle/>
        <a:p>
          <a:endParaRPr lang="zh-CN" altLang="en-US" sz="1100" b="1"/>
        </a:p>
      </dgm:t>
    </dgm:pt>
    <dgm:pt modelId="{583767B7-5746-48A5-B083-3EC34921B818}" type="sibTrans" cxnId="{645793D5-9BAE-4D9D-8679-E0DAFDB0C717}">
      <dgm:prSet/>
      <dgm:spPr/>
      <dgm:t>
        <a:bodyPr/>
        <a:lstStyle/>
        <a:p>
          <a:endParaRPr lang="zh-CN" altLang="en-US"/>
        </a:p>
      </dgm:t>
    </dgm:pt>
    <dgm:pt modelId="{047669F5-9EC2-4272-A8B6-42C1FEF7046A}">
      <dgm:prSet phldrT="[文本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en-US" altLang="zh-CN" sz="900" b="1"/>
            <a:t>대출 조회</a:t>
          </a:r>
          <a:endParaRPr lang="zh-CN" altLang="en-US" sz="900" b="1" dirty="0"/>
        </a:p>
      </dgm:t>
    </dgm:pt>
    <dgm:pt modelId="{539699D7-0F74-4A2C-B018-DEA74866E201}" type="sibTrans" cxnId="{E8454A95-A47A-4091-9F1C-0BEFF73E51AC}">
      <dgm:prSet/>
      <dgm:spPr/>
      <dgm:t>
        <a:bodyPr/>
        <a:lstStyle/>
        <a:p>
          <a:endParaRPr lang="zh-CN" altLang="en-US"/>
        </a:p>
      </dgm:t>
    </dgm:pt>
    <dgm:pt modelId="{45318FBF-308A-4E0F-8E00-D8FA3954AB9A}" type="parTrans" cxnId="{E8454A95-A47A-4091-9F1C-0BEFF73E51AC}">
      <dgm:prSet custT="1"/>
      <dgm:spPr/>
      <dgm:t>
        <a:bodyPr/>
        <a:lstStyle/>
        <a:p>
          <a:endParaRPr lang="zh-CN" altLang="en-US" sz="1000" b="1"/>
        </a:p>
      </dgm:t>
    </dgm:pt>
    <dgm:pt modelId="{4FCF0BFC-EBD0-4876-807A-3F8736812099}">
      <dgm:prSet phldrT="[文本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en-US" altLang="zh-CN" sz="900" b="1"/>
            <a:t>대출 조회</a:t>
          </a:r>
          <a:endParaRPr lang="zh-CN" altLang="en-US" sz="900" b="1" dirty="0"/>
        </a:p>
      </dgm:t>
    </dgm:pt>
    <dgm:pt modelId="{7B676467-FA67-4980-B058-89921854AA53}" type="parTrans" cxnId="{F5EE85BC-EF5B-47F0-8194-5C20797A3B65}">
      <dgm:prSet custT="1"/>
      <dgm:spPr/>
      <dgm:t>
        <a:bodyPr/>
        <a:lstStyle/>
        <a:p>
          <a:endParaRPr lang="zh-CN" altLang="en-US" sz="1000" b="1"/>
        </a:p>
      </dgm:t>
    </dgm:pt>
    <dgm:pt modelId="{33FB3F5B-E252-4108-BA3E-9DE914CECB90}" type="sibTrans" cxnId="{F5EE85BC-EF5B-47F0-8194-5C20797A3B65}">
      <dgm:prSet/>
      <dgm:spPr/>
      <dgm:t>
        <a:bodyPr/>
        <a:lstStyle/>
        <a:p>
          <a:endParaRPr lang="zh-CN" altLang="en-US"/>
        </a:p>
      </dgm:t>
    </dgm:pt>
    <dgm:pt modelId="{1AFFF452-277C-4B50-A651-B468EA49FB13}">
      <dgm:prSet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ko-KR" altLang="zh-CN" sz="900" b="1"/>
            <a:t>공지</a:t>
          </a:r>
          <a:endParaRPr lang="en-US" altLang="zh-CN" sz="900" b="1" dirty="0"/>
        </a:p>
      </dgm:t>
    </dgm:pt>
    <dgm:pt modelId="{2701D40A-ADDE-42F3-85F7-74DA72170EBB}" type="parTrans" cxnId="{D3AAF03D-4A6A-4CE3-B6F5-BC993A965E26}">
      <dgm:prSet custT="1"/>
      <dgm:spPr/>
      <dgm:t>
        <a:bodyPr/>
        <a:lstStyle/>
        <a:p>
          <a:endParaRPr lang="zh-CN" altLang="en-US" sz="1000" b="1"/>
        </a:p>
      </dgm:t>
    </dgm:pt>
    <dgm:pt modelId="{BCD1C36B-C0AD-4068-BF12-0E2D57F790BF}" type="sibTrans" cxnId="{D3AAF03D-4A6A-4CE3-B6F5-BC993A965E26}">
      <dgm:prSet/>
      <dgm:spPr/>
      <dgm:t>
        <a:bodyPr/>
        <a:lstStyle/>
        <a:p>
          <a:endParaRPr lang="zh-CN" altLang="en-US"/>
        </a:p>
      </dgm:t>
    </dgm:pt>
    <dgm:pt modelId="{BAAC1EC1-7A47-427A-9120-D121A86B31F8}">
      <dgm:prSet phldrT="[文本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ko-KR" altLang="en-US" sz="900" b="1" dirty="0"/>
            <a:t>조회</a:t>
          </a:r>
          <a:endParaRPr lang="zh-CN" altLang="en-US" sz="900" b="1" dirty="0"/>
        </a:p>
      </dgm:t>
    </dgm:pt>
    <dgm:pt modelId="{781737E5-7FB6-4E97-A6EF-6C191320851F}" type="parTrans" cxnId="{E96975DE-6F1A-42B7-92CA-75E166A549A1}">
      <dgm:prSet custT="1"/>
      <dgm:spPr/>
      <dgm:t>
        <a:bodyPr/>
        <a:lstStyle/>
        <a:p>
          <a:endParaRPr lang="zh-CN" altLang="en-US" sz="1000"/>
        </a:p>
      </dgm:t>
    </dgm:pt>
    <dgm:pt modelId="{C4624A9A-FBA1-477F-A9CF-C43BB3B3205B}" type="sibTrans" cxnId="{E96975DE-6F1A-42B7-92CA-75E166A549A1}">
      <dgm:prSet/>
      <dgm:spPr/>
      <dgm:t>
        <a:bodyPr/>
        <a:lstStyle/>
        <a:p>
          <a:endParaRPr lang="zh-CN" altLang="en-US"/>
        </a:p>
      </dgm:t>
    </dgm:pt>
    <dgm:pt modelId="{19543C74-B040-4AA2-9410-94626A806B53}">
      <dgm:prSet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ko-KR" altLang="zh-CN" sz="900" b="1"/>
            <a:t>문의</a:t>
          </a:r>
          <a:endParaRPr lang="en-US" altLang="zh-CN" sz="900" b="1" dirty="0"/>
        </a:p>
      </dgm:t>
    </dgm:pt>
    <dgm:pt modelId="{9CC50BB5-4D57-40FA-B3B8-69A7284E73A4}" type="sibTrans" cxnId="{F7D1B0E3-1E21-4590-B409-13DB12B4423F}">
      <dgm:prSet/>
      <dgm:spPr/>
      <dgm:t>
        <a:bodyPr/>
        <a:lstStyle/>
        <a:p>
          <a:endParaRPr lang="zh-CN" altLang="en-US"/>
        </a:p>
      </dgm:t>
    </dgm:pt>
    <dgm:pt modelId="{5AE6C763-6288-4738-AF7C-1EA3A0988879}" type="parTrans" cxnId="{F7D1B0E3-1E21-4590-B409-13DB12B4423F}">
      <dgm:prSet custT="1"/>
      <dgm:spPr/>
      <dgm:t>
        <a:bodyPr/>
        <a:lstStyle/>
        <a:p>
          <a:endParaRPr lang="zh-CN" altLang="en-US" sz="1050" b="1"/>
        </a:p>
      </dgm:t>
    </dgm:pt>
    <dgm:pt modelId="{BD172857-87E7-465E-BADD-4DAC2BC76EAB}">
      <dgm:prSet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ko-KR" altLang="en-US" sz="900" b="1" dirty="0"/>
            <a:t>추가</a:t>
          </a:r>
          <a:endParaRPr lang="zh-CN" altLang="en-US" sz="900" b="1" dirty="0"/>
        </a:p>
      </dgm:t>
    </dgm:pt>
    <dgm:pt modelId="{585891FC-8804-4D77-8931-1A84DFA71242}" type="parTrans" cxnId="{58D8F682-7AA5-4AF4-A09E-E5CA6D8A204A}">
      <dgm:prSet custT="1"/>
      <dgm:spPr/>
      <dgm:t>
        <a:bodyPr/>
        <a:lstStyle/>
        <a:p>
          <a:endParaRPr lang="zh-CN" altLang="en-US" sz="1000"/>
        </a:p>
      </dgm:t>
    </dgm:pt>
    <dgm:pt modelId="{66E90CB0-4B59-406B-A30F-36151D53A542}" type="sibTrans" cxnId="{58D8F682-7AA5-4AF4-A09E-E5CA6D8A204A}">
      <dgm:prSet/>
      <dgm:spPr/>
      <dgm:t>
        <a:bodyPr/>
        <a:lstStyle/>
        <a:p>
          <a:endParaRPr lang="zh-CN" altLang="en-US"/>
        </a:p>
      </dgm:t>
    </dgm:pt>
    <dgm:pt modelId="{0FA1D0F1-3CC1-4A7A-9E88-AA19B4752E7D}">
      <dgm:prSet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ko-KR" altLang="en-US" sz="900" b="1" dirty="0"/>
            <a:t>수정</a:t>
          </a:r>
          <a:endParaRPr lang="zh-CN" altLang="en-US" sz="900" b="1" dirty="0"/>
        </a:p>
      </dgm:t>
    </dgm:pt>
    <dgm:pt modelId="{FA361FD6-EC5C-43C3-8803-6665E3E1E234}" type="parTrans" cxnId="{4964C0B2-B2B6-4AA2-8A0C-C263190286C3}">
      <dgm:prSet custT="1"/>
      <dgm:spPr/>
      <dgm:t>
        <a:bodyPr/>
        <a:lstStyle/>
        <a:p>
          <a:endParaRPr lang="zh-CN" altLang="en-US" sz="1000"/>
        </a:p>
      </dgm:t>
    </dgm:pt>
    <dgm:pt modelId="{CBD0AA00-7B71-4ECC-8199-29F4538960D5}" type="sibTrans" cxnId="{4964C0B2-B2B6-4AA2-8A0C-C263190286C3}">
      <dgm:prSet/>
      <dgm:spPr/>
      <dgm:t>
        <a:bodyPr/>
        <a:lstStyle/>
        <a:p>
          <a:endParaRPr lang="zh-CN" altLang="en-US"/>
        </a:p>
      </dgm:t>
    </dgm:pt>
    <dgm:pt modelId="{B07B1665-F2C0-4BFD-A6A4-B8B84337D595}">
      <dgm:prSet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ko-KR" altLang="en-US" sz="900" b="1" dirty="0"/>
            <a:t>상태</a:t>
          </a:r>
          <a:r>
            <a:rPr lang="en-US" altLang="en-US" sz="900" b="1" dirty="0"/>
            <a:t>(</a:t>
          </a:r>
          <a:r>
            <a:rPr lang="ko-KR" altLang="en-US" sz="900" b="1" dirty="0"/>
            <a:t>태출가능</a:t>
          </a:r>
          <a:r>
            <a:rPr lang="en-US" altLang="en-US" sz="900" b="1" dirty="0"/>
            <a:t>,</a:t>
          </a:r>
          <a:r>
            <a:rPr lang="ko-KR" altLang="en-US" sz="900" b="1" dirty="0"/>
            <a:t>태출불가</a:t>
          </a:r>
          <a:r>
            <a:rPr lang="en-US" altLang="en-US" sz="900" b="1" dirty="0"/>
            <a:t>)</a:t>
          </a:r>
          <a:endParaRPr lang="zh-CN" altLang="en-US" sz="900" b="1" dirty="0"/>
        </a:p>
      </dgm:t>
    </dgm:pt>
    <dgm:pt modelId="{17DCE82F-02C3-47BD-AD0D-634A8C127114}" type="parTrans" cxnId="{B2898DCE-2B5D-421D-9F20-EA3078DEA9C2}">
      <dgm:prSet custT="1"/>
      <dgm:spPr/>
      <dgm:t>
        <a:bodyPr/>
        <a:lstStyle/>
        <a:p>
          <a:endParaRPr lang="zh-CN" altLang="en-US" sz="1000"/>
        </a:p>
      </dgm:t>
    </dgm:pt>
    <dgm:pt modelId="{2593226F-8764-4FF7-85A4-FF40F6D7F49D}" type="sibTrans" cxnId="{B2898DCE-2B5D-421D-9F20-EA3078DEA9C2}">
      <dgm:prSet/>
      <dgm:spPr/>
      <dgm:t>
        <a:bodyPr/>
        <a:lstStyle/>
        <a:p>
          <a:endParaRPr lang="zh-CN" altLang="en-US"/>
        </a:p>
      </dgm:t>
    </dgm:pt>
    <dgm:pt modelId="{B935B1D5-4202-4E8F-B1E4-7710272F7419}">
      <dgm:prSet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ko-KR" altLang="en-US" sz="900" b="1" dirty="0"/>
            <a:t>삭제</a:t>
          </a:r>
          <a:endParaRPr lang="zh-CN" altLang="en-US" sz="900" b="1" dirty="0"/>
        </a:p>
      </dgm:t>
    </dgm:pt>
    <dgm:pt modelId="{2352EE98-AABE-4FCA-8A0E-A5A20004A8DA}" type="parTrans" cxnId="{872D29B2-839F-446B-B659-112147597890}">
      <dgm:prSet custT="1"/>
      <dgm:spPr/>
      <dgm:t>
        <a:bodyPr/>
        <a:lstStyle/>
        <a:p>
          <a:endParaRPr lang="zh-CN" altLang="en-US" sz="1000"/>
        </a:p>
      </dgm:t>
    </dgm:pt>
    <dgm:pt modelId="{EC0EB392-EACC-43B4-A3CC-2924409EEF7C}" type="sibTrans" cxnId="{872D29B2-839F-446B-B659-112147597890}">
      <dgm:prSet/>
      <dgm:spPr/>
      <dgm:t>
        <a:bodyPr/>
        <a:lstStyle/>
        <a:p>
          <a:endParaRPr lang="zh-CN" altLang="en-US"/>
        </a:p>
      </dgm:t>
    </dgm:pt>
    <dgm:pt modelId="{94125E53-6C35-4174-BEBB-42442699084F}">
      <dgm:prSet phldrT="[文本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ko-KR" altLang="zh-CN" sz="900" b="1"/>
            <a:t>추가</a:t>
          </a:r>
          <a:endParaRPr lang="en-US" altLang="zh-CN" sz="900" b="1" dirty="0"/>
        </a:p>
      </dgm:t>
    </dgm:pt>
    <dgm:pt modelId="{3DB0A67E-32D1-4C3F-BEA8-70CB50C9A6FB}" type="parTrans" cxnId="{AE5F3F37-D467-4CF2-9D27-A66A6127DE8F}">
      <dgm:prSet custT="1"/>
      <dgm:spPr/>
      <dgm:t>
        <a:bodyPr/>
        <a:lstStyle/>
        <a:p>
          <a:endParaRPr lang="zh-CN" altLang="en-US" sz="1000"/>
        </a:p>
      </dgm:t>
    </dgm:pt>
    <dgm:pt modelId="{A53687F6-24F0-4529-BD2B-2246D3AE875A}" type="sibTrans" cxnId="{AE5F3F37-D467-4CF2-9D27-A66A6127DE8F}">
      <dgm:prSet/>
      <dgm:spPr/>
      <dgm:t>
        <a:bodyPr/>
        <a:lstStyle/>
        <a:p>
          <a:endParaRPr lang="zh-CN" altLang="en-US"/>
        </a:p>
      </dgm:t>
    </dgm:pt>
    <dgm:pt modelId="{471C577D-D78B-4412-A32E-7C6A7E5D38C3}">
      <dgm:prSet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ko-KR" altLang="zh-CN" sz="900" b="1"/>
            <a:t>수정</a:t>
          </a:r>
          <a:endParaRPr lang="zh-CN" altLang="zh-CN" sz="900" b="1" dirty="0"/>
        </a:p>
      </dgm:t>
    </dgm:pt>
    <dgm:pt modelId="{C614A3D8-2DF7-4D23-BFAC-C573E09027FA}" type="parTrans" cxnId="{99B4514B-8369-457E-9FEC-244ACA85A96F}">
      <dgm:prSet custT="1"/>
      <dgm:spPr/>
      <dgm:t>
        <a:bodyPr/>
        <a:lstStyle/>
        <a:p>
          <a:endParaRPr lang="zh-CN" altLang="en-US" sz="1000"/>
        </a:p>
      </dgm:t>
    </dgm:pt>
    <dgm:pt modelId="{6C7641CE-1DE6-4075-A721-BF4E5BA52A5F}" type="sibTrans" cxnId="{99B4514B-8369-457E-9FEC-244ACA85A96F}">
      <dgm:prSet/>
      <dgm:spPr/>
      <dgm:t>
        <a:bodyPr/>
        <a:lstStyle/>
        <a:p>
          <a:endParaRPr lang="zh-CN" altLang="en-US"/>
        </a:p>
      </dgm:t>
    </dgm:pt>
    <dgm:pt modelId="{F55E2C1E-7A61-4045-9D14-3B9E51AD8FB8}">
      <dgm:prSet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ko-KR" altLang="zh-CN" sz="900" b="1"/>
            <a:t>삭제</a:t>
          </a:r>
          <a:endParaRPr lang="zh-CN" altLang="zh-CN" sz="900" b="1" dirty="0"/>
        </a:p>
      </dgm:t>
    </dgm:pt>
    <dgm:pt modelId="{F423DA7A-FB40-44EA-B9D9-F5E83438A682}" type="parTrans" cxnId="{B219E10C-938A-40F8-B344-794A5160E854}">
      <dgm:prSet custT="1"/>
      <dgm:spPr/>
      <dgm:t>
        <a:bodyPr/>
        <a:lstStyle/>
        <a:p>
          <a:endParaRPr lang="zh-CN" altLang="en-US" sz="1000"/>
        </a:p>
      </dgm:t>
    </dgm:pt>
    <dgm:pt modelId="{A256B211-928F-4BF9-9E08-256C95E49BB2}" type="sibTrans" cxnId="{B219E10C-938A-40F8-B344-794A5160E854}">
      <dgm:prSet/>
      <dgm:spPr/>
      <dgm:t>
        <a:bodyPr/>
        <a:lstStyle/>
        <a:p>
          <a:endParaRPr lang="zh-CN" altLang="en-US"/>
        </a:p>
      </dgm:t>
    </dgm:pt>
    <dgm:pt modelId="{81034206-1A76-4F96-B643-A394402765CE}">
      <dgm:prSet phldrT="[文本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ko-KR" altLang="zh-CN" sz="900" b="1"/>
            <a:t>대답</a:t>
          </a:r>
          <a:endParaRPr lang="en-US" altLang="zh-CN" sz="900" b="1" dirty="0"/>
        </a:p>
      </dgm:t>
    </dgm:pt>
    <dgm:pt modelId="{9E91F758-65D6-4B39-987C-5002FE95CBE1}" type="parTrans" cxnId="{6E002AEA-1499-4263-8180-623B097601D6}">
      <dgm:prSet custT="1"/>
      <dgm:spPr/>
      <dgm:t>
        <a:bodyPr/>
        <a:lstStyle/>
        <a:p>
          <a:endParaRPr lang="zh-CN" altLang="en-US" sz="1000"/>
        </a:p>
      </dgm:t>
    </dgm:pt>
    <dgm:pt modelId="{1FB043D2-E0AF-4E18-8724-470A323E1287}" type="sibTrans" cxnId="{6E002AEA-1499-4263-8180-623B097601D6}">
      <dgm:prSet/>
      <dgm:spPr/>
      <dgm:t>
        <a:bodyPr/>
        <a:lstStyle/>
        <a:p>
          <a:endParaRPr lang="zh-CN" altLang="en-US"/>
        </a:p>
      </dgm:t>
    </dgm:pt>
    <dgm:pt modelId="{DED8BECE-3097-4498-A59B-D747A8A65F16}">
      <dgm:prSet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ko-KR" altLang="zh-CN" sz="900" b="1"/>
            <a:t>수정</a:t>
          </a:r>
          <a:endParaRPr lang="zh-CN" altLang="zh-CN" sz="900" b="1" dirty="0"/>
        </a:p>
      </dgm:t>
    </dgm:pt>
    <dgm:pt modelId="{A4B79D1D-0974-40D0-B740-D2A9F9064226}" type="parTrans" cxnId="{9E0E2CF3-514B-43CB-9FAE-84C7A8C8A627}">
      <dgm:prSet custT="1"/>
      <dgm:spPr/>
      <dgm:t>
        <a:bodyPr/>
        <a:lstStyle/>
        <a:p>
          <a:endParaRPr lang="zh-CN" altLang="en-US" sz="1000"/>
        </a:p>
      </dgm:t>
    </dgm:pt>
    <dgm:pt modelId="{6340A422-1C08-45DC-8C71-0C9D8C2B0AD5}" type="sibTrans" cxnId="{9E0E2CF3-514B-43CB-9FAE-84C7A8C8A627}">
      <dgm:prSet/>
      <dgm:spPr/>
      <dgm:t>
        <a:bodyPr/>
        <a:lstStyle/>
        <a:p>
          <a:endParaRPr lang="zh-CN" altLang="en-US"/>
        </a:p>
      </dgm:t>
    </dgm:pt>
    <dgm:pt modelId="{29F64376-4FAF-4B2F-A5E5-518546F006D6}">
      <dgm:prSet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ko-KR" altLang="zh-CN" sz="900" b="1"/>
            <a:t>삭제</a:t>
          </a:r>
          <a:endParaRPr lang="zh-CN" altLang="zh-CN" sz="900" b="1" dirty="0"/>
        </a:p>
      </dgm:t>
    </dgm:pt>
    <dgm:pt modelId="{A980E968-C8AD-4CC5-8C69-34C77F60A580}" type="parTrans" cxnId="{2C37B4C1-D7C1-45F1-B50E-2D570E7CFB76}">
      <dgm:prSet custT="1"/>
      <dgm:spPr/>
      <dgm:t>
        <a:bodyPr/>
        <a:lstStyle/>
        <a:p>
          <a:endParaRPr lang="zh-CN" altLang="en-US" sz="1000"/>
        </a:p>
      </dgm:t>
    </dgm:pt>
    <dgm:pt modelId="{EF9D7AB2-1DE8-4CE3-91BE-59803FE63E9F}" type="sibTrans" cxnId="{2C37B4C1-D7C1-45F1-B50E-2D570E7CFB76}">
      <dgm:prSet/>
      <dgm:spPr/>
      <dgm:t>
        <a:bodyPr/>
        <a:lstStyle/>
        <a:p>
          <a:endParaRPr lang="zh-CN" altLang="en-US"/>
        </a:p>
      </dgm:t>
    </dgm:pt>
    <dgm:pt modelId="{13F5B79C-D03E-456D-9D1B-0388B335A487}">
      <dgm:prSet phldrT="[文本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ko-KR" altLang="zh-CN" sz="900" b="1"/>
            <a:t>사용자</a:t>
          </a:r>
          <a:endParaRPr lang="zh-CN" altLang="zh-CN" sz="900" b="1" dirty="0"/>
        </a:p>
      </dgm:t>
    </dgm:pt>
    <dgm:pt modelId="{8DFAABA5-3E4E-40AB-809C-C89900E1A500}" type="parTrans" cxnId="{880D5A47-0D39-4B87-9421-AF3EED081A44}">
      <dgm:prSet custT="1"/>
      <dgm:spPr/>
      <dgm:t>
        <a:bodyPr/>
        <a:lstStyle/>
        <a:p>
          <a:endParaRPr lang="zh-CN" altLang="en-US" sz="1100"/>
        </a:p>
      </dgm:t>
    </dgm:pt>
    <dgm:pt modelId="{7BFCF8CB-92DB-4DE1-910F-504782E823FD}" type="sibTrans" cxnId="{880D5A47-0D39-4B87-9421-AF3EED081A44}">
      <dgm:prSet/>
      <dgm:spPr/>
      <dgm:t>
        <a:bodyPr/>
        <a:lstStyle/>
        <a:p>
          <a:endParaRPr lang="zh-CN" altLang="en-US"/>
        </a:p>
      </dgm:t>
    </dgm:pt>
    <dgm:pt modelId="{8698A17E-AC34-4C1B-8DBB-F0C195F652DD}">
      <dgm:prSet phldrT="[文本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ko-KR" altLang="zh-CN" sz="900" b="1"/>
            <a:t>추기</a:t>
          </a:r>
          <a:endParaRPr lang="zh-CN" altLang="zh-CN" sz="900" b="1" dirty="0"/>
        </a:p>
      </dgm:t>
    </dgm:pt>
    <dgm:pt modelId="{80013C33-D5D0-4C0D-B2EE-B14B37DC6855}" type="parTrans" cxnId="{E34CF053-F59F-4F61-B7D2-B4CF68CABA37}">
      <dgm:prSet custT="1"/>
      <dgm:spPr/>
      <dgm:t>
        <a:bodyPr/>
        <a:lstStyle/>
        <a:p>
          <a:endParaRPr lang="zh-CN" altLang="en-US" sz="1000"/>
        </a:p>
      </dgm:t>
    </dgm:pt>
    <dgm:pt modelId="{D000AC83-9817-4A77-A4E8-04FF303097B8}" type="sibTrans" cxnId="{E34CF053-F59F-4F61-B7D2-B4CF68CABA37}">
      <dgm:prSet/>
      <dgm:spPr/>
      <dgm:t>
        <a:bodyPr/>
        <a:lstStyle/>
        <a:p>
          <a:endParaRPr lang="zh-CN" altLang="en-US"/>
        </a:p>
      </dgm:t>
    </dgm:pt>
    <dgm:pt modelId="{245E20B9-F984-4DCD-8D39-BBEA66900A2E}">
      <dgm:prSet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ko-KR" altLang="zh-CN" sz="900" b="1"/>
            <a:t>수정</a:t>
          </a:r>
          <a:endParaRPr lang="zh-CN" altLang="zh-CN" sz="900" b="1" dirty="0"/>
        </a:p>
      </dgm:t>
    </dgm:pt>
    <dgm:pt modelId="{8659633C-4673-4965-B6D4-6E271D2FA067}" type="parTrans" cxnId="{22365D63-163E-4981-B6C6-C1B772AB7296}">
      <dgm:prSet custT="1"/>
      <dgm:spPr/>
      <dgm:t>
        <a:bodyPr/>
        <a:lstStyle/>
        <a:p>
          <a:endParaRPr lang="zh-CN" altLang="en-US" sz="1000"/>
        </a:p>
      </dgm:t>
    </dgm:pt>
    <dgm:pt modelId="{EC46944B-C20A-4EC2-A93E-929A7C14A2D4}" type="sibTrans" cxnId="{22365D63-163E-4981-B6C6-C1B772AB7296}">
      <dgm:prSet/>
      <dgm:spPr/>
      <dgm:t>
        <a:bodyPr/>
        <a:lstStyle/>
        <a:p>
          <a:endParaRPr lang="zh-CN" altLang="en-US"/>
        </a:p>
      </dgm:t>
    </dgm:pt>
    <dgm:pt modelId="{1D42B8B7-EE51-4470-8818-83D774F60594}">
      <dgm:prSet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ko-KR" altLang="zh-CN" sz="900" b="1" dirty="0"/>
            <a:t>삭제</a:t>
          </a:r>
          <a:endParaRPr lang="zh-CN" altLang="zh-CN" sz="900" b="1" dirty="0"/>
        </a:p>
      </dgm:t>
    </dgm:pt>
    <dgm:pt modelId="{F87EC38D-28FD-470B-9C54-024DD794A8A2}" type="parTrans" cxnId="{2FBABB38-8D3B-4694-9D42-5104F4EFE7BD}">
      <dgm:prSet custT="1"/>
      <dgm:spPr/>
      <dgm:t>
        <a:bodyPr/>
        <a:lstStyle/>
        <a:p>
          <a:endParaRPr lang="zh-CN" altLang="en-US" sz="1000"/>
        </a:p>
      </dgm:t>
    </dgm:pt>
    <dgm:pt modelId="{DE3569A9-539E-4CAB-AC08-F79A846197EE}" type="sibTrans" cxnId="{2FBABB38-8D3B-4694-9D42-5104F4EFE7BD}">
      <dgm:prSet/>
      <dgm:spPr/>
      <dgm:t>
        <a:bodyPr/>
        <a:lstStyle/>
        <a:p>
          <a:endParaRPr lang="zh-CN" altLang="en-US"/>
        </a:p>
      </dgm:t>
    </dgm:pt>
    <dgm:pt modelId="{E2566499-0F71-472D-9BE4-44DD9A04901E}">
      <dgm:prSet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en-US" altLang="zh-CN" sz="900" b="1"/>
            <a:t>태출 내역 보기</a:t>
          </a:r>
          <a:endParaRPr lang="zh-CN" altLang="en-US" sz="900" b="1" dirty="0"/>
        </a:p>
      </dgm:t>
    </dgm:pt>
    <dgm:pt modelId="{03F2344A-7691-47A0-8606-2CD574ECCB83}" type="parTrans" cxnId="{02DE3624-B27B-4DB1-9939-F46720571C58}">
      <dgm:prSet custT="1"/>
      <dgm:spPr/>
      <dgm:t>
        <a:bodyPr/>
        <a:lstStyle/>
        <a:p>
          <a:endParaRPr lang="zh-CN" altLang="en-US" sz="1000"/>
        </a:p>
      </dgm:t>
    </dgm:pt>
    <dgm:pt modelId="{A99B18AE-CAA0-4BEB-8493-9828DE036254}" type="sibTrans" cxnId="{02DE3624-B27B-4DB1-9939-F46720571C58}">
      <dgm:prSet/>
      <dgm:spPr/>
      <dgm:t>
        <a:bodyPr/>
        <a:lstStyle/>
        <a:p>
          <a:endParaRPr lang="zh-CN" altLang="en-US"/>
        </a:p>
      </dgm:t>
    </dgm:pt>
    <dgm:pt modelId="{BCA56188-A921-496A-9CC0-74500B5EB950}" type="pres">
      <dgm:prSet presAssocID="{394BE1C0-500A-41D8-9CBC-FD453551C0D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CA2A18B-A385-4577-AD09-77D6209475A6}" type="pres">
      <dgm:prSet presAssocID="{D356354B-3BAB-4CA8-93BA-C049D570BA62}" presName="root1" presStyleCnt="0"/>
      <dgm:spPr/>
    </dgm:pt>
    <dgm:pt modelId="{356B63C7-4C39-44D0-B73B-18E5AB1A32A8}" type="pres">
      <dgm:prSet presAssocID="{D356354B-3BAB-4CA8-93BA-C049D570BA62}" presName="LevelOneTextNode" presStyleLbl="node0" presStyleIdx="0" presStyleCnt="1" custScaleX="121000" custScaleY="121000" custLinFactX="-706393" custLinFactNeighborX="-800000" custLinFactNeighborY="-23142">
        <dgm:presLayoutVars>
          <dgm:chPref val="3"/>
        </dgm:presLayoutVars>
      </dgm:prSet>
      <dgm:spPr/>
    </dgm:pt>
    <dgm:pt modelId="{03C34D7C-5D58-4A94-9D29-1B5EBE8745CF}" type="pres">
      <dgm:prSet presAssocID="{D356354B-3BAB-4CA8-93BA-C049D570BA62}" presName="level2hierChild" presStyleCnt="0"/>
      <dgm:spPr/>
    </dgm:pt>
    <dgm:pt modelId="{D6FEC0F6-9855-4FB1-AB3C-2898F0949106}" type="pres">
      <dgm:prSet presAssocID="{72630960-7052-479E-9CC7-4FFB2BF3DACF}" presName="conn2-1" presStyleLbl="parChTrans1D2" presStyleIdx="0" presStyleCnt="2"/>
      <dgm:spPr/>
    </dgm:pt>
    <dgm:pt modelId="{24B47CB5-9A2C-44C1-86A9-5E6E8541444B}" type="pres">
      <dgm:prSet presAssocID="{72630960-7052-479E-9CC7-4FFB2BF3DACF}" presName="connTx" presStyleLbl="parChTrans1D2" presStyleIdx="0" presStyleCnt="2"/>
      <dgm:spPr/>
    </dgm:pt>
    <dgm:pt modelId="{94F825EB-470B-4571-B249-0466EECC1A5D}" type="pres">
      <dgm:prSet presAssocID="{1B3914B7-D487-4B00-9E6A-8593BDE9328B}" presName="root2" presStyleCnt="0"/>
      <dgm:spPr/>
    </dgm:pt>
    <dgm:pt modelId="{6596F68C-76F1-4305-B14B-9EEE33856CA6}" type="pres">
      <dgm:prSet presAssocID="{1B3914B7-D487-4B00-9E6A-8593BDE9328B}" presName="LevelTwoTextNode" presStyleLbl="node2" presStyleIdx="0" presStyleCnt="2" custScaleX="121000" custScaleY="121000" custLinFactX="-100000" custLinFactY="-52682" custLinFactNeighborX="-125690" custLinFactNeighborY="-100000">
        <dgm:presLayoutVars>
          <dgm:chPref val="3"/>
        </dgm:presLayoutVars>
      </dgm:prSet>
      <dgm:spPr/>
    </dgm:pt>
    <dgm:pt modelId="{5665C60E-D9D7-4D3A-AAAF-0BAEDE191F97}" type="pres">
      <dgm:prSet presAssocID="{1B3914B7-D487-4B00-9E6A-8593BDE9328B}" presName="level3hierChild" presStyleCnt="0"/>
      <dgm:spPr/>
    </dgm:pt>
    <dgm:pt modelId="{91630CCC-7B01-4E59-8CD9-AC2B451B6ACB}" type="pres">
      <dgm:prSet presAssocID="{E5A599B1-E2B6-4390-809B-2CD9F9FD195B}" presName="conn2-1" presStyleLbl="parChTrans1D3" presStyleIdx="0" presStyleCnt="12"/>
      <dgm:spPr/>
    </dgm:pt>
    <dgm:pt modelId="{162F815A-77EF-49FC-8C3D-B2821FB9F104}" type="pres">
      <dgm:prSet presAssocID="{E5A599B1-E2B6-4390-809B-2CD9F9FD195B}" presName="connTx" presStyleLbl="parChTrans1D3" presStyleIdx="0" presStyleCnt="12"/>
      <dgm:spPr/>
    </dgm:pt>
    <dgm:pt modelId="{99B1DCA1-BC1E-409A-BB20-EDB3EB84A246}" type="pres">
      <dgm:prSet presAssocID="{17EFA8C2-C7D8-4AB1-9F2F-42EE19B5A20D}" presName="root2" presStyleCnt="0"/>
      <dgm:spPr/>
    </dgm:pt>
    <dgm:pt modelId="{FA8A1B08-6DDE-4D0E-8624-50ED901ACF83}" type="pres">
      <dgm:prSet presAssocID="{17EFA8C2-C7D8-4AB1-9F2F-42EE19B5A20D}" presName="LevelTwoTextNode" presStyleLbl="node3" presStyleIdx="0" presStyleCnt="12" custScaleX="311920" custScaleY="121000">
        <dgm:presLayoutVars>
          <dgm:chPref val="3"/>
        </dgm:presLayoutVars>
      </dgm:prSet>
      <dgm:spPr/>
    </dgm:pt>
    <dgm:pt modelId="{55916AFC-41CF-4503-8413-68E67E871D3B}" type="pres">
      <dgm:prSet presAssocID="{17EFA8C2-C7D8-4AB1-9F2F-42EE19B5A20D}" presName="level3hierChild" presStyleCnt="0"/>
      <dgm:spPr/>
    </dgm:pt>
    <dgm:pt modelId="{AFD8FD0D-0F25-4BB2-BE09-A4B075B81603}" type="pres">
      <dgm:prSet presAssocID="{EFFE26C7-5CF3-48DA-94EE-FDE43A6196AF}" presName="conn2-1" presStyleLbl="parChTrans1D3" presStyleIdx="1" presStyleCnt="12"/>
      <dgm:spPr/>
    </dgm:pt>
    <dgm:pt modelId="{AC3AE1C2-063E-45DC-8B42-BC73D68733C8}" type="pres">
      <dgm:prSet presAssocID="{EFFE26C7-5CF3-48DA-94EE-FDE43A6196AF}" presName="connTx" presStyleLbl="parChTrans1D3" presStyleIdx="1" presStyleCnt="12"/>
      <dgm:spPr/>
    </dgm:pt>
    <dgm:pt modelId="{473489A5-CB27-43BD-AEA3-0B68199C9D78}" type="pres">
      <dgm:prSet presAssocID="{BAC209AC-6AFC-4134-9DAD-88B988B2B622}" presName="root2" presStyleCnt="0"/>
      <dgm:spPr/>
    </dgm:pt>
    <dgm:pt modelId="{46546C2D-5528-45CA-919E-6DA176486BF0}" type="pres">
      <dgm:prSet presAssocID="{BAC209AC-6AFC-4134-9DAD-88B988B2B622}" presName="LevelTwoTextNode" presStyleLbl="node3" presStyleIdx="1" presStyleCnt="12" custScaleX="311920" custScaleY="121000">
        <dgm:presLayoutVars>
          <dgm:chPref val="3"/>
        </dgm:presLayoutVars>
      </dgm:prSet>
      <dgm:spPr/>
    </dgm:pt>
    <dgm:pt modelId="{081456C7-D905-4B96-860A-ED4422F9C88B}" type="pres">
      <dgm:prSet presAssocID="{BAC209AC-6AFC-4134-9DAD-88B988B2B622}" presName="level3hierChild" presStyleCnt="0"/>
      <dgm:spPr/>
    </dgm:pt>
    <dgm:pt modelId="{8DCE96DC-8E8A-49D0-A768-60B9519248CA}" type="pres">
      <dgm:prSet presAssocID="{99580054-C01D-4202-93A0-101537B34318}" presName="conn2-1" presStyleLbl="parChTrans1D3" presStyleIdx="2" presStyleCnt="12"/>
      <dgm:spPr/>
    </dgm:pt>
    <dgm:pt modelId="{364EC7C9-65E1-47AF-A83E-287FE6B0C039}" type="pres">
      <dgm:prSet presAssocID="{99580054-C01D-4202-93A0-101537B34318}" presName="connTx" presStyleLbl="parChTrans1D3" presStyleIdx="2" presStyleCnt="12"/>
      <dgm:spPr/>
    </dgm:pt>
    <dgm:pt modelId="{30813871-2AD4-40AF-AAD9-A0980F3147AD}" type="pres">
      <dgm:prSet presAssocID="{CD7EFC06-76C6-4E1D-8D5C-7F006D04C607}" presName="root2" presStyleCnt="0"/>
      <dgm:spPr/>
    </dgm:pt>
    <dgm:pt modelId="{C986F6CC-0A9F-4F74-96C5-68CC85F9636C}" type="pres">
      <dgm:prSet presAssocID="{CD7EFC06-76C6-4E1D-8D5C-7F006D04C607}" presName="LevelTwoTextNode" presStyleLbl="node3" presStyleIdx="2" presStyleCnt="12" custScaleX="311920" custScaleY="121000">
        <dgm:presLayoutVars>
          <dgm:chPref val="3"/>
        </dgm:presLayoutVars>
      </dgm:prSet>
      <dgm:spPr/>
    </dgm:pt>
    <dgm:pt modelId="{1A8BF553-F5B5-41D2-8626-9BCB257CFBA4}" type="pres">
      <dgm:prSet presAssocID="{CD7EFC06-76C6-4E1D-8D5C-7F006D04C607}" presName="level3hierChild" presStyleCnt="0"/>
      <dgm:spPr/>
    </dgm:pt>
    <dgm:pt modelId="{D96144DD-659B-457F-BDF2-F8EAA226D9F5}" type="pres">
      <dgm:prSet presAssocID="{7B676467-FA67-4980-B058-89921854AA53}" presName="conn2-1" presStyleLbl="parChTrans1D3" presStyleIdx="3" presStyleCnt="12"/>
      <dgm:spPr/>
    </dgm:pt>
    <dgm:pt modelId="{86A20B52-1741-4F61-9777-3155683C61ED}" type="pres">
      <dgm:prSet presAssocID="{7B676467-FA67-4980-B058-89921854AA53}" presName="connTx" presStyleLbl="parChTrans1D3" presStyleIdx="3" presStyleCnt="12"/>
      <dgm:spPr/>
    </dgm:pt>
    <dgm:pt modelId="{5F1E6E1D-69B5-4B20-BB85-E88BDA2D3912}" type="pres">
      <dgm:prSet presAssocID="{4FCF0BFC-EBD0-4876-807A-3F8736812099}" presName="root2" presStyleCnt="0"/>
      <dgm:spPr/>
    </dgm:pt>
    <dgm:pt modelId="{8E7DF3B2-06B6-4236-BAEC-004DC087D8CD}" type="pres">
      <dgm:prSet presAssocID="{4FCF0BFC-EBD0-4876-807A-3F8736812099}" presName="LevelTwoTextNode" presStyleLbl="node3" presStyleIdx="3" presStyleCnt="12" custScaleX="311918" custScaleY="121000">
        <dgm:presLayoutVars>
          <dgm:chPref val="3"/>
        </dgm:presLayoutVars>
      </dgm:prSet>
      <dgm:spPr/>
    </dgm:pt>
    <dgm:pt modelId="{66F70EEE-E58E-4AB8-851F-06174B0EB70A}" type="pres">
      <dgm:prSet presAssocID="{4FCF0BFC-EBD0-4876-807A-3F8736812099}" presName="level3hierChild" presStyleCnt="0"/>
      <dgm:spPr/>
    </dgm:pt>
    <dgm:pt modelId="{97252BCF-F1CB-4134-90C4-0419280A1AF1}" type="pres">
      <dgm:prSet presAssocID="{45318FBF-308A-4E0F-8E00-D8FA3954AB9A}" presName="conn2-1" presStyleLbl="parChTrans1D3" presStyleIdx="4" presStyleCnt="12"/>
      <dgm:spPr/>
    </dgm:pt>
    <dgm:pt modelId="{A8BAA89A-C7FB-4F8C-94CF-3D71F0C1D4DD}" type="pres">
      <dgm:prSet presAssocID="{45318FBF-308A-4E0F-8E00-D8FA3954AB9A}" presName="connTx" presStyleLbl="parChTrans1D3" presStyleIdx="4" presStyleCnt="12"/>
      <dgm:spPr/>
    </dgm:pt>
    <dgm:pt modelId="{77770A22-97CE-4E9A-9C70-F3DD1B1C2D87}" type="pres">
      <dgm:prSet presAssocID="{047669F5-9EC2-4272-A8B6-42C1FEF7046A}" presName="root2" presStyleCnt="0"/>
      <dgm:spPr/>
    </dgm:pt>
    <dgm:pt modelId="{4107EF09-7DD1-4050-96FC-9D55E37CA4C7}" type="pres">
      <dgm:prSet presAssocID="{047669F5-9EC2-4272-A8B6-42C1FEF7046A}" presName="LevelTwoTextNode" presStyleLbl="node3" presStyleIdx="4" presStyleCnt="12" custScaleX="311918" custScaleY="121000">
        <dgm:presLayoutVars>
          <dgm:chPref val="3"/>
        </dgm:presLayoutVars>
      </dgm:prSet>
      <dgm:spPr/>
    </dgm:pt>
    <dgm:pt modelId="{DB3700DE-87E5-40C0-8580-54C1365FA3B4}" type="pres">
      <dgm:prSet presAssocID="{047669F5-9EC2-4272-A8B6-42C1FEF7046A}" presName="level3hierChild" presStyleCnt="0"/>
      <dgm:spPr/>
    </dgm:pt>
    <dgm:pt modelId="{3A22303F-1EB7-4D5F-997B-A336368D0E33}" type="pres">
      <dgm:prSet presAssocID="{A4EAC9EA-AAAF-4B84-BAB3-4237BD17DC1C}" presName="conn2-1" presStyleLbl="parChTrans1D3" presStyleIdx="5" presStyleCnt="12"/>
      <dgm:spPr/>
    </dgm:pt>
    <dgm:pt modelId="{D6B07E5D-164C-457D-B0CB-84FF97397DF6}" type="pres">
      <dgm:prSet presAssocID="{A4EAC9EA-AAAF-4B84-BAB3-4237BD17DC1C}" presName="connTx" presStyleLbl="parChTrans1D3" presStyleIdx="5" presStyleCnt="12"/>
      <dgm:spPr/>
    </dgm:pt>
    <dgm:pt modelId="{77C35427-A27C-42D7-8EEE-AAC1681AB8CB}" type="pres">
      <dgm:prSet presAssocID="{1BE47C6D-ADC3-45E6-8DE2-B2F687A8DA44}" presName="root2" presStyleCnt="0"/>
      <dgm:spPr/>
    </dgm:pt>
    <dgm:pt modelId="{8BE29166-2A48-4FEF-B668-B91D91C6D268}" type="pres">
      <dgm:prSet presAssocID="{1BE47C6D-ADC3-45E6-8DE2-B2F687A8DA44}" presName="LevelTwoTextNode" presStyleLbl="node3" presStyleIdx="5" presStyleCnt="12" custScaleX="311920" custScaleY="121000">
        <dgm:presLayoutVars>
          <dgm:chPref val="3"/>
        </dgm:presLayoutVars>
      </dgm:prSet>
      <dgm:spPr/>
    </dgm:pt>
    <dgm:pt modelId="{BC848620-0649-497C-B12F-4EE331B6F809}" type="pres">
      <dgm:prSet presAssocID="{1BE47C6D-ADC3-45E6-8DE2-B2F687A8DA44}" presName="level3hierChild" presStyleCnt="0"/>
      <dgm:spPr/>
    </dgm:pt>
    <dgm:pt modelId="{D74E99AE-E131-470D-9881-E0099C731140}" type="pres">
      <dgm:prSet presAssocID="{DCCD2E3A-278F-4BFC-85B1-6B9C0F1DEAD5}" presName="conn2-1" presStyleLbl="parChTrans1D3" presStyleIdx="6" presStyleCnt="12"/>
      <dgm:spPr/>
    </dgm:pt>
    <dgm:pt modelId="{DD690D81-1110-4AF9-9D22-FC2F6CC039B5}" type="pres">
      <dgm:prSet presAssocID="{DCCD2E3A-278F-4BFC-85B1-6B9C0F1DEAD5}" presName="connTx" presStyleLbl="parChTrans1D3" presStyleIdx="6" presStyleCnt="12"/>
      <dgm:spPr/>
    </dgm:pt>
    <dgm:pt modelId="{70DC82F8-B7CE-4CE3-BC4C-912C6030AE13}" type="pres">
      <dgm:prSet presAssocID="{59D38482-9D1A-49A8-9381-4BC7D6363825}" presName="root2" presStyleCnt="0"/>
      <dgm:spPr/>
    </dgm:pt>
    <dgm:pt modelId="{085457F2-39E5-4CDC-AFF5-A010FD7202A1}" type="pres">
      <dgm:prSet presAssocID="{59D38482-9D1A-49A8-9381-4BC7D6363825}" presName="LevelTwoTextNode" presStyleLbl="node3" presStyleIdx="6" presStyleCnt="12" custScaleX="311918" custScaleY="121000">
        <dgm:presLayoutVars>
          <dgm:chPref val="3"/>
        </dgm:presLayoutVars>
      </dgm:prSet>
      <dgm:spPr/>
    </dgm:pt>
    <dgm:pt modelId="{61158BA3-BDBB-4BE6-90EE-B48D0E8A4FAA}" type="pres">
      <dgm:prSet presAssocID="{59D38482-9D1A-49A8-9381-4BC7D6363825}" presName="level3hierChild" presStyleCnt="0"/>
      <dgm:spPr/>
    </dgm:pt>
    <dgm:pt modelId="{41D9A4FE-44A3-4EB9-BA91-7AB2379266BF}" type="pres">
      <dgm:prSet presAssocID="{B994EBDF-3EDD-4481-95FC-2F7BD1B9E379}" presName="conn2-1" presStyleLbl="parChTrans1D3" presStyleIdx="7" presStyleCnt="12"/>
      <dgm:spPr/>
    </dgm:pt>
    <dgm:pt modelId="{7DFF1D39-6C87-46E9-B919-880F3FA63C82}" type="pres">
      <dgm:prSet presAssocID="{B994EBDF-3EDD-4481-95FC-2F7BD1B9E379}" presName="connTx" presStyleLbl="parChTrans1D3" presStyleIdx="7" presStyleCnt="12"/>
      <dgm:spPr/>
    </dgm:pt>
    <dgm:pt modelId="{3A44AEE7-9B1D-4BBA-AD3A-F7497ED9B7B8}" type="pres">
      <dgm:prSet presAssocID="{B5212478-2F47-4B0F-86D5-9AF301A51B54}" presName="root2" presStyleCnt="0"/>
      <dgm:spPr/>
    </dgm:pt>
    <dgm:pt modelId="{9B10AA69-365A-405F-BB14-B9DE0001DDCA}" type="pres">
      <dgm:prSet presAssocID="{B5212478-2F47-4B0F-86D5-9AF301A51B54}" presName="LevelTwoTextNode" presStyleLbl="node3" presStyleIdx="7" presStyleCnt="12" custScaleX="311918" custScaleY="121000">
        <dgm:presLayoutVars>
          <dgm:chPref val="3"/>
        </dgm:presLayoutVars>
      </dgm:prSet>
      <dgm:spPr/>
    </dgm:pt>
    <dgm:pt modelId="{9BBC6391-2625-40E9-9DCD-1521B598C91D}" type="pres">
      <dgm:prSet presAssocID="{B5212478-2F47-4B0F-86D5-9AF301A51B54}" presName="level3hierChild" presStyleCnt="0"/>
      <dgm:spPr/>
    </dgm:pt>
    <dgm:pt modelId="{6DCCCAAB-3A5A-46D9-AC6B-9B650C1EA048}" type="pres">
      <dgm:prSet presAssocID="{289A7D39-8235-4720-AB56-DB10800A2CEF}" presName="conn2-1" presStyleLbl="parChTrans1D2" presStyleIdx="1" presStyleCnt="2"/>
      <dgm:spPr/>
    </dgm:pt>
    <dgm:pt modelId="{906D83F1-B7AC-49B8-B15E-225D74C1C02A}" type="pres">
      <dgm:prSet presAssocID="{289A7D39-8235-4720-AB56-DB10800A2CEF}" presName="connTx" presStyleLbl="parChTrans1D2" presStyleIdx="1" presStyleCnt="2"/>
      <dgm:spPr/>
    </dgm:pt>
    <dgm:pt modelId="{0F6131BC-8BE0-4AEE-871A-191D7020DD48}" type="pres">
      <dgm:prSet presAssocID="{8B86E968-35BF-4011-BDDD-67E5F63297B5}" presName="root2" presStyleCnt="0"/>
      <dgm:spPr/>
    </dgm:pt>
    <dgm:pt modelId="{BFD7DA05-24C7-44E1-80E2-F9D3DFFB7912}" type="pres">
      <dgm:prSet presAssocID="{8B86E968-35BF-4011-BDDD-67E5F63297B5}" presName="LevelTwoTextNode" presStyleLbl="node2" presStyleIdx="1" presStyleCnt="2" custScaleX="121000" custScaleY="121000" custLinFactX="-100000" custLinFactY="-5858" custLinFactNeighborX="-125690" custLinFactNeighborY="-100000">
        <dgm:presLayoutVars>
          <dgm:chPref val="3"/>
        </dgm:presLayoutVars>
      </dgm:prSet>
      <dgm:spPr/>
    </dgm:pt>
    <dgm:pt modelId="{10AA0E3D-9E69-42C4-B325-68E7EEC298E5}" type="pres">
      <dgm:prSet presAssocID="{8B86E968-35BF-4011-BDDD-67E5F63297B5}" presName="level3hierChild" presStyleCnt="0"/>
      <dgm:spPr/>
    </dgm:pt>
    <dgm:pt modelId="{E01BB704-3B53-4300-8139-50A6EE65AC76}" type="pres">
      <dgm:prSet presAssocID="{B3CAE8E8-5510-4B50-8440-7E568CDD9360}" presName="conn2-1" presStyleLbl="parChTrans1D3" presStyleIdx="8" presStyleCnt="12"/>
      <dgm:spPr/>
    </dgm:pt>
    <dgm:pt modelId="{2E080FE8-290F-4D58-9660-65B551335443}" type="pres">
      <dgm:prSet presAssocID="{B3CAE8E8-5510-4B50-8440-7E568CDD9360}" presName="connTx" presStyleLbl="parChTrans1D3" presStyleIdx="8" presStyleCnt="12"/>
      <dgm:spPr/>
    </dgm:pt>
    <dgm:pt modelId="{349ED36E-19CE-4B01-8406-2B3BF51F2022}" type="pres">
      <dgm:prSet presAssocID="{5E6CDA12-4773-4F9A-B914-313ABE9CABA5}" presName="root2" presStyleCnt="0"/>
      <dgm:spPr/>
    </dgm:pt>
    <dgm:pt modelId="{1CAEC184-1FAD-4A0D-BD92-E52DBB674DE1}" type="pres">
      <dgm:prSet presAssocID="{5E6CDA12-4773-4F9A-B914-313ABE9CABA5}" presName="LevelTwoTextNode" presStyleLbl="node3" presStyleIdx="8" presStyleCnt="12" custScaleX="311918" custScaleY="121000" custLinFactNeighborX="-1124" custLinFactNeighborY="-40549">
        <dgm:presLayoutVars>
          <dgm:chPref val="3"/>
        </dgm:presLayoutVars>
      </dgm:prSet>
      <dgm:spPr/>
    </dgm:pt>
    <dgm:pt modelId="{E5128AFC-240E-45DA-9AB1-F9ECF7E4CFAD}" type="pres">
      <dgm:prSet presAssocID="{5E6CDA12-4773-4F9A-B914-313ABE9CABA5}" presName="level3hierChild" presStyleCnt="0"/>
      <dgm:spPr/>
    </dgm:pt>
    <dgm:pt modelId="{AF9FC2F7-4161-4B34-AC29-3B911F41340D}" type="pres">
      <dgm:prSet presAssocID="{781737E5-7FB6-4E97-A6EF-6C191320851F}" presName="conn2-1" presStyleLbl="parChTrans1D4" presStyleIdx="0" presStyleCnt="15"/>
      <dgm:spPr/>
    </dgm:pt>
    <dgm:pt modelId="{34579625-A4DB-4C7A-A142-FD25066FCECB}" type="pres">
      <dgm:prSet presAssocID="{781737E5-7FB6-4E97-A6EF-6C191320851F}" presName="connTx" presStyleLbl="parChTrans1D4" presStyleIdx="0" presStyleCnt="15"/>
      <dgm:spPr/>
    </dgm:pt>
    <dgm:pt modelId="{5DE1495C-3EEA-462A-B939-1845A8A86005}" type="pres">
      <dgm:prSet presAssocID="{BAAC1EC1-7A47-427A-9120-D121A86B31F8}" presName="root2" presStyleCnt="0"/>
      <dgm:spPr/>
    </dgm:pt>
    <dgm:pt modelId="{8DA429B6-7957-4BF3-BF07-6690C4B57FEE}" type="pres">
      <dgm:prSet presAssocID="{BAAC1EC1-7A47-427A-9120-D121A86B31F8}" presName="LevelTwoTextNode" presStyleLbl="node4" presStyleIdx="0" presStyleCnt="15" custScaleX="253697" custScaleY="112170">
        <dgm:presLayoutVars>
          <dgm:chPref val="3"/>
        </dgm:presLayoutVars>
      </dgm:prSet>
      <dgm:spPr/>
    </dgm:pt>
    <dgm:pt modelId="{C6F206E1-9400-4100-9CD7-E149C9910CBC}" type="pres">
      <dgm:prSet presAssocID="{BAAC1EC1-7A47-427A-9120-D121A86B31F8}" presName="level3hierChild" presStyleCnt="0"/>
      <dgm:spPr/>
    </dgm:pt>
    <dgm:pt modelId="{3861D9E0-4057-4AE8-AEB6-8E46231CF05B}" type="pres">
      <dgm:prSet presAssocID="{585891FC-8804-4D77-8931-1A84DFA71242}" presName="conn2-1" presStyleLbl="parChTrans1D4" presStyleIdx="1" presStyleCnt="15"/>
      <dgm:spPr/>
    </dgm:pt>
    <dgm:pt modelId="{A8F6D2B6-7A7D-4A00-BDB0-29B84B2C836E}" type="pres">
      <dgm:prSet presAssocID="{585891FC-8804-4D77-8931-1A84DFA71242}" presName="connTx" presStyleLbl="parChTrans1D4" presStyleIdx="1" presStyleCnt="15"/>
      <dgm:spPr/>
    </dgm:pt>
    <dgm:pt modelId="{FCD154DE-AF17-4104-A93B-0C55201CF5AB}" type="pres">
      <dgm:prSet presAssocID="{BD172857-87E7-465E-BADD-4DAC2BC76EAB}" presName="root2" presStyleCnt="0"/>
      <dgm:spPr/>
    </dgm:pt>
    <dgm:pt modelId="{04EE90C3-83FD-4DAC-B156-EDE73A0520AB}" type="pres">
      <dgm:prSet presAssocID="{BD172857-87E7-465E-BADD-4DAC2BC76EAB}" presName="LevelTwoTextNode" presStyleLbl="node4" presStyleIdx="1" presStyleCnt="15" custScaleX="253697" custScaleY="112170">
        <dgm:presLayoutVars>
          <dgm:chPref val="3"/>
        </dgm:presLayoutVars>
      </dgm:prSet>
      <dgm:spPr/>
    </dgm:pt>
    <dgm:pt modelId="{1DB2CD1E-A26D-4073-B3AE-B3D8057A748C}" type="pres">
      <dgm:prSet presAssocID="{BD172857-87E7-465E-BADD-4DAC2BC76EAB}" presName="level3hierChild" presStyleCnt="0"/>
      <dgm:spPr/>
    </dgm:pt>
    <dgm:pt modelId="{56171AE0-2A05-440E-B181-FB91E67D0165}" type="pres">
      <dgm:prSet presAssocID="{FA361FD6-EC5C-43C3-8803-6665E3E1E234}" presName="conn2-1" presStyleLbl="parChTrans1D4" presStyleIdx="2" presStyleCnt="15"/>
      <dgm:spPr/>
    </dgm:pt>
    <dgm:pt modelId="{63E9FB02-8099-470F-857C-43A89F1CFFEF}" type="pres">
      <dgm:prSet presAssocID="{FA361FD6-EC5C-43C3-8803-6665E3E1E234}" presName="connTx" presStyleLbl="parChTrans1D4" presStyleIdx="2" presStyleCnt="15"/>
      <dgm:spPr/>
    </dgm:pt>
    <dgm:pt modelId="{F63BCEFE-2A3C-4858-B85A-9FC3C497A5C3}" type="pres">
      <dgm:prSet presAssocID="{0FA1D0F1-3CC1-4A7A-9E88-AA19B4752E7D}" presName="root2" presStyleCnt="0"/>
      <dgm:spPr/>
    </dgm:pt>
    <dgm:pt modelId="{C43E3C9B-8EF0-465D-8980-2638CDC0E637}" type="pres">
      <dgm:prSet presAssocID="{0FA1D0F1-3CC1-4A7A-9E88-AA19B4752E7D}" presName="LevelTwoTextNode" presStyleLbl="node4" presStyleIdx="2" presStyleCnt="15" custScaleX="253697" custScaleY="112170">
        <dgm:presLayoutVars>
          <dgm:chPref val="3"/>
        </dgm:presLayoutVars>
      </dgm:prSet>
      <dgm:spPr/>
    </dgm:pt>
    <dgm:pt modelId="{497BD7EE-8AA7-48DE-8D35-92AE877418AF}" type="pres">
      <dgm:prSet presAssocID="{0FA1D0F1-3CC1-4A7A-9E88-AA19B4752E7D}" presName="level3hierChild" presStyleCnt="0"/>
      <dgm:spPr/>
    </dgm:pt>
    <dgm:pt modelId="{8C5E8670-6236-4D3E-B3F8-DEC46CF7DBB9}" type="pres">
      <dgm:prSet presAssocID="{17DCE82F-02C3-47BD-AD0D-634A8C127114}" presName="conn2-1" presStyleLbl="parChTrans1D4" presStyleIdx="3" presStyleCnt="15"/>
      <dgm:spPr/>
    </dgm:pt>
    <dgm:pt modelId="{47B0F87D-5628-4CA4-BE4E-DCBEAACA677A}" type="pres">
      <dgm:prSet presAssocID="{17DCE82F-02C3-47BD-AD0D-634A8C127114}" presName="connTx" presStyleLbl="parChTrans1D4" presStyleIdx="3" presStyleCnt="15"/>
      <dgm:spPr/>
    </dgm:pt>
    <dgm:pt modelId="{8B979ACF-816F-4F5E-9DF6-77778C8F6D17}" type="pres">
      <dgm:prSet presAssocID="{B07B1665-F2C0-4BFD-A6A4-B8B84337D595}" presName="root2" presStyleCnt="0"/>
      <dgm:spPr/>
    </dgm:pt>
    <dgm:pt modelId="{4934CDD9-41BB-4A78-B808-090119135505}" type="pres">
      <dgm:prSet presAssocID="{B07B1665-F2C0-4BFD-A6A4-B8B84337D595}" presName="LevelTwoTextNode" presStyleLbl="node4" presStyleIdx="3" presStyleCnt="15" custScaleX="253697" custScaleY="112170">
        <dgm:presLayoutVars>
          <dgm:chPref val="3"/>
        </dgm:presLayoutVars>
      </dgm:prSet>
      <dgm:spPr/>
    </dgm:pt>
    <dgm:pt modelId="{DF89DB94-E363-4CB7-AB5D-77FD1E4D3CBA}" type="pres">
      <dgm:prSet presAssocID="{B07B1665-F2C0-4BFD-A6A4-B8B84337D595}" presName="level3hierChild" presStyleCnt="0"/>
      <dgm:spPr/>
    </dgm:pt>
    <dgm:pt modelId="{C9FA9FBE-8991-4304-B689-1138567871C0}" type="pres">
      <dgm:prSet presAssocID="{2352EE98-AABE-4FCA-8A0E-A5A20004A8DA}" presName="conn2-1" presStyleLbl="parChTrans1D4" presStyleIdx="4" presStyleCnt="15"/>
      <dgm:spPr/>
    </dgm:pt>
    <dgm:pt modelId="{F842D0FE-8D0F-4A4B-BD98-2EA5A9A82355}" type="pres">
      <dgm:prSet presAssocID="{2352EE98-AABE-4FCA-8A0E-A5A20004A8DA}" presName="connTx" presStyleLbl="parChTrans1D4" presStyleIdx="4" presStyleCnt="15"/>
      <dgm:spPr/>
    </dgm:pt>
    <dgm:pt modelId="{B3D7AB19-F95A-4FE6-886D-4AB8680E224C}" type="pres">
      <dgm:prSet presAssocID="{B935B1D5-4202-4E8F-B1E4-7710272F7419}" presName="root2" presStyleCnt="0"/>
      <dgm:spPr/>
    </dgm:pt>
    <dgm:pt modelId="{1868BACC-2C83-41D0-98EB-0C97CE156712}" type="pres">
      <dgm:prSet presAssocID="{B935B1D5-4202-4E8F-B1E4-7710272F7419}" presName="LevelTwoTextNode" presStyleLbl="node4" presStyleIdx="4" presStyleCnt="15" custScaleX="253697" custScaleY="112170">
        <dgm:presLayoutVars>
          <dgm:chPref val="3"/>
        </dgm:presLayoutVars>
      </dgm:prSet>
      <dgm:spPr/>
    </dgm:pt>
    <dgm:pt modelId="{164E8E90-56FB-4091-A656-FD5643279F4A}" type="pres">
      <dgm:prSet presAssocID="{B935B1D5-4202-4E8F-B1E4-7710272F7419}" presName="level3hierChild" presStyleCnt="0"/>
      <dgm:spPr/>
    </dgm:pt>
    <dgm:pt modelId="{FBD91C21-27A7-4A33-8319-908F721A565B}" type="pres">
      <dgm:prSet presAssocID="{03F2344A-7691-47A0-8606-2CD574ECCB83}" presName="conn2-1" presStyleLbl="parChTrans1D4" presStyleIdx="5" presStyleCnt="15"/>
      <dgm:spPr/>
    </dgm:pt>
    <dgm:pt modelId="{A752502E-4A77-428E-B8A3-D9B608684A6A}" type="pres">
      <dgm:prSet presAssocID="{03F2344A-7691-47A0-8606-2CD574ECCB83}" presName="connTx" presStyleLbl="parChTrans1D4" presStyleIdx="5" presStyleCnt="15"/>
      <dgm:spPr/>
    </dgm:pt>
    <dgm:pt modelId="{83065024-1828-41C2-9D82-26D3C59D03AF}" type="pres">
      <dgm:prSet presAssocID="{E2566499-0F71-472D-9BE4-44DD9A04901E}" presName="root2" presStyleCnt="0"/>
      <dgm:spPr/>
    </dgm:pt>
    <dgm:pt modelId="{D42CF76C-62D6-48E4-8A38-847FB77A8A12}" type="pres">
      <dgm:prSet presAssocID="{E2566499-0F71-472D-9BE4-44DD9A04901E}" presName="LevelTwoTextNode" presStyleLbl="node4" presStyleIdx="5" presStyleCnt="15" custScaleX="253697" custScaleY="112170">
        <dgm:presLayoutVars>
          <dgm:chPref val="3"/>
        </dgm:presLayoutVars>
      </dgm:prSet>
      <dgm:spPr/>
    </dgm:pt>
    <dgm:pt modelId="{9448ACF6-3D03-4282-9610-FA9C4897C7E5}" type="pres">
      <dgm:prSet presAssocID="{E2566499-0F71-472D-9BE4-44DD9A04901E}" presName="level3hierChild" presStyleCnt="0"/>
      <dgm:spPr/>
    </dgm:pt>
    <dgm:pt modelId="{E2280DC8-EA25-4781-B9A6-01898D656D47}" type="pres">
      <dgm:prSet presAssocID="{2701D40A-ADDE-42F3-85F7-74DA72170EBB}" presName="conn2-1" presStyleLbl="parChTrans1D3" presStyleIdx="9" presStyleCnt="12"/>
      <dgm:spPr/>
    </dgm:pt>
    <dgm:pt modelId="{48EC0F12-EB3E-41AD-8587-7B5069DBA9B7}" type="pres">
      <dgm:prSet presAssocID="{2701D40A-ADDE-42F3-85F7-74DA72170EBB}" presName="connTx" presStyleLbl="parChTrans1D3" presStyleIdx="9" presStyleCnt="12"/>
      <dgm:spPr/>
    </dgm:pt>
    <dgm:pt modelId="{C2AB6674-8D72-4730-B012-80C0C06E8A9C}" type="pres">
      <dgm:prSet presAssocID="{1AFFF452-277C-4B50-A651-B468EA49FB13}" presName="root2" presStyleCnt="0"/>
      <dgm:spPr/>
    </dgm:pt>
    <dgm:pt modelId="{8EC76760-9FAF-4189-AA9C-F05A2553A204}" type="pres">
      <dgm:prSet presAssocID="{1AFFF452-277C-4B50-A651-B468EA49FB13}" presName="LevelTwoTextNode" presStyleLbl="node3" presStyleIdx="9" presStyleCnt="12" custScaleX="311277" custScaleY="121000">
        <dgm:presLayoutVars>
          <dgm:chPref val="3"/>
        </dgm:presLayoutVars>
      </dgm:prSet>
      <dgm:spPr/>
    </dgm:pt>
    <dgm:pt modelId="{31B3E731-1E80-4389-BDC7-CA2F4C8B3491}" type="pres">
      <dgm:prSet presAssocID="{1AFFF452-277C-4B50-A651-B468EA49FB13}" presName="level3hierChild" presStyleCnt="0"/>
      <dgm:spPr/>
    </dgm:pt>
    <dgm:pt modelId="{75D457B5-6D58-4364-8619-14DBA9DD9535}" type="pres">
      <dgm:prSet presAssocID="{3DB0A67E-32D1-4C3F-BEA8-70CB50C9A6FB}" presName="conn2-1" presStyleLbl="parChTrans1D4" presStyleIdx="6" presStyleCnt="15"/>
      <dgm:spPr/>
    </dgm:pt>
    <dgm:pt modelId="{F945A7B5-C007-4CF5-9876-695249A8AA7C}" type="pres">
      <dgm:prSet presAssocID="{3DB0A67E-32D1-4C3F-BEA8-70CB50C9A6FB}" presName="connTx" presStyleLbl="parChTrans1D4" presStyleIdx="6" presStyleCnt="15"/>
      <dgm:spPr/>
    </dgm:pt>
    <dgm:pt modelId="{4D4FA847-74E2-4D58-9FC2-6B7D0B1602FA}" type="pres">
      <dgm:prSet presAssocID="{94125E53-6C35-4174-BEBB-42442699084F}" presName="root2" presStyleCnt="0"/>
      <dgm:spPr/>
    </dgm:pt>
    <dgm:pt modelId="{33AD37F9-2F6E-4052-B7A8-569E5CB7BC8B}" type="pres">
      <dgm:prSet presAssocID="{94125E53-6C35-4174-BEBB-42442699084F}" presName="LevelTwoTextNode" presStyleLbl="node4" presStyleIdx="6" presStyleCnt="15" custScaleX="143365" custScaleY="82304">
        <dgm:presLayoutVars>
          <dgm:chPref val="3"/>
        </dgm:presLayoutVars>
      </dgm:prSet>
      <dgm:spPr/>
    </dgm:pt>
    <dgm:pt modelId="{B671985D-4528-4085-BD5B-244E264E8996}" type="pres">
      <dgm:prSet presAssocID="{94125E53-6C35-4174-BEBB-42442699084F}" presName="level3hierChild" presStyleCnt="0"/>
      <dgm:spPr/>
    </dgm:pt>
    <dgm:pt modelId="{3B941429-A3AD-4857-AE21-B2FE0E6A4717}" type="pres">
      <dgm:prSet presAssocID="{C614A3D8-2DF7-4D23-BFAC-C573E09027FA}" presName="conn2-1" presStyleLbl="parChTrans1D4" presStyleIdx="7" presStyleCnt="15"/>
      <dgm:spPr/>
    </dgm:pt>
    <dgm:pt modelId="{D9564689-4E8A-4F08-9A2E-73A86C8FA7F8}" type="pres">
      <dgm:prSet presAssocID="{C614A3D8-2DF7-4D23-BFAC-C573E09027FA}" presName="connTx" presStyleLbl="parChTrans1D4" presStyleIdx="7" presStyleCnt="15"/>
      <dgm:spPr/>
    </dgm:pt>
    <dgm:pt modelId="{959ABBE0-A3E0-46A5-B933-EFBB14146C3B}" type="pres">
      <dgm:prSet presAssocID="{471C577D-D78B-4412-A32E-7C6A7E5D38C3}" presName="root2" presStyleCnt="0"/>
      <dgm:spPr/>
    </dgm:pt>
    <dgm:pt modelId="{015DBEA5-7135-49B1-AB95-E8E02F98D15C}" type="pres">
      <dgm:prSet presAssocID="{471C577D-D78B-4412-A32E-7C6A7E5D38C3}" presName="LevelTwoTextNode" presStyleLbl="node4" presStyleIdx="7" presStyleCnt="15" custScaleX="143365" custScaleY="82304">
        <dgm:presLayoutVars>
          <dgm:chPref val="3"/>
        </dgm:presLayoutVars>
      </dgm:prSet>
      <dgm:spPr/>
    </dgm:pt>
    <dgm:pt modelId="{35CCC369-E2EE-4B3A-80A6-BDA4D8204FD3}" type="pres">
      <dgm:prSet presAssocID="{471C577D-D78B-4412-A32E-7C6A7E5D38C3}" presName="level3hierChild" presStyleCnt="0"/>
      <dgm:spPr/>
    </dgm:pt>
    <dgm:pt modelId="{6DBE8026-4B8E-4D78-BE08-61750EB1829B}" type="pres">
      <dgm:prSet presAssocID="{F423DA7A-FB40-44EA-B9D9-F5E83438A682}" presName="conn2-1" presStyleLbl="parChTrans1D4" presStyleIdx="8" presStyleCnt="15"/>
      <dgm:spPr/>
    </dgm:pt>
    <dgm:pt modelId="{50A64C4F-A5A6-493B-9AB7-B09098BFACF6}" type="pres">
      <dgm:prSet presAssocID="{F423DA7A-FB40-44EA-B9D9-F5E83438A682}" presName="connTx" presStyleLbl="parChTrans1D4" presStyleIdx="8" presStyleCnt="15"/>
      <dgm:spPr/>
    </dgm:pt>
    <dgm:pt modelId="{8BE4EA79-703D-4551-892B-3074D5F6CE6E}" type="pres">
      <dgm:prSet presAssocID="{F55E2C1E-7A61-4045-9D14-3B9E51AD8FB8}" presName="root2" presStyleCnt="0"/>
      <dgm:spPr/>
    </dgm:pt>
    <dgm:pt modelId="{76D839EA-90B8-4E7E-9036-97B31310F7A9}" type="pres">
      <dgm:prSet presAssocID="{F55E2C1E-7A61-4045-9D14-3B9E51AD8FB8}" presName="LevelTwoTextNode" presStyleLbl="node4" presStyleIdx="8" presStyleCnt="15" custScaleX="143365" custScaleY="82304">
        <dgm:presLayoutVars>
          <dgm:chPref val="3"/>
        </dgm:presLayoutVars>
      </dgm:prSet>
      <dgm:spPr/>
    </dgm:pt>
    <dgm:pt modelId="{B64E1996-83E3-43D0-9667-D69440C88852}" type="pres">
      <dgm:prSet presAssocID="{F55E2C1E-7A61-4045-9D14-3B9E51AD8FB8}" presName="level3hierChild" presStyleCnt="0"/>
      <dgm:spPr/>
    </dgm:pt>
    <dgm:pt modelId="{E8BFE035-434B-40F8-A6C7-89A4171A0C66}" type="pres">
      <dgm:prSet presAssocID="{5AE6C763-6288-4738-AF7C-1EA3A0988879}" presName="conn2-1" presStyleLbl="parChTrans1D3" presStyleIdx="10" presStyleCnt="12"/>
      <dgm:spPr/>
    </dgm:pt>
    <dgm:pt modelId="{2A3C71FA-3061-45E2-9C47-F37CB5CFC985}" type="pres">
      <dgm:prSet presAssocID="{5AE6C763-6288-4738-AF7C-1EA3A0988879}" presName="connTx" presStyleLbl="parChTrans1D3" presStyleIdx="10" presStyleCnt="12"/>
      <dgm:spPr/>
    </dgm:pt>
    <dgm:pt modelId="{AFEA1712-066C-48FA-A377-72D9D27CFA39}" type="pres">
      <dgm:prSet presAssocID="{19543C74-B040-4AA2-9410-94626A806B53}" presName="root2" presStyleCnt="0"/>
      <dgm:spPr/>
    </dgm:pt>
    <dgm:pt modelId="{D7FAF0ED-49AF-4372-B53E-87C1B6F87A0D}" type="pres">
      <dgm:prSet presAssocID="{19543C74-B040-4AA2-9410-94626A806B53}" presName="LevelTwoTextNode" presStyleLbl="node3" presStyleIdx="10" presStyleCnt="12" custScaleX="121000" custScaleY="121000">
        <dgm:presLayoutVars>
          <dgm:chPref val="3"/>
        </dgm:presLayoutVars>
      </dgm:prSet>
      <dgm:spPr/>
    </dgm:pt>
    <dgm:pt modelId="{CE7F83C0-D671-4295-B38A-C447E3370CA2}" type="pres">
      <dgm:prSet presAssocID="{19543C74-B040-4AA2-9410-94626A806B53}" presName="level3hierChild" presStyleCnt="0"/>
      <dgm:spPr/>
    </dgm:pt>
    <dgm:pt modelId="{FDB09C0A-D521-4E2A-947B-8F583D0B5247}" type="pres">
      <dgm:prSet presAssocID="{9E91F758-65D6-4B39-987C-5002FE95CBE1}" presName="conn2-1" presStyleLbl="parChTrans1D4" presStyleIdx="9" presStyleCnt="15"/>
      <dgm:spPr/>
    </dgm:pt>
    <dgm:pt modelId="{45088286-DF09-4E57-A479-52695BFCDC5A}" type="pres">
      <dgm:prSet presAssocID="{9E91F758-65D6-4B39-987C-5002FE95CBE1}" presName="connTx" presStyleLbl="parChTrans1D4" presStyleIdx="9" presStyleCnt="15"/>
      <dgm:spPr/>
    </dgm:pt>
    <dgm:pt modelId="{9C7AA6B3-D5F8-49AE-A858-56777D0B788E}" type="pres">
      <dgm:prSet presAssocID="{81034206-1A76-4F96-B643-A394402765CE}" presName="root2" presStyleCnt="0"/>
      <dgm:spPr/>
    </dgm:pt>
    <dgm:pt modelId="{79637D1B-9705-45D0-BA51-C84A1D9F116B}" type="pres">
      <dgm:prSet presAssocID="{81034206-1A76-4F96-B643-A394402765CE}" presName="LevelTwoTextNode" presStyleLbl="node4" presStyleIdx="9" presStyleCnt="15" custScaleX="121000" custScaleY="121000">
        <dgm:presLayoutVars>
          <dgm:chPref val="3"/>
        </dgm:presLayoutVars>
      </dgm:prSet>
      <dgm:spPr/>
    </dgm:pt>
    <dgm:pt modelId="{C43A532C-C22B-47BE-8A9F-4B23BA1C8BF7}" type="pres">
      <dgm:prSet presAssocID="{81034206-1A76-4F96-B643-A394402765CE}" presName="level3hierChild" presStyleCnt="0"/>
      <dgm:spPr/>
    </dgm:pt>
    <dgm:pt modelId="{F0521EB3-9FF8-42AA-9D1E-07440CDD679B}" type="pres">
      <dgm:prSet presAssocID="{A4B79D1D-0974-40D0-B740-D2A9F9064226}" presName="conn2-1" presStyleLbl="parChTrans1D4" presStyleIdx="10" presStyleCnt="15"/>
      <dgm:spPr/>
    </dgm:pt>
    <dgm:pt modelId="{844FFF30-1081-4A07-9216-AED22DC12CC6}" type="pres">
      <dgm:prSet presAssocID="{A4B79D1D-0974-40D0-B740-D2A9F9064226}" presName="connTx" presStyleLbl="parChTrans1D4" presStyleIdx="10" presStyleCnt="15"/>
      <dgm:spPr/>
    </dgm:pt>
    <dgm:pt modelId="{4C0E9101-647E-4AFC-8A08-B5A6DA99100E}" type="pres">
      <dgm:prSet presAssocID="{DED8BECE-3097-4498-A59B-D747A8A65F16}" presName="root2" presStyleCnt="0"/>
      <dgm:spPr/>
    </dgm:pt>
    <dgm:pt modelId="{E524232C-EE13-40EB-BB2C-675089318D6D}" type="pres">
      <dgm:prSet presAssocID="{DED8BECE-3097-4498-A59B-D747A8A65F16}" presName="LevelTwoTextNode" presStyleLbl="node4" presStyleIdx="10" presStyleCnt="15" custScaleX="121000" custScaleY="121000">
        <dgm:presLayoutVars>
          <dgm:chPref val="3"/>
        </dgm:presLayoutVars>
      </dgm:prSet>
      <dgm:spPr/>
    </dgm:pt>
    <dgm:pt modelId="{8B247715-34B7-4FA4-8E3B-93DF2A1D06A1}" type="pres">
      <dgm:prSet presAssocID="{DED8BECE-3097-4498-A59B-D747A8A65F16}" presName="level3hierChild" presStyleCnt="0"/>
      <dgm:spPr/>
    </dgm:pt>
    <dgm:pt modelId="{D77A2535-D1DE-4DDE-92FA-DEC6F0792131}" type="pres">
      <dgm:prSet presAssocID="{A980E968-C8AD-4CC5-8C69-34C77F60A580}" presName="conn2-1" presStyleLbl="parChTrans1D4" presStyleIdx="11" presStyleCnt="15"/>
      <dgm:spPr/>
    </dgm:pt>
    <dgm:pt modelId="{9648F5D0-E7C2-4F2B-B34C-B682A5BB3CA7}" type="pres">
      <dgm:prSet presAssocID="{A980E968-C8AD-4CC5-8C69-34C77F60A580}" presName="connTx" presStyleLbl="parChTrans1D4" presStyleIdx="11" presStyleCnt="15"/>
      <dgm:spPr/>
    </dgm:pt>
    <dgm:pt modelId="{F5127005-3B55-4E92-8E0E-24FFC9503AEF}" type="pres">
      <dgm:prSet presAssocID="{29F64376-4FAF-4B2F-A5E5-518546F006D6}" presName="root2" presStyleCnt="0"/>
      <dgm:spPr/>
    </dgm:pt>
    <dgm:pt modelId="{45D254B2-AF91-4FF6-B688-6B7589059953}" type="pres">
      <dgm:prSet presAssocID="{29F64376-4FAF-4B2F-A5E5-518546F006D6}" presName="LevelTwoTextNode" presStyleLbl="node4" presStyleIdx="11" presStyleCnt="15" custScaleX="121000" custScaleY="121000">
        <dgm:presLayoutVars>
          <dgm:chPref val="3"/>
        </dgm:presLayoutVars>
      </dgm:prSet>
      <dgm:spPr/>
    </dgm:pt>
    <dgm:pt modelId="{59022A28-8ED7-4F56-B2E4-1EDCC973826C}" type="pres">
      <dgm:prSet presAssocID="{29F64376-4FAF-4B2F-A5E5-518546F006D6}" presName="level3hierChild" presStyleCnt="0"/>
      <dgm:spPr/>
    </dgm:pt>
    <dgm:pt modelId="{4D4E0B7F-20DF-456E-813F-3A324F917E77}" type="pres">
      <dgm:prSet presAssocID="{8DFAABA5-3E4E-40AB-809C-C89900E1A500}" presName="conn2-1" presStyleLbl="parChTrans1D3" presStyleIdx="11" presStyleCnt="12"/>
      <dgm:spPr/>
    </dgm:pt>
    <dgm:pt modelId="{F6A05BA3-4C99-492C-AD71-2A0A79424B10}" type="pres">
      <dgm:prSet presAssocID="{8DFAABA5-3E4E-40AB-809C-C89900E1A500}" presName="connTx" presStyleLbl="parChTrans1D3" presStyleIdx="11" presStyleCnt="12"/>
      <dgm:spPr/>
    </dgm:pt>
    <dgm:pt modelId="{E0BE02E2-AD7C-4F7B-8BC0-763458E82523}" type="pres">
      <dgm:prSet presAssocID="{13F5B79C-D03E-456D-9D1B-0388B335A487}" presName="root2" presStyleCnt="0"/>
      <dgm:spPr/>
    </dgm:pt>
    <dgm:pt modelId="{8027B10D-4125-41BF-96D1-C7CF70611E52}" type="pres">
      <dgm:prSet presAssocID="{13F5B79C-D03E-456D-9D1B-0388B335A487}" presName="LevelTwoTextNode" presStyleLbl="node3" presStyleIdx="11" presStyleCnt="12" custScaleX="121000" custScaleY="121000">
        <dgm:presLayoutVars>
          <dgm:chPref val="3"/>
        </dgm:presLayoutVars>
      </dgm:prSet>
      <dgm:spPr/>
    </dgm:pt>
    <dgm:pt modelId="{E5462A56-34EC-428B-BE40-78945594B7FE}" type="pres">
      <dgm:prSet presAssocID="{13F5B79C-D03E-456D-9D1B-0388B335A487}" presName="level3hierChild" presStyleCnt="0"/>
      <dgm:spPr/>
    </dgm:pt>
    <dgm:pt modelId="{79F489F5-CF1E-4C3E-B93C-D762FD780E96}" type="pres">
      <dgm:prSet presAssocID="{80013C33-D5D0-4C0D-B2EE-B14B37DC6855}" presName="conn2-1" presStyleLbl="parChTrans1D4" presStyleIdx="12" presStyleCnt="15"/>
      <dgm:spPr/>
    </dgm:pt>
    <dgm:pt modelId="{B92113AA-BB3C-4A3C-BF06-1F8FE3CE48A6}" type="pres">
      <dgm:prSet presAssocID="{80013C33-D5D0-4C0D-B2EE-B14B37DC6855}" presName="connTx" presStyleLbl="parChTrans1D4" presStyleIdx="12" presStyleCnt="15"/>
      <dgm:spPr/>
    </dgm:pt>
    <dgm:pt modelId="{8C4562DD-054F-4BCA-8A29-473C6202C721}" type="pres">
      <dgm:prSet presAssocID="{8698A17E-AC34-4C1B-8DBB-F0C195F652DD}" presName="root2" presStyleCnt="0"/>
      <dgm:spPr/>
    </dgm:pt>
    <dgm:pt modelId="{61B9BAB2-7686-4149-8894-A6B654D9D99D}" type="pres">
      <dgm:prSet presAssocID="{8698A17E-AC34-4C1B-8DBB-F0C195F652DD}" presName="LevelTwoTextNode" presStyleLbl="node4" presStyleIdx="12" presStyleCnt="15" custScaleX="121000" custScaleY="121000">
        <dgm:presLayoutVars>
          <dgm:chPref val="3"/>
        </dgm:presLayoutVars>
      </dgm:prSet>
      <dgm:spPr/>
    </dgm:pt>
    <dgm:pt modelId="{A1F26BB3-A33D-4E3A-9CD8-57676EFA90A8}" type="pres">
      <dgm:prSet presAssocID="{8698A17E-AC34-4C1B-8DBB-F0C195F652DD}" presName="level3hierChild" presStyleCnt="0"/>
      <dgm:spPr/>
    </dgm:pt>
    <dgm:pt modelId="{823F8C9F-7151-481C-8FA5-7515809F7E61}" type="pres">
      <dgm:prSet presAssocID="{8659633C-4673-4965-B6D4-6E271D2FA067}" presName="conn2-1" presStyleLbl="parChTrans1D4" presStyleIdx="13" presStyleCnt="15"/>
      <dgm:spPr/>
    </dgm:pt>
    <dgm:pt modelId="{9388AFA6-F62C-4375-BF3A-294A064BEDA6}" type="pres">
      <dgm:prSet presAssocID="{8659633C-4673-4965-B6D4-6E271D2FA067}" presName="connTx" presStyleLbl="parChTrans1D4" presStyleIdx="13" presStyleCnt="15"/>
      <dgm:spPr/>
    </dgm:pt>
    <dgm:pt modelId="{B8EA9747-2B5F-4C8A-8F37-40DB3343C7DE}" type="pres">
      <dgm:prSet presAssocID="{245E20B9-F984-4DCD-8D39-BBEA66900A2E}" presName="root2" presStyleCnt="0"/>
      <dgm:spPr/>
    </dgm:pt>
    <dgm:pt modelId="{0BAEAE2D-188F-4C13-A348-D77922B23BCE}" type="pres">
      <dgm:prSet presAssocID="{245E20B9-F984-4DCD-8D39-BBEA66900A2E}" presName="LevelTwoTextNode" presStyleLbl="node4" presStyleIdx="13" presStyleCnt="15" custScaleX="121000" custScaleY="121000">
        <dgm:presLayoutVars>
          <dgm:chPref val="3"/>
        </dgm:presLayoutVars>
      </dgm:prSet>
      <dgm:spPr/>
    </dgm:pt>
    <dgm:pt modelId="{0B9BE0CA-C74C-4B3D-BF52-4D6652EB2FDB}" type="pres">
      <dgm:prSet presAssocID="{245E20B9-F984-4DCD-8D39-BBEA66900A2E}" presName="level3hierChild" presStyleCnt="0"/>
      <dgm:spPr/>
    </dgm:pt>
    <dgm:pt modelId="{DFBB9603-3A8C-4FD5-B81E-CC742104C633}" type="pres">
      <dgm:prSet presAssocID="{F87EC38D-28FD-470B-9C54-024DD794A8A2}" presName="conn2-1" presStyleLbl="parChTrans1D4" presStyleIdx="14" presStyleCnt="15"/>
      <dgm:spPr/>
    </dgm:pt>
    <dgm:pt modelId="{3C7113F6-CC28-44E7-900D-E5259D872567}" type="pres">
      <dgm:prSet presAssocID="{F87EC38D-28FD-470B-9C54-024DD794A8A2}" presName="connTx" presStyleLbl="parChTrans1D4" presStyleIdx="14" presStyleCnt="15"/>
      <dgm:spPr/>
    </dgm:pt>
    <dgm:pt modelId="{9E051B4C-6F92-4D6C-A7D9-1FF5A99FADE7}" type="pres">
      <dgm:prSet presAssocID="{1D42B8B7-EE51-4470-8818-83D774F60594}" presName="root2" presStyleCnt="0"/>
      <dgm:spPr/>
    </dgm:pt>
    <dgm:pt modelId="{504730A5-1ACA-4E6D-917C-8763E8872A22}" type="pres">
      <dgm:prSet presAssocID="{1D42B8B7-EE51-4470-8818-83D774F60594}" presName="LevelTwoTextNode" presStyleLbl="node4" presStyleIdx="14" presStyleCnt="15" custScaleX="121000" custScaleY="121000">
        <dgm:presLayoutVars>
          <dgm:chPref val="3"/>
        </dgm:presLayoutVars>
      </dgm:prSet>
      <dgm:spPr/>
    </dgm:pt>
    <dgm:pt modelId="{6CE4DBFE-DF38-4BD4-BF17-C2E2228053CB}" type="pres">
      <dgm:prSet presAssocID="{1D42B8B7-EE51-4470-8818-83D774F60594}" presName="level3hierChild" presStyleCnt="0"/>
      <dgm:spPr/>
    </dgm:pt>
  </dgm:ptLst>
  <dgm:cxnLst>
    <dgm:cxn modelId="{A97C9800-AEF4-4A7C-ABE5-3688C4EAEB21}" type="presOf" srcId="{F423DA7A-FB40-44EA-B9D9-F5E83438A682}" destId="{50A64C4F-A5A6-493B-9AB7-B09098BFACF6}" srcOrd="1" destOrd="0" presId="urn:microsoft.com/office/officeart/2008/layout/HorizontalMultiLevelHierarchy"/>
    <dgm:cxn modelId="{3E4C3C04-745C-4BBE-894A-BF25948E0F56}" type="presOf" srcId="{DED8BECE-3097-4498-A59B-D747A8A65F16}" destId="{E524232C-EE13-40EB-BB2C-675089318D6D}" srcOrd="0" destOrd="0" presId="urn:microsoft.com/office/officeart/2008/layout/HorizontalMultiLevelHierarchy"/>
    <dgm:cxn modelId="{B219E10C-938A-40F8-B344-794A5160E854}" srcId="{1AFFF452-277C-4B50-A651-B468EA49FB13}" destId="{F55E2C1E-7A61-4045-9D14-3B9E51AD8FB8}" srcOrd="2" destOrd="0" parTransId="{F423DA7A-FB40-44EA-B9D9-F5E83438A682}" sibTransId="{A256B211-928F-4BF9-9E08-256C95E49BB2}"/>
    <dgm:cxn modelId="{686E7C0E-7EF4-4496-8534-A1A08D886F87}" type="presOf" srcId="{7B676467-FA67-4980-B058-89921854AA53}" destId="{86A20B52-1741-4F61-9777-3155683C61ED}" srcOrd="1" destOrd="0" presId="urn:microsoft.com/office/officeart/2008/layout/HorizontalMultiLevelHierarchy"/>
    <dgm:cxn modelId="{51A6EE0E-2975-4BBB-928C-D2BAC6547BE0}" type="presOf" srcId="{A4EAC9EA-AAAF-4B84-BAB3-4237BD17DC1C}" destId="{D6B07E5D-164C-457D-B0CB-84FF97397DF6}" srcOrd="1" destOrd="0" presId="urn:microsoft.com/office/officeart/2008/layout/HorizontalMultiLevelHierarchy"/>
    <dgm:cxn modelId="{43453B0F-A70C-4388-8632-C770591B595E}" type="presOf" srcId="{8DFAABA5-3E4E-40AB-809C-C89900E1A500}" destId="{4D4E0B7F-20DF-456E-813F-3A324F917E77}" srcOrd="0" destOrd="0" presId="urn:microsoft.com/office/officeart/2008/layout/HorizontalMultiLevelHierarchy"/>
    <dgm:cxn modelId="{03D1AD0F-C03F-4973-AE29-1069B7598C8F}" type="presOf" srcId="{D356354B-3BAB-4CA8-93BA-C049D570BA62}" destId="{356B63C7-4C39-44D0-B73B-18E5AB1A32A8}" srcOrd="0" destOrd="0" presId="urn:microsoft.com/office/officeart/2008/layout/HorizontalMultiLevelHierarchy"/>
    <dgm:cxn modelId="{F8D3B70F-C154-498D-9B4C-37D1C048DE25}" type="presOf" srcId="{1AFFF452-277C-4B50-A651-B468EA49FB13}" destId="{8EC76760-9FAF-4189-AA9C-F05A2553A204}" srcOrd="0" destOrd="0" presId="urn:microsoft.com/office/officeart/2008/layout/HorizontalMultiLevelHierarchy"/>
    <dgm:cxn modelId="{7D95DE0F-4BF6-43D9-B966-64DCF187AC2B}" type="presOf" srcId="{03F2344A-7691-47A0-8606-2CD574ECCB83}" destId="{FBD91C21-27A7-4A33-8319-908F721A565B}" srcOrd="0" destOrd="0" presId="urn:microsoft.com/office/officeart/2008/layout/HorizontalMultiLevelHierarchy"/>
    <dgm:cxn modelId="{4CC7D011-32FD-40D4-BE78-146F3FFE686D}" type="presOf" srcId="{F87EC38D-28FD-470B-9C54-024DD794A8A2}" destId="{DFBB9603-3A8C-4FD5-B81E-CC742104C633}" srcOrd="0" destOrd="0" presId="urn:microsoft.com/office/officeart/2008/layout/HorizontalMultiLevelHierarchy"/>
    <dgm:cxn modelId="{5AEC0515-8B4C-486C-8832-EDEE17461C7E}" type="presOf" srcId="{EFFE26C7-5CF3-48DA-94EE-FDE43A6196AF}" destId="{AFD8FD0D-0F25-4BB2-BE09-A4B075B81603}" srcOrd="0" destOrd="0" presId="urn:microsoft.com/office/officeart/2008/layout/HorizontalMultiLevelHierarchy"/>
    <dgm:cxn modelId="{A8DBA816-9F5A-4917-8D25-E100BAB00A7B}" type="presOf" srcId="{B07B1665-F2C0-4BFD-A6A4-B8B84337D595}" destId="{4934CDD9-41BB-4A78-B808-090119135505}" srcOrd="0" destOrd="0" presId="urn:microsoft.com/office/officeart/2008/layout/HorizontalMultiLevelHierarchy"/>
    <dgm:cxn modelId="{94BEB91A-F91D-465A-A66C-24D8DE9C5927}" type="presOf" srcId="{5AE6C763-6288-4738-AF7C-1EA3A0988879}" destId="{E8BFE035-434B-40F8-A6C7-89A4171A0C66}" srcOrd="0" destOrd="0" presId="urn:microsoft.com/office/officeart/2008/layout/HorizontalMultiLevelHierarchy"/>
    <dgm:cxn modelId="{6168C81C-7326-4939-A8A4-C6E69A40BBC6}" srcId="{1B3914B7-D487-4B00-9E6A-8593BDE9328B}" destId="{59D38482-9D1A-49A8-9381-4BC7D6363825}" srcOrd="6" destOrd="0" parTransId="{DCCD2E3A-278F-4BFC-85B1-6B9C0F1DEAD5}" sibTransId="{E6325314-0564-486D-908E-01225C462149}"/>
    <dgm:cxn modelId="{02E6871D-06E7-4B82-ADD9-E75AA36E0C56}" type="presOf" srcId="{80013C33-D5D0-4C0D-B2EE-B14B37DC6855}" destId="{B92113AA-BB3C-4A3C-BF06-1F8FE3CE48A6}" srcOrd="1" destOrd="0" presId="urn:microsoft.com/office/officeart/2008/layout/HorizontalMultiLevelHierarchy"/>
    <dgm:cxn modelId="{7ED7DE1F-8CEE-4C17-BDD2-E03602D18E58}" type="presOf" srcId="{BAAC1EC1-7A47-427A-9120-D121A86B31F8}" destId="{8DA429B6-7957-4BF3-BF07-6690C4B57FEE}" srcOrd="0" destOrd="0" presId="urn:microsoft.com/office/officeart/2008/layout/HorizontalMultiLevelHierarchy"/>
    <dgm:cxn modelId="{B8C00D20-512B-41E1-AEB9-25E8F18CB19A}" type="presOf" srcId="{8DFAABA5-3E4E-40AB-809C-C89900E1A500}" destId="{F6A05BA3-4C99-492C-AD71-2A0A79424B10}" srcOrd="1" destOrd="0" presId="urn:microsoft.com/office/officeart/2008/layout/HorizontalMultiLevelHierarchy"/>
    <dgm:cxn modelId="{6AB14921-CFDD-434B-93B2-7BF475427D0B}" type="presOf" srcId="{4FCF0BFC-EBD0-4876-807A-3F8736812099}" destId="{8E7DF3B2-06B6-4236-BAEC-004DC087D8CD}" srcOrd="0" destOrd="0" presId="urn:microsoft.com/office/officeart/2008/layout/HorizontalMultiLevelHierarchy"/>
    <dgm:cxn modelId="{02DE3624-B27B-4DB1-9939-F46720571C58}" srcId="{5E6CDA12-4773-4F9A-B914-313ABE9CABA5}" destId="{E2566499-0F71-472D-9BE4-44DD9A04901E}" srcOrd="5" destOrd="0" parTransId="{03F2344A-7691-47A0-8606-2CD574ECCB83}" sibTransId="{A99B18AE-CAA0-4BEB-8493-9828DE036254}"/>
    <dgm:cxn modelId="{E750E124-7BE3-4DB6-9FC7-B211AC682561}" srcId="{1B3914B7-D487-4B00-9E6A-8593BDE9328B}" destId="{17EFA8C2-C7D8-4AB1-9F2F-42EE19B5A20D}" srcOrd="0" destOrd="0" parTransId="{E5A599B1-E2B6-4390-809B-2CD9F9FD195B}" sibTransId="{6837CF2D-3B75-41B6-A4BC-0CB797EA0CC6}"/>
    <dgm:cxn modelId="{F881A527-31D9-4A4F-8D75-28060389BAFC}" type="presOf" srcId="{7B676467-FA67-4980-B058-89921854AA53}" destId="{D96144DD-659B-457F-BDF2-F8EAA226D9F5}" srcOrd="0" destOrd="0" presId="urn:microsoft.com/office/officeart/2008/layout/HorizontalMultiLevelHierarchy"/>
    <dgm:cxn modelId="{1998EB28-678D-470A-80CC-36D154D90461}" type="presOf" srcId="{585891FC-8804-4D77-8931-1A84DFA71242}" destId="{3861D9E0-4057-4AE8-AEB6-8E46231CF05B}" srcOrd="0" destOrd="0" presId="urn:microsoft.com/office/officeart/2008/layout/HorizontalMultiLevelHierarchy"/>
    <dgm:cxn modelId="{6A9EA72A-C760-47AA-904E-19390B30269A}" type="presOf" srcId="{80013C33-D5D0-4C0D-B2EE-B14B37DC6855}" destId="{79F489F5-CF1E-4C3E-B93C-D762FD780E96}" srcOrd="0" destOrd="0" presId="urn:microsoft.com/office/officeart/2008/layout/HorizontalMultiLevelHierarchy"/>
    <dgm:cxn modelId="{A286102D-1A68-46F9-82C6-A47B130AB2C1}" type="presOf" srcId="{471C577D-D78B-4412-A32E-7C6A7E5D38C3}" destId="{015DBEA5-7135-49B1-AB95-E8E02F98D15C}" srcOrd="0" destOrd="0" presId="urn:microsoft.com/office/officeart/2008/layout/HorizontalMultiLevelHierarchy"/>
    <dgm:cxn modelId="{E8C2FA2F-EA55-420E-9DBD-BA4BE7CBBE92}" type="presOf" srcId="{394BE1C0-500A-41D8-9CBC-FD453551C0DB}" destId="{BCA56188-A921-496A-9CC0-74500B5EB950}" srcOrd="0" destOrd="0" presId="urn:microsoft.com/office/officeart/2008/layout/HorizontalMultiLevelHierarchy"/>
    <dgm:cxn modelId="{77AD3D34-603D-4FF3-9FF8-109612092BC1}" type="presOf" srcId="{289A7D39-8235-4720-AB56-DB10800A2CEF}" destId="{6DCCCAAB-3A5A-46D9-AC6B-9B650C1EA048}" srcOrd="0" destOrd="0" presId="urn:microsoft.com/office/officeart/2008/layout/HorizontalMultiLevelHierarchy"/>
    <dgm:cxn modelId="{2C26D234-07F2-45C9-8935-27A812B87474}" type="presOf" srcId="{F423DA7A-FB40-44EA-B9D9-F5E83438A682}" destId="{6DBE8026-4B8E-4D78-BE08-61750EB1829B}" srcOrd="0" destOrd="0" presId="urn:microsoft.com/office/officeart/2008/layout/HorizontalMultiLevelHierarchy"/>
    <dgm:cxn modelId="{0EDE8136-64CA-46C5-8E9B-E15617D88288}" type="presOf" srcId="{A4B79D1D-0974-40D0-B740-D2A9F9064226}" destId="{F0521EB3-9FF8-42AA-9D1E-07440CDD679B}" srcOrd="0" destOrd="0" presId="urn:microsoft.com/office/officeart/2008/layout/HorizontalMultiLevelHierarchy"/>
    <dgm:cxn modelId="{AE5F3F37-D467-4CF2-9D27-A66A6127DE8F}" srcId="{1AFFF452-277C-4B50-A651-B468EA49FB13}" destId="{94125E53-6C35-4174-BEBB-42442699084F}" srcOrd="0" destOrd="0" parTransId="{3DB0A67E-32D1-4C3F-BEA8-70CB50C9A6FB}" sibTransId="{A53687F6-24F0-4529-BD2B-2246D3AE875A}"/>
    <dgm:cxn modelId="{2FBABB38-8D3B-4694-9D42-5104F4EFE7BD}" srcId="{13F5B79C-D03E-456D-9D1B-0388B335A487}" destId="{1D42B8B7-EE51-4470-8818-83D774F60594}" srcOrd="2" destOrd="0" parTransId="{F87EC38D-28FD-470B-9C54-024DD794A8A2}" sibTransId="{DE3569A9-539E-4CAB-AC08-F79A846197EE}"/>
    <dgm:cxn modelId="{FCF25F3B-F621-49E9-BD88-EA9898D131F0}" srcId="{1B3914B7-D487-4B00-9E6A-8593BDE9328B}" destId="{1BE47C6D-ADC3-45E6-8DE2-B2F687A8DA44}" srcOrd="5" destOrd="0" parTransId="{A4EAC9EA-AAAF-4B84-BAB3-4237BD17DC1C}" sibTransId="{88ABE66D-60B6-401E-B72E-44C5CB86C552}"/>
    <dgm:cxn modelId="{D3AAF03D-4A6A-4CE3-B6F5-BC993A965E26}" srcId="{8B86E968-35BF-4011-BDDD-67E5F63297B5}" destId="{1AFFF452-277C-4B50-A651-B468EA49FB13}" srcOrd="1" destOrd="0" parTransId="{2701D40A-ADDE-42F3-85F7-74DA72170EBB}" sibTransId="{BCD1C36B-C0AD-4068-BF12-0E2D57F790BF}"/>
    <dgm:cxn modelId="{9CF3665F-BF84-40B4-B062-D2F3E4F6124F}" type="presOf" srcId="{19543C74-B040-4AA2-9410-94626A806B53}" destId="{D7FAF0ED-49AF-4372-B53E-87C1B6F87A0D}" srcOrd="0" destOrd="0" presId="urn:microsoft.com/office/officeart/2008/layout/HorizontalMultiLevelHierarchy"/>
    <dgm:cxn modelId="{8A578F61-CE9D-482D-A98C-285FF2E16A06}" type="presOf" srcId="{C614A3D8-2DF7-4D23-BFAC-C573E09027FA}" destId="{3B941429-A3AD-4857-AE21-B2FE0E6A4717}" srcOrd="0" destOrd="0" presId="urn:microsoft.com/office/officeart/2008/layout/HorizontalMultiLevelHierarchy"/>
    <dgm:cxn modelId="{9EFBF441-0DCC-47F2-AE9E-9462BFDDC199}" type="presOf" srcId="{5E6CDA12-4773-4F9A-B914-313ABE9CABA5}" destId="{1CAEC184-1FAD-4A0D-BD92-E52DBB674DE1}" srcOrd="0" destOrd="0" presId="urn:microsoft.com/office/officeart/2008/layout/HorizontalMultiLevelHierarchy"/>
    <dgm:cxn modelId="{304C0563-B701-457E-B469-56D2F8AC0FCB}" type="presOf" srcId="{2352EE98-AABE-4FCA-8A0E-A5A20004A8DA}" destId="{F842D0FE-8D0F-4A4B-BD98-2EA5A9A82355}" srcOrd="1" destOrd="0" presId="urn:microsoft.com/office/officeart/2008/layout/HorizontalMultiLevelHierarchy"/>
    <dgm:cxn modelId="{22365D63-163E-4981-B6C6-C1B772AB7296}" srcId="{13F5B79C-D03E-456D-9D1B-0388B335A487}" destId="{245E20B9-F984-4DCD-8D39-BBEA66900A2E}" srcOrd="1" destOrd="0" parTransId="{8659633C-4673-4965-B6D4-6E271D2FA067}" sibTransId="{EC46944B-C20A-4EC2-A93E-929A7C14A2D4}"/>
    <dgm:cxn modelId="{09EEDD63-1B23-4A89-BD60-9B14A51AA367}" type="presOf" srcId="{99580054-C01D-4202-93A0-101537B34318}" destId="{364EC7C9-65E1-47AF-A83E-287FE6B0C039}" srcOrd="1" destOrd="0" presId="urn:microsoft.com/office/officeart/2008/layout/HorizontalMultiLevelHierarchy"/>
    <dgm:cxn modelId="{934CF443-8A73-4461-A6CD-00D4A66DA532}" type="presOf" srcId="{B3CAE8E8-5510-4B50-8440-7E568CDD9360}" destId="{E01BB704-3B53-4300-8139-50A6EE65AC76}" srcOrd="0" destOrd="0" presId="urn:microsoft.com/office/officeart/2008/layout/HorizontalMultiLevelHierarchy"/>
    <dgm:cxn modelId="{284DF663-401E-4015-B49C-D85A6CFE4395}" type="presOf" srcId="{5AE6C763-6288-4738-AF7C-1EA3A0988879}" destId="{2A3C71FA-3061-45E2-9C47-F37CB5CFC985}" srcOrd="1" destOrd="0" presId="urn:microsoft.com/office/officeart/2008/layout/HorizontalMultiLevelHierarchy"/>
    <dgm:cxn modelId="{DC6D4166-8362-439A-82E2-EB927E798060}" type="presOf" srcId="{17EFA8C2-C7D8-4AB1-9F2F-42EE19B5A20D}" destId="{FA8A1B08-6DDE-4D0E-8624-50ED901ACF83}" srcOrd="0" destOrd="0" presId="urn:microsoft.com/office/officeart/2008/layout/HorizontalMultiLevelHierarchy"/>
    <dgm:cxn modelId="{880D5A47-0D39-4B87-9421-AF3EED081A44}" srcId="{8B86E968-35BF-4011-BDDD-67E5F63297B5}" destId="{13F5B79C-D03E-456D-9D1B-0388B335A487}" srcOrd="3" destOrd="0" parTransId="{8DFAABA5-3E4E-40AB-809C-C89900E1A500}" sibTransId="{7BFCF8CB-92DB-4DE1-910F-504782E823FD}"/>
    <dgm:cxn modelId="{5617F149-18C6-49A1-8B45-78477D16CBD6}" type="presOf" srcId="{29F64376-4FAF-4B2F-A5E5-518546F006D6}" destId="{45D254B2-AF91-4FF6-B688-6B7589059953}" srcOrd="0" destOrd="0" presId="urn:microsoft.com/office/officeart/2008/layout/HorizontalMultiLevelHierarchy"/>
    <dgm:cxn modelId="{99B4514B-8369-457E-9FEC-244ACA85A96F}" srcId="{1AFFF452-277C-4B50-A651-B468EA49FB13}" destId="{471C577D-D78B-4412-A32E-7C6A7E5D38C3}" srcOrd="1" destOrd="0" parTransId="{C614A3D8-2DF7-4D23-BFAC-C573E09027FA}" sibTransId="{6C7641CE-1DE6-4075-A721-BF4E5BA52A5F}"/>
    <dgm:cxn modelId="{55C2066E-AF6F-4A77-A09F-2D30BD295DDE}" type="presOf" srcId="{B994EBDF-3EDD-4481-95FC-2F7BD1B9E379}" destId="{41D9A4FE-44A3-4EB9-BA91-7AB2379266BF}" srcOrd="0" destOrd="0" presId="urn:microsoft.com/office/officeart/2008/layout/HorizontalMultiLevelHierarchy"/>
    <dgm:cxn modelId="{F5B96E4E-A472-4155-A819-8907A77F1D07}" type="presOf" srcId="{8659633C-4673-4965-B6D4-6E271D2FA067}" destId="{823F8C9F-7151-481C-8FA5-7515809F7E61}" srcOrd="0" destOrd="0" presId="urn:microsoft.com/office/officeart/2008/layout/HorizontalMultiLevelHierarchy"/>
    <dgm:cxn modelId="{66518650-82D1-4970-9EDB-D748A411ACE8}" type="presOf" srcId="{B5212478-2F47-4B0F-86D5-9AF301A51B54}" destId="{9B10AA69-365A-405F-BB14-B9DE0001DDCA}" srcOrd="0" destOrd="0" presId="urn:microsoft.com/office/officeart/2008/layout/HorizontalMultiLevelHierarchy"/>
    <dgm:cxn modelId="{B71C0E51-DBC2-42E9-96AB-85882F05667D}" type="presOf" srcId="{B935B1D5-4202-4E8F-B1E4-7710272F7419}" destId="{1868BACC-2C83-41D0-98EB-0C97CE156712}" srcOrd="0" destOrd="0" presId="urn:microsoft.com/office/officeart/2008/layout/HorizontalMultiLevelHierarchy"/>
    <dgm:cxn modelId="{B9C55471-ED33-4D4E-A005-FD9F9FB765AD}" type="presOf" srcId="{3DB0A67E-32D1-4C3F-BEA8-70CB50C9A6FB}" destId="{75D457B5-6D58-4364-8619-14DBA9DD9535}" srcOrd="0" destOrd="0" presId="urn:microsoft.com/office/officeart/2008/layout/HorizontalMultiLevelHierarchy"/>
    <dgm:cxn modelId="{BFE5C772-86AD-4B8C-A8A6-8C296141D40A}" type="presOf" srcId="{C614A3D8-2DF7-4D23-BFAC-C573E09027FA}" destId="{D9564689-4E8A-4F08-9A2E-73A86C8FA7F8}" srcOrd="1" destOrd="0" presId="urn:microsoft.com/office/officeart/2008/layout/HorizontalMultiLevelHierarchy"/>
    <dgm:cxn modelId="{8924BB53-0F39-4A73-A0EF-8D6AE0CDD584}" type="presOf" srcId="{72630960-7052-479E-9CC7-4FFB2BF3DACF}" destId="{24B47CB5-9A2C-44C1-86A9-5E6E8541444B}" srcOrd="1" destOrd="0" presId="urn:microsoft.com/office/officeart/2008/layout/HorizontalMultiLevelHierarchy"/>
    <dgm:cxn modelId="{7A3CC553-2AF7-4BCF-A37E-5C1D2E626F33}" type="presOf" srcId="{13F5B79C-D03E-456D-9D1B-0388B335A487}" destId="{8027B10D-4125-41BF-96D1-C7CF70611E52}" srcOrd="0" destOrd="0" presId="urn:microsoft.com/office/officeart/2008/layout/HorizontalMultiLevelHierarchy"/>
    <dgm:cxn modelId="{E34CF053-F59F-4F61-B7D2-B4CF68CABA37}" srcId="{13F5B79C-D03E-456D-9D1B-0388B335A487}" destId="{8698A17E-AC34-4C1B-8DBB-F0C195F652DD}" srcOrd="0" destOrd="0" parTransId="{80013C33-D5D0-4C0D-B2EE-B14B37DC6855}" sibTransId="{D000AC83-9817-4A77-A4E8-04FF303097B8}"/>
    <dgm:cxn modelId="{5DE30578-A9DF-45B6-81BE-3FAB295F7817}" type="presOf" srcId="{B3CAE8E8-5510-4B50-8440-7E568CDD9360}" destId="{2E080FE8-290F-4D58-9660-65B551335443}" srcOrd="1" destOrd="0" presId="urn:microsoft.com/office/officeart/2008/layout/HorizontalMultiLevelHierarchy"/>
    <dgm:cxn modelId="{57199859-FE5A-4EE1-8D14-68E6314503FA}" type="presOf" srcId="{BD172857-87E7-465E-BADD-4DAC2BC76EAB}" destId="{04EE90C3-83FD-4DAC-B156-EDE73A0520AB}" srcOrd="0" destOrd="0" presId="urn:microsoft.com/office/officeart/2008/layout/HorizontalMultiLevelHierarchy"/>
    <dgm:cxn modelId="{1FC9E67E-4C3C-4867-9E0C-E894D80CEACF}" type="presOf" srcId="{CD7EFC06-76C6-4E1D-8D5C-7F006D04C607}" destId="{C986F6CC-0A9F-4F74-96C5-68CC85F9636C}" srcOrd="0" destOrd="0" presId="urn:microsoft.com/office/officeart/2008/layout/HorizontalMultiLevelHierarchy"/>
    <dgm:cxn modelId="{ED1DBD80-6CE3-467A-B069-B434C2129782}" type="presOf" srcId="{2701D40A-ADDE-42F3-85F7-74DA72170EBB}" destId="{E2280DC8-EA25-4781-B9A6-01898D656D47}" srcOrd="0" destOrd="0" presId="urn:microsoft.com/office/officeart/2008/layout/HorizontalMultiLevelHierarchy"/>
    <dgm:cxn modelId="{58D8F682-7AA5-4AF4-A09E-E5CA6D8A204A}" srcId="{5E6CDA12-4773-4F9A-B914-313ABE9CABA5}" destId="{BD172857-87E7-465E-BADD-4DAC2BC76EAB}" srcOrd="1" destOrd="0" parTransId="{585891FC-8804-4D77-8931-1A84DFA71242}" sibTransId="{66E90CB0-4B59-406B-A30F-36151D53A542}"/>
    <dgm:cxn modelId="{A376F285-4E73-4145-8B3D-E8AB2245AEC1}" type="presOf" srcId="{FA361FD6-EC5C-43C3-8803-6665E3E1E234}" destId="{56171AE0-2A05-440E-B181-FB91E67D0165}" srcOrd="0" destOrd="0" presId="urn:microsoft.com/office/officeart/2008/layout/HorizontalMultiLevelHierarchy"/>
    <dgm:cxn modelId="{00947587-577D-432A-B104-EDE17A6ECD83}" type="presOf" srcId="{A980E968-C8AD-4CC5-8C69-34C77F60A580}" destId="{D77A2535-D1DE-4DDE-92FA-DEC6F0792131}" srcOrd="0" destOrd="0" presId="urn:microsoft.com/office/officeart/2008/layout/HorizontalMultiLevelHierarchy"/>
    <dgm:cxn modelId="{7D784A8B-13B9-46DB-B128-32A80CB53255}" type="presOf" srcId="{1D42B8B7-EE51-4470-8818-83D774F60594}" destId="{504730A5-1ACA-4E6D-917C-8763E8872A22}" srcOrd="0" destOrd="0" presId="urn:microsoft.com/office/officeart/2008/layout/HorizontalMultiLevelHierarchy"/>
    <dgm:cxn modelId="{8E314F8D-8A32-48D9-94CB-B80F30EB086F}" type="presOf" srcId="{03F2344A-7691-47A0-8606-2CD574ECCB83}" destId="{A752502E-4A77-428E-B8A3-D9B608684A6A}" srcOrd="1" destOrd="0" presId="urn:microsoft.com/office/officeart/2008/layout/HorizontalMultiLevelHierarchy"/>
    <dgm:cxn modelId="{5908938D-F9E1-4CD6-A23E-F880FBFDBD99}" type="presOf" srcId="{3DB0A67E-32D1-4C3F-BEA8-70CB50C9A6FB}" destId="{F945A7B5-C007-4CF5-9876-695249A8AA7C}" srcOrd="1" destOrd="0" presId="urn:microsoft.com/office/officeart/2008/layout/HorizontalMultiLevelHierarchy"/>
    <dgm:cxn modelId="{B3B46F8F-EEB6-4F39-9306-E900DB038358}" type="presOf" srcId="{B994EBDF-3EDD-4481-95FC-2F7BD1B9E379}" destId="{7DFF1D39-6C87-46E9-B919-880F3FA63C82}" srcOrd="1" destOrd="0" presId="urn:microsoft.com/office/officeart/2008/layout/HorizontalMultiLevelHierarchy"/>
    <dgm:cxn modelId="{73609F8F-59E0-49D1-9F30-A184505C097B}" type="presOf" srcId="{A980E968-C8AD-4CC5-8C69-34C77F60A580}" destId="{9648F5D0-E7C2-4F2B-B34C-B682A5BB3CA7}" srcOrd="1" destOrd="0" presId="urn:microsoft.com/office/officeart/2008/layout/HorizontalMultiLevelHierarchy"/>
    <dgm:cxn modelId="{B02FCD92-2EE3-4B94-A038-97B5285A863B}" type="presOf" srcId="{781737E5-7FB6-4E97-A6EF-6C191320851F}" destId="{AF9FC2F7-4161-4B34-AC29-3B911F41340D}" srcOrd="0" destOrd="0" presId="urn:microsoft.com/office/officeart/2008/layout/HorizontalMultiLevelHierarchy"/>
    <dgm:cxn modelId="{E8454A95-A47A-4091-9F1C-0BEFF73E51AC}" srcId="{1B3914B7-D487-4B00-9E6A-8593BDE9328B}" destId="{047669F5-9EC2-4272-A8B6-42C1FEF7046A}" srcOrd="4" destOrd="0" parTransId="{45318FBF-308A-4E0F-8E00-D8FA3954AB9A}" sibTransId="{539699D7-0F74-4A2C-B018-DEA74866E201}"/>
    <dgm:cxn modelId="{ABBB9F99-E5F3-421F-8864-FF5C84BC8B79}" type="presOf" srcId="{8659633C-4673-4965-B6D4-6E271D2FA067}" destId="{9388AFA6-F62C-4375-BF3A-294A064BEDA6}" srcOrd="1" destOrd="0" presId="urn:microsoft.com/office/officeart/2008/layout/HorizontalMultiLevelHierarchy"/>
    <dgm:cxn modelId="{B90E139C-E8FC-47F7-88B1-4AAA6B5FFD8D}" type="presOf" srcId="{17DCE82F-02C3-47BD-AD0D-634A8C127114}" destId="{8C5E8670-6236-4D3E-B3F8-DEC46CF7DBB9}" srcOrd="0" destOrd="0" presId="urn:microsoft.com/office/officeart/2008/layout/HorizontalMultiLevelHierarchy"/>
    <dgm:cxn modelId="{4E75639C-F223-4357-BB07-CC7C74160784}" type="presOf" srcId="{72630960-7052-479E-9CC7-4FFB2BF3DACF}" destId="{D6FEC0F6-9855-4FB1-AB3C-2898F0949106}" srcOrd="0" destOrd="0" presId="urn:microsoft.com/office/officeart/2008/layout/HorizontalMultiLevelHierarchy"/>
    <dgm:cxn modelId="{DE61179D-1AB0-4B14-BDFC-8BF45E3FF2BD}" type="presOf" srcId="{F87EC38D-28FD-470B-9C54-024DD794A8A2}" destId="{3C7113F6-CC28-44E7-900D-E5259D872567}" srcOrd="1" destOrd="0" presId="urn:microsoft.com/office/officeart/2008/layout/HorizontalMultiLevelHierarchy"/>
    <dgm:cxn modelId="{749725A3-22BF-455A-B28E-38C6AD1B792F}" srcId="{D356354B-3BAB-4CA8-93BA-C049D570BA62}" destId="{1B3914B7-D487-4B00-9E6A-8593BDE9328B}" srcOrd="0" destOrd="0" parTransId="{72630960-7052-479E-9CC7-4FFB2BF3DACF}" sibTransId="{7B07CBBA-0AD5-4ED4-8F1B-DE347524841B}"/>
    <dgm:cxn modelId="{B2A5D6A4-A2C4-45DC-B9E7-CBF5A0C37FE8}" type="presOf" srcId="{45318FBF-308A-4E0F-8E00-D8FA3954AB9A}" destId="{97252BCF-F1CB-4134-90C4-0419280A1AF1}" srcOrd="0" destOrd="0" presId="urn:microsoft.com/office/officeart/2008/layout/HorizontalMultiLevelHierarchy"/>
    <dgm:cxn modelId="{8BA1B9A6-F669-48FE-8731-EDD4029565C2}" type="presOf" srcId="{8698A17E-AC34-4C1B-8DBB-F0C195F652DD}" destId="{61B9BAB2-7686-4149-8894-A6B654D9D99D}" srcOrd="0" destOrd="0" presId="urn:microsoft.com/office/officeart/2008/layout/HorizontalMultiLevelHierarchy"/>
    <dgm:cxn modelId="{631226AB-B60B-4803-9320-052FAD24A659}" type="presOf" srcId="{0FA1D0F1-3CC1-4A7A-9E88-AA19B4752E7D}" destId="{C43E3C9B-8EF0-465D-8980-2638CDC0E637}" srcOrd="0" destOrd="0" presId="urn:microsoft.com/office/officeart/2008/layout/HorizontalMultiLevelHierarchy"/>
    <dgm:cxn modelId="{8CDC55AE-CF0C-4DC7-A34B-AF6BC64CB57E}" type="presOf" srcId="{94125E53-6C35-4174-BEBB-42442699084F}" destId="{33AD37F9-2F6E-4052-B7A8-569E5CB7BC8B}" srcOrd="0" destOrd="0" presId="urn:microsoft.com/office/officeart/2008/layout/HorizontalMultiLevelHierarchy"/>
    <dgm:cxn modelId="{933619B1-72AF-47EF-AE1E-D953CF29BB49}" type="presOf" srcId="{DCCD2E3A-278F-4BFC-85B1-6B9C0F1DEAD5}" destId="{D74E99AE-E131-470D-9881-E0099C731140}" srcOrd="0" destOrd="0" presId="urn:microsoft.com/office/officeart/2008/layout/HorizontalMultiLevelHierarchy"/>
    <dgm:cxn modelId="{E2EFFCB1-F6E0-401A-A000-CD169ED5920F}" type="presOf" srcId="{1BE47C6D-ADC3-45E6-8DE2-B2F687A8DA44}" destId="{8BE29166-2A48-4FEF-B668-B91D91C6D268}" srcOrd="0" destOrd="0" presId="urn:microsoft.com/office/officeart/2008/layout/HorizontalMultiLevelHierarchy"/>
    <dgm:cxn modelId="{872D29B2-839F-446B-B659-112147597890}" srcId="{5E6CDA12-4773-4F9A-B914-313ABE9CABA5}" destId="{B935B1D5-4202-4E8F-B1E4-7710272F7419}" srcOrd="4" destOrd="0" parTransId="{2352EE98-AABE-4FCA-8A0E-A5A20004A8DA}" sibTransId="{EC0EB392-EACC-43B4-A3CC-2924409EEF7C}"/>
    <dgm:cxn modelId="{4964C0B2-B2B6-4AA2-8A0C-C263190286C3}" srcId="{5E6CDA12-4773-4F9A-B914-313ABE9CABA5}" destId="{0FA1D0F1-3CC1-4A7A-9E88-AA19B4752E7D}" srcOrd="2" destOrd="0" parTransId="{FA361FD6-EC5C-43C3-8803-6665E3E1E234}" sibTransId="{CBD0AA00-7B71-4ECC-8199-29F4538960D5}"/>
    <dgm:cxn modelId="{A82097B3-FC7A-44F8-AA24-F53AFB3F6236}" type="presOf" srcId="{9E91F758-65D6-4B39-987C-5002FE95CBE1}" destId="{45088286-DF09-4E57-A479-52695BFCDC5A}" srcOrd="1" destOrd="0" presId="urn:microsoft.com/office/officeart/2008/layout/HorizontalMultiLevelHierarchy"/>
    <dgm:cxn modelId="{FD2203B5-91F5-4C0D-9B12-0A44230BA49D}" srcId="{394BE1C0-500A-41D8-9CBC-FD453551C0DB}" destId="{D356354B-3BAB-4CA8-93BA-C049D570BA62}" srcOrd="0" destOrd="0" parTransId="{6CC4C753-1BBF-460B-9758-A01B1A5D2C27}" sibTransId="{DC0645AF-C4AC-44D8-9C05-8CA099466A65}"/>
    <dgm:cxn modelId="{F2796FB6-BA2B-4E18-AB7E-B01E599509A6}" srcId="{1B3914B7-D487-4B00-9E6A-8593BDE9328B}" destId="{BAC209AC-6AFC-4134-9DAD-88B988B2B622}" srcOrd="1" destOrd="0" parTransId="{EFFE26C7-5CF3-48DA-94EE-FDE43A6196AF}" sibTransId="{4473E159-C330-463E-8021-FCEBC4412578}"/>
    <dgm:cxn modelId="{ADD88AB9-A08C-4CD1-9F78-05AEEA71BEA9}" type="presOf" srcId="{81034206-1A76-4F96-B643-A394402765CE}" destId="{79637D1B-9705-45D0-BA51-C84A1D9F116B}" srcOrd="0" destOrd="0" presId="urn:microsoft.com/office/officeart/2008/layout/HorizontalMultiLevelHierarchy"/>
    <dgm:cxn modelId="{F5EE85BC-EF5B-47F0-8194-5C20797A3B65}" srcId="{1B3914B7-D487-4B00-9E6A-8593BDE9328B}" destId="{4FCF0BFC-EBD0-4876-807A-3F8736812099}" srcOrd="3" destOrd="0" parTransId="{7B676467-FA67-4980-B058-89921854AA53}" sibTransId="{33FB3F5B-E252-4108-BA3E-9DE914CECB90}"/>
    <dgm:cxn modelId="{7BCDB7BE-A2B0-4D27-BCF5-2A0FCBBFCC81}" type="presOf" srcId="{2352EE98-AABE-4FCA-8A0E-A5A20004A8DA}" destId="{C9FA9FBE-8991-4304-B689-1138567871C0}" srcOrd="0" destOrd="0" presId="urn:microsoft.com/office/officeart/2008/layout/HorizontalMultiLevelHierarchy"/>
    <dgm:cxn modelId="{2F918DC0-0C71-400A-B8EE-61D15B42A55E}" type="presOf" srcId="{585891FC-8804-4D77-8931-1A84DFA71242}" destId="{A8F6D2B6-7A7D-4A00-BDB0-29B84B2C836E}" srcOrd="1" destOrd="0" presId="urn:microsoft.com/office/officeart/2008/layout/HorizontalMultiLevelHierarchy"/>
    <dgm:cxn modelId="{2C37B4C1-D7C1-45F1-B50E-2D570E7CFB76}" srcId="{19543C74-B040-4AA2-9410-94626A806B53}" destId="{29F64376-4FAF-4B2F-A5E5-518546F006D6}" srcOrd="2" destOrd="0" parTransId="{A980E968-C8AD-4CC5-8C69-34C77F60A580}" sibTransId="{EF9D7AB2-1DE8-4CE3-91BE-59803FE63E9F}"/>
    <dgm:cxn modelId="{DDCDB4C9-05EE-40D2-B4B2-985EDD7875A7}" type="presOf" srcId="{E5A599B1-E2B6-4390-809B-2CD9F9FD195B}" destId="{162F815A-77EF-49FC-8C3D-B2821FB9F104}" srcOrd="1" destOrd="0" presId="urn:microsoft.com/office/officeart/2008/layout/HorizontalMultiLevelHierarchy"/>
    <dgm:cxn modelId="{B2898DCE-2B5D-421D-9F20-EA3078DEA9C2}" srcId="{5E6CDA12-4773-4F9A-B914-313ABE9CABA5}" destId="{B07B1665-F2C0-4BFD-A6A4-B8B84337D595}" srcOrd="3" destOrd="0" parTransId="{17DCE82F-02C3-47BD-AD0D-634A8C127114}" sibTransId="{2593226F-8764-4FF7-85A4-FF40F6D7F49D}"/>
    <dgm:cxn modelId="{06BD60CF-9291-4E6F-9F16-AEA418C21CC2}" type="presOf" srcId="{DCCD2E3A-278F-4BFC-85B1-6B9C0F1DEAD5}" destId="{DD690D81-1110-4AF9-9D22-FC2F6CC039B5}" srcOrd="1" destOrd="0" presId="urn:microsoft.com/office/officeart/2008/layout/HorizontalMultiLevelHierarchy"/>
    <dgm:cxn modelId="{270FE3D0-740B-4A0F-8C92-DD22BEE034E6}" type="presOf" srcId="{17DCE82F-02C3-47BD-AD0D-634A8C127114}" destId="{47B0F87D-5628-4CA4-BE4E-DCBEAACA677A}" srcOrd="1" destOrd="0" presId="urn:microsoft.com/office/officeart/2008/layout/HorizontalMultiLevelHierarchy"/>
    <dgm:cxn modelId="{645793D5-9BAE-4D9D-8679-E0DAFDB0C717}" srcId="{1B3914B7-D487-4B00-9E6A-8593BDE9328B}" destId="{B5212478-2F47-4B0F-86D5-9AF301A51B54}" srcOrd="7" destOrd="0" parTransId="{B994EBDF-3EDD-4481-95FC-2F7BD1B9E379}" sibTransId="{583767B7-5746-48A5-B083-3EC34921B818}"/>
    <dgm:cxn modelId="{09850FD6-BEE3-410D-96CD-33E138992A36}" type="presOf" srcId="{45318FBF-308A-4E0F-8E00-D8FA3954AB9A}" destId="{A8BAA89A-C7FB-4F8C-94CF-3D71F0C1D4DD}" srcOrd="1" destOrd="0" presId="urn:microsoft.com/office/officeart/2008/layout/HorizontalMultiLevelHierarchy"/>
    <dgm:cxn modelId="{6CE2A6D6-F59F-4FED-8CCD-3F45FF6D5657}" type="presOf" srcId="{289A7D39-8235-4720-AB56-DB10800A2CEF}" destId="{906D83F1-B7AC-49B8-B15E-225D74C1C02A}" srcOrd="1" destOrd="0" presId="urn:microsoft.com/office/officeart/2008/layout/HorizontalMultiLevelHierarchy"/>
    <dgm:cxn modelId="{E9521ED7-5787-4739-97FE-B1185A590E5F}" type="presOf" srcId="{EFFE26C7-5CF3-48DA-94EE-FDE43A6196AF}" destId="{AC3AE1C2-063E-45DC-8B42-BC73D68733C8}" srcOrd="1" destOrd="0" presId="urn:microsoft.com/office/officeart/2008/layout/HorizontalMultiLevelHierarchy"/>
    <dgm:cxn modelId="{E34A73D8-6D50-47AE-9C6A-9E11EC2EB5F6}" type="presOf" srcId="{047669F5-9EC2-4272-A8B6-42C1FEF7046A}" destId="{4107EF09-7DD1-4050-96FC-9D55E37CA4C7}" srcOrd="0" destOrd="0" presId="urn:microsoft.com/office/officeart/2008/layout/HorizontalMultiLevelHierarchy"/>
    <dgm:cxn modelId="{1A3651DC-4A04-4A66-86CE-82420AE19DE0}" type="presOf" srcId="{E2566499-0F71-472D-9BE4-44DD9A04901E}" destId="{D42CF76C-62D6-48E4-8A38-847FB77A8A12}" srcOrd="0" destOrd="0" presId="urn:microsoft.com/office/officeart/2008/layout/HorizontalMultiLevelHierarchy"/>
    <dgm:cxn modelId="{EE075DDE-DDAF-4B91-9D71-0FF40C11AE09}" type="presOf" srcId="{A4B79D1D-0974-40D0-B740-D2A9F9064226}" destId="{844FFF30-1081-4A07-9216-AED22DC12CC6}" srcOrd="1" destOrd="0" presId="urn:microsoft.com/office/officeart/2008/layout/HorizontalMultiLevelHierarchy"/>
    <dgm:cxn modelId="{E96975DE-6F1A-42B7-92CA-75E166A549A1}" srcId="{5E6CDA12-4773-4F9A-B914-313ABE9CABA5}" destId="{BAAC1EC1-7A47-427A-9120-D121A86B31F8}" srcOrd="0" destOrd="0" parTransId="{781737E5-7FB6-4E97-A6EF-6C191320851F}" sibTransId="{C4624A9A-FBA1-477F-A9CF-C43BB3B3205B}"/>
    <dgm:cxn modelId="{F7D1B0E3-1E21-4590-B409-13DB12B4423F}" srcId="{8B86E968-35BF-4011-BDDD-67E5F63297B5}" destId="{19543C74-B040-4AA2-9410-94626A806B53}" srcOrd="2" destOrd="0" parTransId="{5AE6C763-6288-4738-AF7C-1EA3A0988879}" sibTransId="{9CC50BB5-4D57-40FA-B3B8-69A7284E73A4}"/>
    <dgm:cxn modelId="{45A408E5-887A-4571-B96E-B752CF58CF22}" type="presOf" srcId="{9E91F758-65D6-4B39-987C-5002FE95CBE1}" destId="{FDB09C0A-D521-4E2A-947B-8F583D0B5247}" srcOrd="0" destOrd="0" presId="urn:microsoft.com/office/officeart/2008/layout/HorizontalMultiLevelHierarchy"/>
    <dgm:cxn modelId="{EE7D01E7-2FB6-4F7C-B17C-CD51C072CACD}" type="presOf" srcId="{E5A599B1-E2B6-4390-809B-2CD9F9FD195B}" destId="{91630CCC-7B01-4E59-8CD9-AC2B451B6ACB}" srcOrd="0" destOrd="0" presId="urn:microsoft.com/office/officeart/2008/layout/HorizontalMultiLevelHierarchy"/>
    <dgm:cxn modelId="{A3DEEAE7-CA50-4F18-944C-AD8983F38343}" srcId="{8B86E968-35BF-4011-BDDD-67E5F63297B5}" destId="{5E6CDA12-4773-4F9A-B914-313ABE9CABA5}" srcOrd="0" destOrd="0" parTransId="{B3CAE8E8-5510-4B50-8440-7E568CDD9360}" sibTransId="{31B19195-5415-47F0-89DF-2C04E406E8BE}"/>
    <dgm:cxn modelId="{1BBAAAE8-4B20-4A51-8A7D-37348B65C440}" type="presOf" srcId="{F55E2C1E-7A61-4045-9D14-3B9E51AD8FB8}" destId="{76D839EA-90B8-4E7E-9036-97B31310F7A9}" srcOrd="0" destOrd="0" presId="urn:microsoft.com/office/officeart/2008/layout/HorizontalMultiLevelHierarchy"/>
    <dgm:cxn modelId="{5616BDE8-5D3B-4B33-B899-6394C8ED37A9}" type="presOf" srcId="{1B3914B7-D487-4B00-9E6A-8593BDE9328B}" destId="{6596F68C-76F1-4305-B14B-9EEE33856CA6}" srcOrd="0" destOrd="0" presId="urn:microsoft.com/office/officeart/2008/layout/HorizontalMultiLevelHierarchy"/>
    <dgm:cxn modelId="{6E002AEA-1499-4263-8180-623B097601D6}" srcId="{19543C74-B040-4AA2-9410-94626A806B53}" destId="{81034206-1A76-4F96-B643-A394402765CE}" srcOrd="0" destOrd="0" parTransId="{9E91F758-65D6-4B39-987C-5002FE95CBE1}" sibTransId="{1FB043D2-E0AF-4E18-8724-470A323E1287}"/>
    <dgm:cxn modelId="{0F6879EA-D5FB-4EAD-92B1-857A2690AD56}" type="presOf" srcId="{245E20B9-F984-4DCD-8D39-BBEA66900A2E}" destId="{0BAEAE2D-188F-4C13-A348-D77922B23BCE}" srcOrd="0" destOrd="0" presId="urn:microsoft.com/office/officeart/2008/layout/HorizontalMultiLevelHierarchy"/>
    <dgm:cxn modelId="{ACACCBEB-D4D2-441E-8E77-EC50D5C69A42}" type="presOf" srcId="{A4EAC9EA-AAAF-4B84-BAB3-4237BD17DC1C}" destId="{3A22303F-1EB7-4D5F-997B-A336368D0E33}" srcOrd="0" destOrd="0" presId="urn:microsoft.com/office/officeart/2008/layout/HorizontalMultiLevelHierarchy"/>
    <dgm:cxn modelId="{772ADDED-CCA0-43BF-9270-62C9427C98A5}" type="presOf" srcId="{2701D40A-ADDE-42F3-85F7-74DA72170EBB}" destId="{48EC0F12-EB3E-41AD-8587-7B5069DBA9B7}" srcOrd="1" destOrd="0" presId="urn:microsoft.com/office/officeart/2008/layout/HorizontalMultiLevelHierarchy"/>
    <dgm:cxn modelId="{C95F63F0-C0EF-4B43-BF8D-AC36282CF4DE}" type="presOf" srcId="{781737E5-7FB6-4E97-A6EF-6C191320851F}" destId="{34579625-A4DB-4C7A-A142-FD25066FCECB}" srcOrd="1" destOrd="0" presId="urn:microsoft.com/office/officeart/2008/layout/HorizontalMultiLevelHierarchy"/>
    <dgm:cxn modelId="{0A4A2BF3-B066-4988-A174-5093E5095CD1}" type="presOf" srcId="{FA361FD6-EC5C-43C3-8803-6665E3E1E234}" destId="{63E9FB02-8099-470F-857C-43A89F1CFFEF}" srcOrd="1" destOrd="0" presId="urn:microsoft.com/office/officeart/2008/layout/HorizontalMultiLevelHierarchy"/>
    <dgm:cxn modelId="{9E0E2CF3-514B-43CB-9FAE-84C7A8C8A627}" srcId="{19543C74-B040-4AA2-9410-94626A806B53}" destId="{DED8BECE-3097-4498-A59B-D747A8A65F16}" srcOrd="1" destOrd="0" parTransId="{A4B79D1D-0974-40D0-B740-D2A9F9064226}" sibTransId="{6340A422-1C08-45DC-8C71-0C9D8C2B0AD5}"/>
    <dgm:cxn modelId="{52EA91F5-4F64-4CA2-8AAC-908DDA78615E}" srcId="{D356354B-3BAB-4CA8-93BA-C049D570BA62}" destId="{8B86E968-35BF-4011-BDDD-67E5F63297B5}" srcOrd="1" destOrd="0" parTransId="{289A7D39-8235-4720-AB56-DB10800A2CEF}" sibTransId="{8E272146-26BE-400F-AFE6-73F9DEF4C525}"/>
    <dgm:cxn modelId="{4C84E0F7-516A-4BB8-BD3E-17DB7BFFEE12}" type="presOf" srcId="{BAC209AC-6AFC-4134-9DAD-88B988B2B622}" destId="{46546C2D-5528-45CA-919E-6DA176486BF0}" srcOrd="0" destOrd="0" presId="urn:microsoft.com/office/officeart/2008/layout/HorizontalMultiLevelHierarchy"/>
    <dgm:cxn modelId="{051457F8-B060-4C20-904E-F939CEB50BA0}" type="presOf" srcId="{8B86E968-35BF-4011-BDDD-67E5F63297B5}" destId="{BFD7DA05-24C7-44E1-80E2-F9D3DFFB7912}" srcOrd="0" destOrd="0" presId="urn:microsoft.com/office/officeart/2008/layout/HorizontalMultiLevelHierarchy"/>
    <dgm:cxn modelId="{F58BF6F8-8D3A-4678-BF26-160BD2110A78}" srcId="{1B3914B7-D487-4B00-9E6A-8593BDE9328B}" destId="{CD7EFC06-76C6-4E1D-8D5C-7F006D04C607}" srcOrd="2" destOrd="0" parTransId="{99580054-C01D-4202-93A0-101537B34318}" sibTransId="{60DE309B-C4A6-4D6A-9B8C-F054C6AF58FD}"/>
    <dgm:cxn modelId="{B8DD0FF9-919B-4E99-A634-128B739BA092}" type="presOf" srcId="{99580054-C01D-4202-93A0-101537B34318}" destId="{8DCE96DC-8E8A-49D0-A768-60B9519248CA}" srcOrd="0" destOrd="0" presId="urn:microsoft.com/office/officeart/2008/layout/HorizontalMultiLevelHierarchy"/>
    <dgm:cxn modelId="{B507F2FB-0D87-4A50-BD3A-80370A6DD987}" type="presOf" srcId="{59D38482-9D1A-49A8-9381-4BC7D6363825}" destId="{085457F2-39E5-4CDC-AFF5-A010FD7202A1}" srcOrd="0" destOrd="0" presId="urn:microsoft.com/office/officeart/2008/layout/HorizontalMultiLevelHierarchy"/>
    <dgm:cxn modelId="{68C5CF6B-A829-4F8A-BB05-678E49B7D890}" type="presParOf" srcId="{BCA56188-A921-496A-9CC0-74500B5EB950}" destId="{9CA2A18B-A385-4577-AD09-77D6209475A6}" srcOrd="0" destOrd="0" presId="urn:microsoft.com/office/officeart/2008/layout/HorizontalMultiLevelHierarchy"/>
    <dgm:cxn modelId="{D738099B-DAEF-488A-98C8-CCF377CA813B}" type="presParOf" srcId="{9CA2A18B-A385-4577-AD09-77D6209475A6}" destId="{356B63C7-4C39-44D0-B73B-18E5AB1A32A8}" srcOrd="0" destOrd="0" presId="urn:microsoft.com/office/officeart/2008/layout/HorizontalMultiLevelHierarchy"/>
    <dgm:cxn modelId="{FA232002-F83F-40DC-9885-7B826B3E5E4A}" type="presParOf" srcId="{9CA2A18B-A385-4577-AD09-77D6209475A6}" destId="{03C34D7C-5D58-4A94-9D29-1B5EBE8745CF}" srcOrd="1" destOrd="0" presId="urn:microsoft.com/office/officeart/2008/layout/HorizontalMultiLevelHierarchy"/>
    <dgm:cxn modelId="{4BBDF507-2BFF-4F25-BBD6-F49FBB207569}" type="presParOf" srcId="{03C34D7C-5D58-4A94-9D29-1B5EBE8745CF}" destId="{D6FEC0F6-9855-4FB1-AB3C-2898F0949106}" srcOrd="0" destOrd="0" presId="urn:microsoft.com/office/officeart/2008/layout/HorizontalMultiLevelHierarchy"/>
    <dgm:cxn modelId="{61D72450-9DA0-416E-B806-C7B1966ACDC9}" type="presParOf" srcId="{D6FEC0F6-9855-4FB1-AB3C-2898F0949106}" destId="{24B47CB5-9A2C-44C1-86A9-5E6E8541444B}" srcOrd="0" destOrd="0" presId="urn:microsoft.com/office/officeart/2008/layout/HorizontalMultiLevelHierarchy"/>
    <dgm:cxn modelId="{53593F8E-7AA2-4115-8581-A2404091C274}" type="presParOf" srcId="{03C34D7C-5D58-4A94-9D29-1B5EBE8745CF}" destId="{94F825EB-470B-4571-B249-0466EECC1A5D}" srcOrd="1" destOrd="0" presId="urn:microsoft.com/office/officeart/2008/layout/HorizontalMultiLevelHierarchy"/>
    <dgm:cxn modelId="{7DE5D2B8-DC96-4130-BF4A-6EF24DEDF3A1}" type="presParOf" srcId="{94F825EB-470B-4571-B249-0466EECC1A5D}" destId="{6596F68C-76F1-4305-B14B-9EEE33856CA6}" srcOrd="0" destOrd="0" presId="urn:microsoft.com/office/officeart/2008/layout/HorizontalMultiLevelHierarchy"/>
    <dgm:cxn modelId="{F6E37909-2BBD-4F79-A7F7-0E86CFAEF178}" type="presParOf" srcId="{94F825EB-470B-4571-B249-0466EECC1A5D}" destId="{5665C60E-D9D7-4D3A-AAAF-0BAEDE191F97}" srcOrd="1" destOrd="0" presId="urn:microsoft.com/office/officeart/2008/layout/HorizontalMultiLevelHierarchy"/>
    <dgm:cxn modelId="{A3516F9D-B3B2-44B5-A87D-09968CC09379}" type="presParOf" srcId="{5665C60E-D9D7-4D3A-AAAF-0BAEDE191F97}" destId="{91630CCC-7B01-4E59-8CD9-AC2B451B6ACB}" srcOrd="0" destOrd="0" presId="urn:microsoft.com/office/officeart/2008/layout/HorizontalMultiLevelHierarchy"/>
    <dgm:cxn modelId="{BF8CDACB-C2C7-422D-A33C-C43E5F28A33D}" type="presParOf" srcId="{91630CCC-7B01-4E59-8CD9-AC2B451B6ACB}" destId="{162F815A-77EF-49FC-8C3D-B2821FB9F104}" srcOrd="0" destOrd="0" presId="urn:microsoft.com/office/officeart/2008/layout/HorizontalMultiLevelHierarchy"/>
    <dgm:cxn modelId="{336B867A-C70A-4B4E-9B18-FD529787FC65}" type="presParOf" srcId="{5665C60E-D9D7-4D3A-AAAF-0BAEDE191F97}" destId="{99B1DCA1-BC1E-409A-BB20-EDB3EB84A246}" srcOrd="1" destOrd="0" presId="urn:microsoft.com/office/officeart/2008/layout/HorizontalMultiLevelHierarchy"/>
    <dgm:cxn modelId="{8D71FFCF-FEAF-451F-9BA1-45219D982700}" type="presParOf" srcId="{99B1DCA1-BC1E-409A-BB20-EDB3EB84A246}" destId="{FA8A1B08-6DDE-4D0E-8624-50ED901ACF83}" srcOrd="0" destOrd="0" presId="urn:microsoft.com/office/officeart/2008/layout/HorizontalMultiLevelHierarchy"/>
    <dgm:cxn modelId="{0B2B73CA-409F-403B-8C7D-661EF8CFC44B}" type="presParOf" srcId="{99B1DCA1-BC1E-409A-BB20-EDB3EB84A246}" destId="{55916AFC-41CF-4503-8413-68E67E871D3B}" srcOrd="1" destOrd="0" presId="urn:microsoft.com/office/officeart/2008/layout/HorizontalMultiLevelHierarchy"/>
    <dgm:cxn modelId="{FA56E661-18F6-4810-B372-F593882005E4}" type="presParOf" srcId="{5665C60E-D9D7-4D3A-AAAF-0BAEDE191F97}" destId="{AFD8FD0D-0F25-4BB2-BE09-A4B075B81603}" srcOrd="2" destOrd="0" presId="urn:microsoft.com/office/officeart/2008/layout/HorizontalMultiLevelHierarchy"/>
    <dgm:cxn modelId="{2F8BC46B-694B-41F3-9CE6-D1B262358458}" type="presParOf" srcId="{AFD8FD0D-0F25-4BB2-BE09-A4B075B81603}" destId="{AC3AE1C2-063E-45DC-8B42-BC73D68733C8}" srcOrd="0" destOrd="0" presId="urn:microsoft.com/office/officeart/2008/layout/HorizontalMultiLevelHierarchy"/>
    <dgm:cxn modelId="{48671EA7-9C69-4D79-8FBA-8D2AC1CD71FE}" type="presParOf" srcId="{5665C60E-D9D7-4D3A-AAAF-0BAEDE191F97}" destId="{473489A5-CB27-43BD-AEA3-0B68199C9D78}" srcOrd="3" destOrd="0" presId="urn:microsoft.com/office/officeart/2008/layout/HorizontalMultiLevelHierarchy"/>
    <dgm:cxn modelId="{C99EBBCF-4866-4E4D-AF5A-9E27FA18E0AF}" type="presParOf" srcId="{473489A5-CB27-43BD-AEA3-0B68199C9D78}" destId="{46546C2D-5528-45CA-919E-6DA176486BF0}" srcOrd="0" destOrd="0" presId="urn:microsoft.com/office/officeart/2008/layout/HorizontalMultiLevelHierarchy"/>
    <dgm:cxn modelId="{5D797339-B9A1-4273-BFBF-1742798F011D}" type="presParOf" srcId="{473489A5-CB27-43BD-AEA3-0B68199C9D78}" destId="{081456C7-D905-4B96-860A-ED4422F9C88B}" srcOrd="1" destOrd="0" presId="urn:microsoft.com/office/officeart/2008/layout/HorizontalMultiLevelHierarchy"/>
    <dgm:cxn modelId="{97DA203A-69A2-4344-81FA-35B4298F5AE6}" type="presParOf" srcId="{5665C60E-D9D7-4D3A-AAAF-0BAEDE191F97}" destId="{8DCE96DC-8E8A-49D0-A768-60B9519248CA}" srcOrd="4" destOrd="0" presId="urn:microsoft.com/office/officeart/2008/layout/HorizontalMultiLevelHierarchy"/>
    <dgm:cxn modelId="{F9FEC7DF-FA29-4A03-8CDC-F12C18865BAD}" type="presParOf" srcId="{8DCE96DC-8E8A-49D0-A768-60B9519248CA}" destId="{364EC7C9-65E1-47AF-A83E-287FE6B0C039}" srcOrd="0" destOrd="0" presId="urn:microsoft.com/office/officeart/2008/layout/HorizontalMultiLevelHierarchy"/>
    <dgm:cxn modelId="{1F3B08E4-B674-42D2-B359-95455BC40DE9}" type="presParOf" srcId="{5665C60E-D9D7-4D3A-AAAF-0BAEDE191F97}" destId="{30813871-2AD4-40AF-AAD9-A0980F3147AD}" srcOrd="5" destOrd="0" presId="urn:microsoft.com/office/officeart/2008/layout/HorizontalMultiLevelHierarchy"/>
    <dgm:cxn modelId="{BA057A12-84D7-4834-95F6-102F162805BC}" type="presParOf" srcId="{30813871-2AD4-40AF-AAD9-A0980F3147AD}" destId="{C986F6CC-0A9F-4F74-96C5-68CC85F9636C}" srcOrd="0" destOrd="0" presId="urn:microsoft.com/office/officeart/2008/layout/HorizontalMultiLevelHierarchy"/>
    <dgm:cxn modelId="{AA1C2BDC-41C4-4486-AFEC-A57088DDA0FC}" type="presParOf" srcId="{30813871-2AD4-40AF-AAD9-A0980F3147AD}" destId="{1A8BF553-F5B5-41D2-8626-9BCB257CFBA4}" srcOrd="1" destOrd="0" presId="urn:microsoft.com/office/officeart/2008/layout/HorizontalMultiLevelHierarchy"/>
    <dgm:cxn modelId="{5924FC5A-9607-44F6-908F-8D27DB646C64}" type="presParOf" srcId="{5665C60E-D9D7-4D3A-AAAF-0BAEDE191F97}" destId="{D96144DD-659B-457F-BDF2-F8EAA226D9F5}" srcOrd="6" destOrd="0" presId="urn:microsoft.com/office/officeart/2008/layout/HorizontalMultiLevelHierarchy"/>
    <dgm:cxn modelId="{6D0803D8-9222-49C0-B238-F719D1D0A3A8}" type="presParOf" srcId="{D96144DD-659B-457F-BDF2-F8EAA226D9F5}" destId="{86A20B52-1741-4F61-9777-3155683C61ED}" srcOrd="0" destOrd="0" presId="urn:microsoft.com/office/officeart/2008/layout/HorizontalMultiLevelHierarchy"/>
    <dgm:cxn modelId="{8215DD17-55B6-49FC-848D-E5BC7BB20752}" type="presParOf" srcId="{5665C60E-D9D7-4D3A-AAAF-0BAEDE191F97}" destId="{5F1E6E1D-69B5-4B20-BB85-E88BDA2D3912}" srcOrd="7" destOrd="0" presId="urn:microsoft.com/office/officeart/2008/layout/HorizontalMultiLevelHierarchy"/>
    <dgm:cxn modelId="{84AD31FA-04F2-4767-AC40-EBE19C9DAC6C}" type="presParOf" srcId="{5F1E6E1D-69B5-4B20-BB85-E88BDA2D3912}" destId="{8E7DF3B2-06B6-4236-BAEC-004DC087D8CD}" srcOrd="0" destOrd="0" presId="urn:microsoft.com/office/officeart/2008/layout/HorizontalMultiLevelHierarchy"/>
    <dgm:cxn modelId="{2003E68A-D6DC-408F-AD41-6A0981F8C0DA}" type="presParOf" srcId="{5F1E6E1D-69B5-4B20-BB85-E88BDA2D3912}" destId="{66F70EEE-E58E-4AB8-851F-06174B0EB70A}" srcOrd="1" destOrd="0" presId="urn:microsoft.com/office/officeart/2008/layout/HorizontalMultiLevelHierarchy"/>
    <dgm:cxn modelId="{9E1AD1D6-CE6C-4474-AF00-1EA2D402C44F}" type="presParOf" srcId="{5665C60E-D9D7-4D3A-AAAF-0BAEDE191F97}" destId="{97252BCF-F1CB-4134-90C4-0419280A1AF1}" srcOrd="8" destOrd="0" presId="urn:microsoft.com/office/officeart/2008/layout/HorizontalMultiLevelHierarchy"/>
    <dgm:cxn modelId="{DC513E38-651F-469B-BA9F-18BCEFC3B8BB}" type="presParOf" srcId="{97252BCF-F1CB-4134-90C4-0419280A1AF1}" destId="{A8BAA89A-C7FB-4F8C-94CF-3D71F0C1D4DD}" srcOrd="0" destOrd="0" presId="urn:microsoft.com/office/officeart/2008/layout/HorizontalMultiLevelHierarchy"/>
    <dgm:cxn modelId="{268E7D37-6AA4-404F-87B1-60A746F45CDA}" type="presParOf" srcId="{5665C60E-D9D7-4D3A-AAAF-0BAEDE191F97}" destId="{77770A22-97CE-4E9A-9C70-F3DD1B1C2D87}" srcOrd="9" destOrd="0" presId="urn:microsoft.com/office/officeart/2008/layout/HorizontalMultiLevelHierarchy"/>
    <dgm:cxn modelId="{6DC37422-A2CE-4ADB-A6F7-ABA3040B9ED7}" type="presParOf" srcId="{77770A22-97CE-4E9A-9C70-F3DD1B1C2D87}" destId="{4107EF09-7DD1-4050-96FC-9D55E37CA4C7}" srcOrd="0" destOrd="0" presId="urn:microsoft.com/office/officeart/2008/layout/HorizontalMultiLevelHierarchy"/>
    <dgm:cxn modelId="{031687B8-C206-4F82-AC61-2658CA232CC8}" type="presParOf" srcId="{77770A22-97CE-4E9A-9C70-F3DD1B1C2D87}" destId="{DB3700DE-87E5-40C0-8580-54C1365FA3B4}" srcOrd="1" destOrd="0" presId="urn:microsoft.com/office/officeart/2008/layout/HorizontalMultiLevelHierarchy"/>
    <dgm:cxn modelId="{B478745D-3099-4F63-823A-7DC0FC7CC7F6}" type="presParOf" srcId="{5665C60E-D9D7-4D3A-AAAF-0BAEDE191F97}" destId="{3A22303F-1EB7-4D5F-997B-A336368D0E33}" srcOrd="10" destOrd="0" presId="urn:microsoft.com/office/officeart/2008/layout/HorizontalMultiLevelHierarchy"/>
    <dgm:cxn modelId="{871C83B3-6389-4664-B605-9EA8A33663B5}" type="presParOf" srcId="{3A22303F-1EB7-4D5F-997B-A336368D0E33}" destId="{D6B07E5D-164C-457D-B0CB-84FF97397DF6}" srcOrd="0" destOrd="0" presId="urn:microsoft.com/office/officeart/2008/layout/HorizontalMultiLevelHierarchy"/>
    <dgm:cxn modelId="{06F9F854-CB1C-49FD-8CF9-A454B0E568D3}" type="presParOf" srcId="{5665C60E-D9D7-4D3A-AAAF-0BAEDE191F97}" destId="{77C35427-A27C-42D7-8EEE-AAC1681AB8CB}" srcOrd="11" destOrd="0" presId="urn:microsoft.com/office/officeart/2008/layout/HorizontalMultiLevelHierarchy"/>
    <dgm:cxn modelId="{72FC7345-8DEF-4727-9A3F-20C83B8A8C71}" type="presParOf" srcId="{77C35427-A27C-42D7-8EEE-AAC1681AB8CB}" destId="{8BE29166-2A48-4FEF-B668-B91D91C6D268}" srcOrd="0" destOrd="0" presId="urn:microsoft.com/office/officeart/2008/layout/HorizontalMultiLevelHierarchy"/>
    <dgm:cxn modelId="{3FCD9F58-5CCA-4117-A14D-CF0F99C0BE0D}" type="presParOf" srcId="{77C35427-A27C-42D7-8EEE-AAC1681AB8CB}" destId="{BC848620-0649-497C-B12F-4EE331B6F809}" srcOrd="1" destOrd="0" presId="urn:microsoft.com/office/officeart/2008/layout/HorizontalMultiLevelHierarchy"/>
    <dgm:cxn modelId="{B06C9158-E067-458C-A34E-3AF2A1920E11}" type="presParOf" srcId="{5665C60E-D9D7-4D3A-AAAF-0BAEDE191F97}" destId="{D74E99AE-E131-470D-9881-E0099C731140}" srcOrd="12" destOrd="0" presId="urn:microsoft.com/office/officeart/2008/layout/HorizontalMultiLevelHierarchy"/>
    <dgm:cxn modelId="{2D58FE69-7CEA-4524-B3B3-CEF2280351C6}" type="presParOf" srcId="{D74E99AE-E131-470D-9881-E0099C731140}" destId="{DD690D81-1110-4AF9-9D22-FC2F6CC039B5}" srcOrd="0" destOrd="0" presId="urn:microsoft.com/office/officeart/2008/layout/HorizontalMultiLevelHierarchy"/>
    <dgm:cxn modelId="{F16768C8-1FAA-46CA-B686-5BA68212E7A9}" type="presParOf" srcId="{5665C60E-D9D7-4D3A-AAAF-0BAEDE191F97}" destId="{70DC82F8-B7CE-4CE3-BC4C-912C6030AE13}" srcOrd="13" destOrd="0" presId="urn:microsoft.com/office/officeart/2008/layout/HorizontalMultiLevelHierarchy"/>
    <dgm:cxn modelId="{48B48F09-98C5-44E2-BE31-49E265BC5041}" type="presParOf" srcId="{70DC82F8-B7CE-4CE3-BC4C-912C6030AE13}" destId="{085457F2-39E5-4CDC-AFF5-A010FD7202A1}" srcOrd="0" destOrd="0" presId="urn:microsoft.com/office/officeart/2008/layout/HorizontalMultiLevelHierarchy"/>
    <dgm:cxn modelId="{64294A5A-A09A-4DE3-A628-4EF93B773F15}" type="presParOf" srcId="{70DC82F8-B7CE-4CE3-BC4C-912C6030AE13}" destId="{61158BA3-BDBB-4BE6-90EE-B48D0E8A4FAA}" srcOrd="1" destOrd="0" presId="urn:microsoft.com/office/officeart/2008/layout/HorizontalMultiLevelHierarchy"/>
    <dgm:cxn modelId="{22F3C483-AD5C-4AA8-A39D-6438DAC32030}" type="presParOf" srcId="{5665C60E-D9D7-4D3A-AAAF-0BAEDE191F97}" destId="{41D9A4FE-44A3-4EB9-BA91-7AB2379266BF}" srcOrd="14" destOrd="0" presId="urn:microsoft.com/office/officeart/2008/layout/HorizontalMultiLevelHierarchy"/>
    <dgm:cxn modelId="{1211AF6E-0755-4478-8917-C452119C7C12}" type="presParOf" srcId="{41D9A4FE-44A3-4EB9-BA91-7AB2379266BF}" destId="{7DFF1D39-6C87-46E9-B919-880F3FA63C82}" srcOrd="0" destOrd="0" presId="urn:microsoft.com/office/officeart/2008/layout/HorizontalMultiLevelHierarchy"/>
    <dgm:cxn modelId="{B79AC5F0-2BC1-4C4E-95D5-247633FA735D}" type="presParOf" srcId="{5665C60E-D9D7-4D3A-AAAF-0BAEDE191F97}" destId="{3A44AEE7-9B1D-4BBA-AD3A-F7497ED9B7B8}" srcOrd="15" destOrd="0" presId="urn:microsoft.com/office/officeart/2008/layout/HorizontalMultiLevelHierarchy"/>
    <dgm:cxn modelId="{CD97D071-4053-410E-B89F-EEB586DAB819}" type="presParOf" srcId="{3A44AEE7-9B1D-4BBA-AD3A-F7497ED9B7B8}" destId="{9B10AA69-365A-405F-BB14-B9DE0001DDCA}" srcOrd="0" destOrd="0" presId="urn:microsoft.com/office/officeart/2008/layout/HorizontalMultiLevelHierarchy"/>
    <dgm:cxn modelId="{D9207969-9B9C-46A4-8572-CB3841DC784F}" type="presParOf" srcId="{3A44AEE7-9B1D-4BBA-AD3A-F7497ED9B7B8}" destId="{9BBC6391-2625-40E9-9DCD-1521B598C91D}" srcOrd="1" destOrd="0" presId="urn:microsoft.com/office/officeart/2008/layout/HorizontalMultiLevelHierarchy"/>
    <dgm:cxn modelId="{9D9C59E1-278F-482A-9DC8-842EA427E088}" type="presParOf" srcId="{03C34D7C-5D58-4A94-9D29-1B5EBE8745CF}" destId="{6DCCCAAB-3A5A-46D9-AC6B-9B650C1EA048}" srcOrd="2" destOrd="0" presId="urn:microsoft.com/office/officeart/2008/layout/HorizontalMultiLevelHierarchy"/>
    <dgm:cxn modelId="{2240B37E-DCA2-4BDB-AC29-691E9D4EBBA0}" type="presParOf" srcId="{6DCCCAAB-3A5A-46D9-AC6B-9B650C1EA048}" destId="{906D83F1-B7AC-49B8-B15E-225D74C1C02A}" srcOrd="0" destOrd="0" presId="urn:microsoft.com/office/officeart/2008/layout/HorizontalMultiLevelHierarchy"/>
    <dgm:cxn modelId="{8FB8660E-7D30-4A9E-B725-2116A0CFF5CD}" type="presParOf" srcId="{03C34D7C-5D58-4A94-9D29-1B5EBE8745CF}" destId="{0F6131BC-8BE0-4AEE-871A-191D7020DD48}" srcOrd="3" destOrd="0" presId="urn:microsoft.com/office/officeart/2008/layout/HorizontalMultiLevelHierarchy"/>
    <dgm:cxn modelId="{BB248ECE-8CEA-4A43-8595-3715E04E040F}" type="presParOf" srcId="{0F6131BC-8BE0-4AEE-871A-191D7020DD48}" destId="{BFD7DA05-24C7-44E1-80E2-F9D3DFFB7912}" srcOrd="0" destOrd="0" presId="urn:microsoft.com/office/officeart/2008/layout/HorizontalMultiLevelHierarchy"/>
    <dgm:cxn modelId="{E3C9F482-D0B1-42CC-B36D-F7876983FE9C}" type="presParOf" srcId="{0F6131BC-8BE0-4AEE-871A-191D7020DD48}" destId="{10AA0E3D-9E69-42C4-B325-68E7EEC298E5}" srcOrd="1" destOrd="0" presId="urn:microsoft.com/office/officeart/2008/layout/HorizontalMultiLevelHierarchy"/>
    <dgm:cxn modelId="{0023D565-8289-4F4F-8176-F3666C397FE5}" type="presParOf" srcId="{10AA0E3D-9E69-42C4-B325-68E7EEC298E5}" destId="{E01BB704-3B53-4300-8139-50A6EE65AC76}" srcOrd="0" destOrd="0" presId="urn:microsoft.com/office/officeart/2008/layout/HorizontalMultiLevelHierarchy"/>
    <dgm:cxn modelId="{79D0D0B1-B829-40C7-A683-F3EC985279F3}" type="presParOf" srcId="{E01BB704-3B53-4300-8139-50A6EE65AC76}" destId="{2E080FE8-290F-4D58-9660-65B551335443}" srcOrd="0" destOrd="0" presId="urn:microsoft.com/office/officeart/2008/layout/HorizontalMultiLevelHierarchy"/>
    <dgm:cxn modelId="{0B4E9783-C157-4C19-8F99-EB15CD30AC98}" type="presParOf" srcId="{10AA0E3D-9E69-42C4-B325-68E7EEC298E5}" destId="{349ED36E-19CE-4B01-8406-2B3BF51F2022}" srcOrd="1" destOrd="0" presId="urn:microsoft.com/office/officeart/2008/layout/HorizontalMultiLevelHierarchy"/>
    <dgm:cxn modelId="{53C1261D-CA19-4A87-89E7-426FF187FCB7}" type="presParOf" srcId="{349ED36E-19CE-4B01-8406-2B3BF51F2022}" destId="{1CAEC184-1FAD-4A0D-BD92-E52DBB674DE1}" srcOrd="0" destOrd="0" presId="urn:microsoft.com/office/officeart/2008/layout/HorizontalMultiLevelHierarchy"/>
    <dgm:cxn modelId="{E05D9D78-300A-4E4C-8B6F-7FE5B56CB494}" type="presParOf" srcId="{349ED36E-19CE-4B01-8406-2B3BF51F2022}" destId="{E5128AFC-240E-45DA-9AB1-F9ECF7E4CFAD}" srcOrd="1" destOrd="0" presId="urn:microsoft.com/office/officeart/2008/layout/HorizontalMultiLevelHierarchy"/>
    <dgm:cxn modelId="{6C3E2132-1BF8-40E9-BF24-E8A90C632B19}" type="presParOf" srcId="{E5128AFC-240E-45DA-9AB1-F9ECF7E4CFAD}" destId="{AF9FC2F7-4161-4B34-AC29-3B911F41340D}" srcOrd="0" destOrd="0" presId="urn:microsoft.com/office/officeart/2008/layout/HorizontalMultiLevelHierarchy"/>
    <dgm:cxn modelId="{5F7A251A-E7E9-47C6-976B-EB65E6B4CD98}" type="presParOf" srcId="{AF9FC2F7-4161-4B34-AC29-3B911F41340D}" destId="{34579625-A4DB-4C7A-A142-FD25066FCECB}" srcOrd="0" destOrd="0" presId="urn:microsoft.com/office/officeart/2008/layout/HorizontalMultiLevelHierarchy"/>
    <dgm:cxn modelId="{4200C510-682D-4ACC-969B-6A2A20FBD05E}" type="presParOf" srcId="{E5128AFC-240E-45DA-9AB1-F9ECF7E4CFAD}" destId="{5DE1495C-3EEA-462A-B939-1845A8A86005}" srcOrd="1" destOrd="0" presId="urn:microsoft.com/office/officeart/2008/layout/HorizontalMultiLevelHierarchy"/>
    <dgm:cxn modelId="{0F5A5C3B-4571-4825-8498-76636FE1C568}" type="presParOf" srcId="{5DE1495C-3EEA-462A-B939-1845A8A86005}" destId="{8DA429B6-7957-4BF3-BF07-6690C4B57FEE}" srcOrd="0" destOrd="0" presId="urn:microsoft.com/office/officeart/2008/layout/HorizontalMultiLevelHierarchy"/>
    <dgm:cxn modelId="{9EAECCFF-DBA5-4B36-A8E2-32A9E4B22A5E}" type="presParOf" srcId="{5DE1495C-3EEA-462A-B939-1845A8A86005}" destId="{C6F206E1-9400-4100-9CD7-E149C9910CBC}" srcOrd="1" destOrd="0" presId="urn:microsoft.com/office/officeart/2008/layout/HorizontalMultiLevelHierarchy"/>
    <dgm:cxn modelId="{E284EA93-C17F-4BB8-A869-52F9325E0C23}" type="presParOf" srcId="{E5128AFC-240E-45DA-9AB1-F9ECF7E4CFAD}" destId="{3861D9E0-4057-4AE8-AEB6-8E46231CF05B}" srcOrd="2" destOrd="0" presId="urn:microsoft.com/office/officeart/2008/layout/HorizontalMultiLevelHierarchy"/>
    <dgm:cxn modelId="{CC908AAB-B691-4939-9B2D-C2031FDBF203}" type="presParOf" srcId="{3861D9E0-4057-4AE8-AEB6-8E46231CF05B}" destId="{A8F6D2B6-7A7D-4A00-BDB0-29B84B2C836E}" srcOrd="0" destOrd="0" presId="urn:microsoft.com/office/officeart/2008/layout/HorizontalMultiLevelHierarchy"/>
    <dgm:cxn modelId="{2A3A3632-1955-444D-8F5B-76370D069580}" type="presParOf" srcId="{E5128AFC-240E-45DA-9AB1-F9ECF7E4CFAD}" destId="{FCD154DE-AF17-4104-A93B-0C55201CF5AB}" srcOrd="3" destOrd="0" presId="urn:microsoft.com/office/officeart/2008/layout/HorizontalMultiLevelHierarchy"/>
    <dgm:cxn modelId="{8415AF97-C46C-4686-8575-19C1E1939E31}" type="presParOf" srcId="{FCD154DE-AF17-4104-A93B-0C55201CF5AB}" destId="{04EE90C3-83FD-4DAC-B156-EDE73A0520AB}" srcOrd="0" destOrd="0" presId="urn:microsoft.com/office/officeart/2008/layout/HorizontalMultiLevelHierarchy"/>
    <dgm:cxn modelId="{944A590C-C566-4F81-9AE2-FEA74AC848AC}" type="presParOf" srcId="{FCD154DE-AF17-4104-A93B-0C55201CF5AB}" destId="{1DB2CD1E-A26D-4073-B3AE-B3D8057A748C}" srcOrd="1" destOrd="0" presId="urn:microsoft.com/office/officeart/2008/layout/HorizontalMultiLevelHierarchy"/>
    <dgm:cxn modelId="{6DAD4A65-4BFC-469A-960A-933656C82BEC}" type="presParOf" srcId="{E5128AFC-240E-45DA-9AB1-F9ECF7E4CFAD}" destId="{56171AE0-2A05-440E-B181-FB91E67D0165}" srcOrd="4" destOrd="0" presId="urn:microsoft.com/office/officeart/2008/layout/HorizontalMultiLevelHierarchy"/>
    <dgm:cxn modelId="{6478045A-7B08-4666-89C9-03017745B031}" type="presParOf" srcId="{56171AE0-2A05-440E-B181-FB91E67D0165}" destId="{63E9FB02-8099-470F-857C-43A89F1CFFEF}" srcOrd="0" destOrd="0" presId="urn:microsoft.com/office/officeart/2008/layout/HorizontalMultiLevelHierarchy"/>
    <dgm:cxn modelId="{50AD3E6F-9D6E-4F97-BFEB-569D875298D0}" type="presParOf" srcId="{E5128AFC-240E-45DA-9AB1-F9ECF7E4CFAD}" destId="{F63BCEFE-2A3C-4858-B85A-9FC3C497A5C3}" srcOrd="5" destOrd="0" presId="urn:microsoft.com/office/officeart/2008/layout/HorizontalMultiLevelHierarchy"/>
    <dgm:cxn modelId="{48E048DC-78DC-4A07-B084-8D1254982B95}" type="presParOf" srcId="{F63BCEFE-2A3C-4858-B85A-9FC3C497A5C3}" destId="{C43E3C9B-8EF0-465D-8980-2638CDC0E637}" srcOrd="0" destOrd="0" presId="urn:microsoft.com/office/officeart/2008/layout/HorizontalMultiLevelHierarchy"/>
    <dgm:cxn modelId="{6DB7F303-A641-450B-B947-921F68BA8081}" type="presParOf" srcId="{F63BCEFE-2A3C-4858-B85A-9FC3C497A5C3}" destId="{497BD7EE-8AA7-48DE-8D35-92AE877418AF}" srcOrd="1" destOrd="0" presId="urn:microsoft.com/office/officeart/2008/layout/HorizontalMultiLevelHierarchy"/>
    <dgm:cxn modelId="{F88791A4-F03D-420F-B379-925BF3722CC5}" type="presParOf" srcId="{E5128AFC-240E-45DA-9AB1-F9ECF7E4CFAD}" destId="{8C5E8670-6236-4D3E-B3F8-DEC46CF7DBB9}" srcOrd="6" destOrd="0" presId="urn:microsoft.com/office/officeart/2008/layout/HorizontalMultiLevelHierarchy"/>
    <dgm:cxn modelId="{F823F04C-A498-4D76-94C9-679014BF521B}" type="presParOf" srcId="{8C5E8670-6236-4D3E-B3F8-DEC46CF7DBB9}" destId="{47B0F87D-5628-4CA4-BE4E-DCBEAACA677A}" srcOrd="0" destOrd="0" presId="urn:microsoft.com/office/officeart/2008/layout/HorizontalMultiLevelHierarchy"/>
    <dgm:cxn modelId="{988537CC-D3A0-4CF5-8623-ADEA8326B1F4}" type="presParOf" srcId="{E5128AFC-240E-45DA-9AB1-F9ECF7E4CFAD}" destId="{8B979ACF-816F-4F5E-9DF6-77778C8F6D17}" srcOrd="7" destOrd="0" presId="urn:microsoft.com/office/officeart/2008/layout/HorizontalMultiLevelHierarchy"/>
    <dgm:cxn modelId="{EBEBE34C-A59A-49CA-AA54-09A5B33652AC}" type="presParOf" srcId="{8B979ACF-816F-4F5E-9DF6-77778C8F6D17}" destId="{4934CDD9-41BB-4A78-B808-090119135505}" srcOrd="0" destOrd="0" presId="urn:microsoft.com/office/officeart/2008/layout/HorizontalMultiLevelHierarchy"/>
    <dgm:cxn modelId="{7F1B3503-2582-4A2C-95AC-58038A7E8F78}" type="presParOf" srcId="{8B979ACF-816F-4F5E-9DF6-77778C8F6D17}" destId="{DF89DB94-E363-4CB7-AB5D-77FD1E4D3CBA}" srcOrd="1" destOrd="0" presId="urn:microsoft.com/office/officeart/2008/layout/HorizontalMultiLevelHierarchy"/>
    <dgm:cxn modelId="{290E22C5-E065-4375-8ECF-56FCAA1A9F1D}" type="presParOf" srcId="{E5128AFC-240E-45DA-9AB1-F9ECF7E4CFAD}" destId="{C9FA9FBE-8991-4304-B689-1138567871C0}" srcOrd="8" destOrd="0" presId="urn:microsoft.com/office/officeart/2008/layout/HorizontalMultiLevelHierarchy"/>
    <dgm:cxn modelId="{712347F7-311F-4A32-8A24-D87FD7F7AAD4}" type="presParOf" srcId="{C9FA9FBE-8991-4304-B689-1138567871C0}" destId="{F842D0FE-8D0F-4A4B-BD98-2EA5A9A82355}" srcOrd="0" destOrd="0" presId="urn:microsoft.com/office/officeart/2008/layout/HorizontalMultiLevelHierarchy"/>
    <dgm:cxn modelId="{11D83E43-B191-4840-821E-952A9EF2CC7A}" type="presParOf" srcId="{E5128AFC-240E-45DA-9AB1-F9ECF7E4CFAD}" destId="{B3D7AB19-F95A-4FE6-886D-4AB8680E224C}" srcOrd="9" destOrd="0" presId="urn:microsoft.com/office/officeart/2008/layout/HorizontalMultiLevelHierarchy"/>
    <dgm:cxn modelId="{01227BF9-DE7F-48EC-A5F8-1BA5A0CBDE1A}" type="presParOf" srcId="{B3D7AB19-F95A-4FE6-886D-4AB8680E224C}" destId="{1868BACC-2C83-41D0-98EB-0C97CE156712}" srcOrd="0" destOrd="0" presId="urn:microsoft.com/office/officeart/2008/layout/HorizontalMultiLevelHierarchy"/>
    <dgm:cxn modelId="{01EB8C2C-A3D3-42F2-90D1-86790E68A798}" type="presParOf" srcId="{B3D7AB19-F95A-4FE6-886D-4AB8680E224C}" destId="{164E8E90-56FB-4091-A656-FD5643279F4A}" srcOrd="1" destOrd="0" presId="urn:microsoft.com/office/officeart/2008/layout/HorizontalMultiLevelHierarchy"/>
    <dgm:cxn modelId="{57640AF0-B869-43E5-806E-B75C5B6E0543}" type="presParOf" srcId="{E5128AFC-240E-45DA-9AB1-F9ECF7E4CFAD}" destId="{FBD91C21-27A7-4A33-8319-908F721A565B}" srcOrd="10" destOrd="0" presId="urn:microsoft.com/office/officeart/2008/layout/HorizontalMultiLevelHierarchy"/>
    <dgm:cxn modelId="{BEB96D0C-D5A7-4095-934B-8D3B171B04E8}" type="presParOf" srcId="{FBD91C21-27A7-4A33-8319-908F721A565B}" destId="{A752502E-4A77-428E-B8A3-D9B608684A6A}" srcOrd="0" destOrd="0" presId="urn:microsoft.com/office/officeart/2008/layout/HorizontalMultiLevelHierarchy"/>
    <dgm:cxn modelId="{48CAA3DE-A9DD-48D4-9DEF-E850CE8FB5CB}" type="presParOf" srcId="{E5128AFC-240E-45DA-9AB1-F9ECF7E4CFAD}" destId="{83065024-1828-41C2-9D82-26D3C59D03AF}" srcOrd="11" destOrd="0" presId="urn:microsoft.com/office/officeart/2008/layout/HorizontalMultiLevelHierarchy"/>
    <dgm:cxn modelId="{27008B53-F539-4A00-9C65-56AEA8BE94C1}" type="presParOf" srcId="{83065024-1828-41C2-9D82-26D3C59D03AF}" destId="{D42CF76C-62D6-48E4-8A38-847FB77A8A12}" srcOrd="0" destOrd="0" presId="urn:microsoft.com/office/officeart/2008/layout/HorizontalMultiLevelHierarchy"/>
    <dgm:cxn modelId="{EE36ABB5-EE0E-4401-9E9B-FACDA949477E}" type="presParOf" srcId="{83065024-1828-41C2-9D82-26D3C59D03AF}" destId="{9448ACF6-3D03-4282-9610-FA9C4897C7E5}" srcOrd="1" destOrd="0" presId="urn:microsoft.com/office/officeart/2008/layout/HorizontalMultiLevelHierarchy"/>
    <dgm:cxn modelId="{7FC3EC17-DC7D-48CE-BB57-474B98881A48}" type="presParOf" srcId="{10AA0E3D-9E69-42C4-B325-68E7EEC298E5}" destId="{E2280DC8-EA25-4781-B9A6-01898D656D47}" srcOrd="2" destOrd="0" presId="urn:microsoft.com/office/officeart/2008/layout/HorizontalMultiLevelHierarchy"/>
    <dgm:cxn modelId="{3791DCB4-DCA2-41F4-ABF9-F2F1821988D4}" type="presParOf" srcId="{E2280DC8-EA25-4781-B9A6-01898D656D47}" destId="{48EC0F12-EB3E-41AD-8587-7B5069DBA9B7}" srcOrd="0" destOrd="0" presId="urn:microsoft.com/office/officeart/2008/layout/HorizontalMultiLevelHierarchy"/>
    <dgm:cxn modelId="{C5605C91-BB79-464F-8D80-898ECA843484}" type="presParOf" srcId="{10AA0E3D-9E69-42C4-B325-68E7EEC298E5}" destId="{C2AB6674-8D72-4730-B012-80C0C06E8A9C}" srcOrd="3" destOrd="0" presId="urn:microsoft.com/office/officeart/2008/layout/HorizontalMultiLevelHierarchy"/>
    <dgm:cxn modelId="{0D946CA5-73D1-4F2E-949F-2D79B9788631}" type="presParOf" srcId="{C2AB6674-8D72-4730-B012-80C0C06E8A9C}" destId="{8EC76760-9FAF-4189-AA9C-F05A2553A204}" srcOrd="0" destOrd="0" presId="urn:microsoft.com/office/officeart/2008/layout/HorizontalMultiLevelHierarchy"/>
    <dgm:cxn modelId="{8A958FDF-21EE-4788-8CCE-CEB5C43368CA}" type="presParOf" srcId="{C2AB6674-8D72-4730-B012-80C0C06E8A9C}" destId="{31B3E731-1E80-4389-BDC7-CA2F4C8B3491}" srcOrd="1" destOrd="0" presId="urn:microsoft.com/office/officeart/2008/layout/HorizontalMultiLevelHierarchy"/>
    <dgm:cxn modelId="{6791E7E7-56D4-4081-9C7F-2301AD34D1D0}" type="presParOf" srcId="{31B3E731-1E80-4389-BDC7-CA2F4C8B3491}" destId="{75D457B5-6D58-4364-8619-14DBA9DD9535}" srcOrd="0" destOrd="0" presId="urn:microsoft.com/office/officeart/2008/layout/HorizontalMultiLevelHierarchy"/>
    <dgm:cxn modelId="{0B409088-D364-49F8-AB23-C2B1AE15C2E7}" type="presParOf" srcId="{75D457B5-6D58-4364-8619-14DBA9DD9535}" destId="{F945A7B5-C007-4CF5-9876-695249A8AA7C}" srcOrd="0" destOrd="0" presId="urn:microsoft.com/office/officeart/2008/layout/HorizontalMultiLevelHierarchy"/>
    <dgm:cxn modelId="{563D6585-F757-401A-A9DB-BE491AAB0D17}" type="presParOf" srcId="{31B3E731-1E80-4389-BDC7-CA2F4C8B3491}" destId="{4D4FA847-74E2-4D58-9FC2-6B7D0B1602FA}" srcOrd="1" destOrd="0" presId="urn:microsoft.com/office/officeart/2008/layout/HorizontalMultiLevelHierarchy"/>
    <dgm:cxn modelId="{75CB4FC0-5220-4C4B-B44D-3ACE4BE9E0F0}" type="presParOf" srcId="{4D4FA847-74E2-4D58-9FC2-6B7D0B1602FA}" destId="{33AD37F9-2F6E-4052-B7A8-569E5CB7BC8B}" srcOrd="0" destOrd="0" presId="urn:microsoft.com/office/officeart/2008/layout/HorizontalMultiLevelHierarchy"/>
    <dgm:cxn modelId="{C079A76D-C0B9-4C94-A394-2731C6E11499}" type="presParOf" srcId="{4D4FA847-74E2-4D58-9FC2-6B7D0B1602FA}" destId="{B671985D-4528-4085-BD5B-244E264E8996}" srcOrd="1" destOrd="0" presId="urn:microsoft.com/office/officeart/2008/layout/HorizontalMultiLevelHierarchy"/>
    <dgm:cxn modelId="{E8BD124C-58B8-4D2F-AEE4-6786D26CEB39}" type="presParOf" srcId="{31B3E731-1E80-4389-BDC7-CA2F4C8B3491}" destId="{3B941429-A3AD-4857-AE21-B2FE0E6A4717}" srcOrd="2" destOrd="0" presId="urn:microsoft.com/office/officeart/2008/layout/HorizontalMultiLevelHierarchy"/>
    <dgm:cxn modelId="{5EB8504B-3424-47BB-A78C-62CBC007A78D}" type="presParOf" srcId="{3B941429-A3AD-4857-AE21-B2FE0E6A4717}" destId="{D9564689-4E8A-4F08-9A2E-73A86C8FA7F8}" srcOrd="0" destOrd="0" presId="urn:microsoft.com/office/officeart/2008/layout/HorizontalMultiLevelHierarchy"/>
    <dgm:cxn modelId="{64CFD606-C3D2-4766-93F5-857628055C8F}" type="presParOf" srcId="{31B3E731-1E80-4389-BDC7-CA2F4C8B3491}" destId="{959ABBE0-A3E0-46A5-B933-EFBB14146C3B}" srcOrd="3" destOrd="0" presId="urn:microsoft.com/office/officeart/2008/layout/HorizontalMultiLevelHierarchy"/>
    <dgm:cxn modelId="{6BDD4486-1C89-4EED-945C-8C924C15430F}" type="presParOf" srcId="{959ABBE0-A3E0-46A5-B933-EFBB14146C3B}" destId="{015DBEA5-7135-49B1-AB95-E8E02F98D15C}" srcOrd="0" destOrd="0" presId="urn:microsoft.com/office/officeart/2008/layout/HorizontalMultiLevelHierarchy"/>
    <dgm:cxn modelId="{E477E643-986F-415E-B0F3-EF413E0A4673}" type="presParOf" srcId="{959ABBE0-A3E0-46A5-B933-EFBB14146C3B}" destId="{35CCC369-E2EE-4B3A-80A6-BDA4D8204FD3}" srcOrd="1" destOrd="0" presId="urn:microsoft.com/office/officeart/2008/layout/HorizontalMultiLevelHierarchy"/>
    <dgm:cxn modelId="{92F61BF2-7444-467A-B4F9-233FF45918FC}" type="presParOf" srcId="{31B3E731-1E80-4389-BDC7-CA2F4C8B3491}" destId="{6DBE8026-4B8E-4D78-BE08-61750EB1829B}" srcOrd="4" destOrd="0" presId="urn:microsoft.com/office/officeart/2008/layout/HorizontalMultiLevelHierarchy"/>
    <dgm:cxn modelId="{D7A7DBB8-234D-4DE2-B62F-F6603C1D4B3B}" type="presParOf" srcId="{6DBE8026-4B8E-4D78-BE08-61750EB1829B}" destId="{50A64C4F-A5A6-493B-9AB7-B09098BFACF6}" srcOrd="0" destOrd="0" presId="urn:microsoft.com/office/officeart/2008/layout/HorizontalMultiLevelHierarchy"/>
    <dgm:cxn modelId="{7F33C6FA-DCC7-4B18-974F-48BE78B42355}" type="presParOf" srcId="{31B3E731-1E80-4389-BDC7-CA2F4C8B3491}" destId="{8BE4EA79-703D-4551-892B-3074D5F6CE6E}" srcOrd="5" destOrd="0" presId="urn:microsoft.com/office/officeart/2008/layout/HorizontalMultiLevelHierarchy"/>
    <dgm:cxn modelId="{4CE33AC9-3B1D-43F2-AE1A-A243AECA5A0B}" type="presParOf" srcId="{8BE4EA79-703D-4551-892B-3074D5F6CE6E}" destId="{76D839EA-90B8-4E7E-9036-97B31310F7A9}" srcOrd="0" destOrd="0" presId="urn:microsoft.com/office/officeart/2008/layout/HorizontalMultiLevelHierarchy"/>
    <dgm:cxn modelId="{5EA4077B-3D19-45E7-B822-46D502ADEF2E}" type="presParOf" srcId="{8BE4EA79-703D-4551-892B-3074D5F6CE6E}" destId="{B64E1996-83E3-43D0-9667-D69440C88852}" srcOrd="1" destOrd="0" presId="urn:microsoft.com/office/officeart/2008/layout/HorizontalMultiLevelHierarchy"/>
    <dgm:cxn modelId="{EFC5D660-D377-44E2-B796-2D05ED468947}" type="presParOf" srcId="{10AA0E3D-9E69-42C4-B325-68E7EEC298E5}" destId="{E8BFE035-434B-40F8-A6C7-89A4171A0C66}" srcOrd="4" destOrd="0" presId="urn:microsoft.com/office/officeart/2008/layout/HorizontalMultiLevelHierarchy"/>
    <dgm:cxn modelId="{2045C543-C4B3-4ECC-8307-0672460A21F3}" type="presParOf" srcId="{E8BFE035-434B-40F8-A6C7-89A4171A0C66}" destId="{2A3C71FA-3061-45E2-9C47-F37CB5CFC985}" srcOrd="0" destOrd="0" presId="urn:microsoft.com/office/officeart/2008/layout/HorizontalMultiLevelHierarchy"/>
    <dgm:cxn modelId="{F3218E66-7D38-4C46-9948-6A8E19B76FE6}" type="presParOf" srcId="{10AA0E3D-9E69-42C4-B325-68E7EEC298E5}" destId="{AFEA1712-066C-48FA-A377-72D9D27CFA39}" srcOrd="5" destOrd="0" presId="urn:microsoft.com/office/officeart/2008/layout/HorizontalMultiLevelHierarchy"/>
    <dgm:cxn modelId="{C51D64AB-B4E4-422E-A72F-527B3C637E13}" type="presParOf" srcId="{AFEA1712-066C-48FA-A377-72D9D27CFA39}" destId="{D7FAF0ED-49AF-4372-B53E-87C1B6F87A0D}" srcOrd="0" destOrd="0" presId="urn:microsoft.com/office/officeart/2008/layout/HorizontalMultiLevelHierarchy"/>
    <dgm:cxn modelId="{36F33B30-191C-4D27-9D95-2710EF281F5B}" type="presParOf" srcId="{AFEA1712-066C-48FA-A377-72D9D27CFA39}" destId="{CE7F83C0-D671-4295-B38A-C447E3370CA2}" srcOrd="1" destOrd="0" presId="urn:microsoft.com/office/officeart/2008/layout/HorizontalMultiLevelHierarchy"/>
    <dgm:cxn modelId="{23171B28-F6EF-4A9D-9D93-34BADE2FF3E2}" type="presParOf" srcId="{CE7F83C0-D671-4295-B38A-C447E3370CA2}" destId="{FDB09C0A-D521-4E2A-947B-8F583D0B5247}" srcOrd="0" destOrd="0" presId="urn:microsoft.com/office/officeart/2008/layout/HorizontalMultiLevelHierarchy"/>
    <dgm:cxn modelId="{7FBA30E0-D773-487E-97B8-D9107DC2A6CA}" type="presParOf" srcId="{FDB09C0A-D521-4E2A-947B-8F583D0B5247}" destId="{45088286-DF09-4E57-A479-52695BFCDC5A}" srcOrd="0" destOrd="0" presId="urn:microsoft.com/office/officeart/2008/layout/HorizontalMultiLevelHierarchy"/>
    <dgm:cxn modelId="{86A8F620-0D57-4A80-AB01-4A4EAF720D97}" type="presParOf" srcId="{CE7F83C0-D671-4295-B38A-C447E3370CA2}" destId="{9C7AA6B3-D5F8-49AE-A858-56777D0B788E}" srcOrd="1" destOrd="0" presId="urn:microsoft.com/office/officeart/2008/layout/HorizontalMultiLevelHierarchy"/>
    <dgm:cxn modelId="{62CE7806-C7D0-42E4-A731-80D71B64CFD6}" type="presParOf" srcId="{9C7AA6B3-D5F8-49AE-A858-56777D0B788E}" destId="{79637D1B-9705-45D0-BA51-C84A1D9F116B}" srcOrd="0" destOrd="0" presId="urn:microsoft.com/office/officeart/2008/layout/HorizontalMultiLevelHierarchy"/>
    <dgm:cxn modelId="{23744677-C52D-4607-ABFA-BB1F587B711A}" type="presParOf" srcId="{9C7AA6B3-D5F8-49AE-A858-56777D0B788E}" destId="{C43A532C-C22B-47BE-8A9F-4B23BA1C8BF7}" srcOrd="1" destOrd="0" presId="urn:microsoft.com/office/officeart/2008/layout/HorizontalMultiLevelHierarchy"/>
    <dgm:cxn modelId="{AEE38F43-C8F8-4688-895A-4CFE7FFD26E0}" type="presParOf" srcId="{CE7F83C0-D671-4295-B38A-C447E3370CA2}" destId="{F0521EB3-9FF8-42AA-9D1E-07440CDD679B}" srcOrd="2" destOrd="0" presId="urn:microsoft.com/office/officeart/2008/layout/HorizontalMultiLevelHierarchy"/>
    <dgm:cxn modelId="{906A4EC9-E64F-43AB-9DCE-EA1E3E9EE74D}" type="presParOf" srcId="{F0521EB3-9FF8-42AA-9D1E-07440CDD679B}" destId="{844FFF30-1081-4A07-9216-AED22DC12CC6}" srcOrd="0" destOrd="0" presId="urn:microsoft.com/office/officeart/2008/layout/HorizontalMultiLevelHierarchy"/>
    <dgm:cxn modelId="{6686FC08-DA54-489E-8AC6-DB00FA40E6BB}" type="presParOf" srcId="{CE7F83C0-D671-4295-B38A-C447E3370CA2}" destId="{4C0E9101-647E-4AFC-8A08-B5A6DA99100E}" srcOrd="3" destOrd="0" presId="urn:microsoft.com/office/officeart/2008/layout/HorizontalMultiLevelHierarchy"/>
    <dgm:cxn modelId="{4F4B35E8-30F9-421E-89AC-2251C3D5DA1E}" type="presParOf" srcId="{4C0E9101-647E-4AFC-8A08-B5A6DA99100E}" destId="{E524232C-EE13-40EB-BB2C-675089318D6D}" srcOrd="0" destOrd="0" presId="urn:microsoft.com/office/officeart/2008/layout/HorizontalMultiLevelHierarchy"/>
    <dgm:cxn modelId="{2DAC6974-D627-499B-8E69-46D87B70C941}" type="presParOf" srcId="{4C0E9101-647E-4AFC-8A08-B5A6DA99100E}" destId="{8B247715-34B7-4FA4-8E3B-93DF2A1D06A1}" srcOrd="1" destOrd="0" presId="urn:microsoft.com/office/officeart/2008/layout/HorizontalMultiLevelHierarchy"/>
    <dgm:cxn modelId="{636D0992-336A-4F77-AAE5-D55450ACD8AC}" type="presParOf" srcId="{CE7F83C0-D671-4295-B38A-C447E3370CA2}" destId="{D77A2535-D1DE-4DDE-92FA-DEC6F0792131}" srcOrd="4" destOrd="0" presId="urn:microsoft.com/office/officeart/2008/layout/HorizontalMultiLevelHierarchy"/>
    <dgm:cxn modelId="{EEEEE275-C050-461B-84A9-947DB9212C8A}" type="presParOf" srcId="{D77A2535-D1DE-4DDE-92FA-DEC6F0792131}" destId="{9648F5D0-E7C2-4F2B-B34C-B682A5BB3CA7}" srcOrd="0" destOrd="0" presId="urn:microsoft.com/office/officeart/2008/layout/HorizontalMultiLevelHierarchy"/>
    <dgm:cxn modelId="{AD0E48A4-A520-49FD-A1F3-5BB75FA81175}" type="presParOf" srcId="{CE7F83C0-D671-4295-B38A-C447E3370CA2}" destId="{F5127005-3B55-4E92-8E0E-24FFC9503AEF}" srcOrd="5" destOrd="0" presId="urn:microsoft.com/office/officeart/2008/layout/HorizontalMultiLevelHierarchy"/>
    <dgm:cxn modelId="{9787E8B1-E2C4-4ECF-B2F9-DC22012A8AEE}" type="presParOf" srcId="{F5127005-3B55-4E92-8E0E-24FFC9503AEF}" destId="{45D254B2-AF91-4FF6-B688-6B7589059953}" srcOrd="0" destOrd="0" presId="urn:microsoft.com/office/officeart/2008/layout/HorizontalMultiLevelHierarchy"/>
    <dgm:cxn modelId="{7141223D-D5AA-4346-B6D8-F976A6EDD0AA}" type="presParOf" srcId="{F5127005-3B55-4E92-8E0E-24FFC9503AEF}" destId="{59022A28-8ED7-4F56-B2E4-1EDCC973826C}" srcOrd="1" destOrd="0" presId="urn:microsoft.com/office/officeart/2008/layout/HorizontalMultiLevelHierarchy"/>
    <dgm:cxn modelId="{18BD1EF5-461A-4648-85EE-7060E4DCAA2D}" type="presParOf" srcId="{10AA0E3D-9E69-42C4-B325-68E7EEC298E5}" destId="{4D4E0B7F-20DF-456E-813F-3A324F917E77}" srcOrd="6" destOrd="0" presId="urn:microsoft.com/office/officeart/2008/layout/HorizontalMultiLevelHierarchy"/>
    <dgm:cxn modelId="{EA6E8A94-4D5A-4736-9636-A1BD5C2A9A5F}" type="presParOf" srcId="{4D4E0B7F-20DF-456E-813F-3A324F917E77}" destId="{F6A05BA3-4C99-492C-AD71-2A0A79424B10}" srcOrd="0" destOrd="0" presId="urn:microsoft.com/office/officeart/2008/layout/HorizontalMultiLevelHierarchy"/>
    <dgm:cxn modelId="{2457D746-4B19-4F77-BDE2-E8E773F072A0}" type="presParOf" srcId="{10AA0E3D-9E69-42C4-B325-68E7EEC298E5}" destId="{E0BE02E2-AD7C-4F7B-8BC0-763458E82523}" srcOrd="7" destOrd="0" presId="urn:microsoft.com/office/officeart/2008/layout/HorizontalMultiLevelHierarchy"/>
    <dgm:cxn modelId="{133A72E1-9D84-46E8-A7CC-BA217DAA1294}" type="presParOf" srcId="{E0BE02E2-AD7C-4F7B-8BC0-763458E82523}" destId="{8027B10D-4125-41BF-96D1-C7CF70611E52}" srcOrd="0" destOrd="0" presId="urn:microsoft.com/office/officeart/2008/layout/HorizontalMultiLevelHierarchy"/>
    <dgm:cxn modelId="{4CFB85A9-9E88-415D-96F8-16FA8562CE4E}" type="presParOf" srcId="{E0BE02E2-AD7C-4F7B-8BC0-763458E82523}" destId="{E5462A56-34EC-428B-BE40-78945594B7FE}" srcOrd="1" destOrd="0" presId="urn:microsoft.com/office/officeart/2008/layout/HorizontalMultiLevelHierarchy"/>
    <dgm:cxn modelId="{87C3DFC4-35BE-4856-9326-70D4009A0235}" type="presParOf" srcId="{E5462A56-34EC-428B-BE40-78945594B7FE}" destId="{79F489F5-CF1E-4C3E-B93C-D762FD780E96}" srcOrd="0" destOrd="0" presId="urn:microsoft.com/office/officeart/2008/layout/HorizontalMultiLevelHierarchy"/>
    <dgm:cxn modelId="{274B3AF1-790D-4117-A84F-33704FBCA580}" type="presParOf" srcId="{79F489F5-CF1E-4C3E-B93C-D762FD780E96}" destId="{B92113AA-BB3C-4A3C-BF06-1F8FE3CE48A6}" srcOrd="0" destOrd="0" presId="urn:microsoft.com/office/officeart/2008/layout/HorizontalMultiLevelHierarchy"/>
    <dgm:cxn modelId="{86614EF2-7371-4E14-A43A-5393C540CE2A}" type="presParOf" srcId="{E5462A56-34EC-428B-BE40-78945594B7FE}" destId="{8C4562DD-054F-4BCA-8A29-473C6202C721}" srcOrd="1" destOrd="0" presId="urn:microsoft.com/office/officeart/2008/layout/HorizontalMultiLevelHierarchy"/>
    <dgm:cxn modelId="{53C71D68-2FA3-45F8-9EA9-EAC87D27E240}" type="presParOf" srcId="{8C4562DD-054F-4BCA-8A29-473C6202C721}" destId="{61B9BAB2-7686-4149-8894-A6B654D9D99D}" srcOrd="0" destOrd="0" presId="urn:microsoft.com/office/officeart/2008/layout/HorizontalMultiLevelHierarchy"/>
    <dgm:cxn modelId="{7D2823A0-800A-40F4-A1CA-32F9B9C08F7B}" type="presParOf" srcId="{8C4562DD-054F-4BCA-8A29-473C6202C721}" destId="{A1F26BB3-A33D-4E3A-9CD8-57676EFA90A8}" srcOrd="1" destOrd="0" presId="urn:microsoft.com/office/officeart/2008/layout/HorizontalMultiLevelHierarchy"/>
    <dgm:cxn modelId="{436450F5-816A-4D1A-8F81-1B3069895EF2}" type="presParOf" srcId="{E5462A56-34EC-428B-BE40-78945594B7FE}" destId="{823F8C9F-7151-481C-8FA5-7515809F7E61}" srcOrd="2" destOrd="0" presId="urn:microsoft.com/office/officeart/2008/layout/HorizontalMultiLevelHierarchy"/>
    <dgm:cxn modelId="{3F3B6CCD-4228-4BBE-94BC-A15387879AED}" type="presParOf" srcId="{823F8C9F-7151-481C-8FA5-7515809F7E61}" destId="{9388AFA6-F62C-4375-BF3A-294A064BEDA6}" srcOrd="0" destOrd="0" presId="urn:microsoft.com/office/officeart/2008/layout/HorizontalMultiLevelHierarchy"/>
    <dgm:cxn modelId="{5D7026B1-1B2E-4F3A-A70F-3E6F72799E1F}" type="presParOf" srcId="{E5462A56-34EC-428B-BE40-78945594B7FE}" destId="{B8EA9747-2B5F-4C8A-8F37-40DB3343C7DE}" srcOrd="3" destOrd="0" presId="urn:microsoft.com/office/officeart/2008/layout/HorizontalMultiLevelHierarchy"/>
    <dgm:cxn modelId="{53EDF2AB-35A7-4680-AE8F-31903B8CE00F}" type="presParOf" srcId="{B8EA9747-2B5F-4C8A-8F37-40DB3343C7DE}" destId="{0BAEAE2D-188F-4C13-A348-D77922B23BCE}" srcOrd="0" destOrd="0" presId="urn:microsoft.com/office/officeart/2008/layout/HorizontalMultiLevelHierarchy"/>
    <dgm:cxn modelId="{8D118A3F-A234-4008-A65F-B2B7897184B8}" type="presParOf" srcId="{B8EA9747-2B5F-4C8A-8F37-40DB3343C7DE}" destId="{0B9BE0CA-C74C-4B3D-BF52-4D6652EB2FDB}" srcOrd="1" destOrd="0" presId="urn:microsoft.com/office/officeart/2008/layout/HorizontalMultiLevelHierarchy"/>
    <dgm:cxn modelId="{C17E3468-B9EC-4A5D-8DEE-A174C021E92F}" type="presParOf" srcId="{E5462A56-34EC-428B-BE40-78945594B7FE}" destId="{DFBB9603-3A8C-4FD5-B81E-CC742104C633}" srcOrd="4" destOrd="0" presId="urn:microsoft.com/office/officeart/2008/layout/HorizontalMultiLevelHierarchy"/>
    <dgm:cxn modelId="{CEBB576E-0AD5-472A-A3E4-3BBB51AF737B}" type="presParOf" srcId="{DFBB9603-3A8C-4FD5-B81E-CC742104C633}" destId="{3C7113F6-CC28-44E7-900D-E5259D872567}" srcOrd="0" destOrd="0" presId="urn:microsoft.com/office/officeart/2008/layout/HorizontalMultiLevelHierarchy"/>
    <dgm:cxn modelId="{1FF32B9E-854F-431A-9770-98B0ADB91836}" type="presParOf" srcId="{E5462A56-34EC-428B-BE40-78945594B7FE}" destId="{9E051B4C-6F92-4D6C-A7D9-1FF5A99FADE7}" srcOrd="5" destOrd="0" presId="urn:microsoft.com/office/officeart/2008/layout/HorizontalMultiLevelHierarchy"/>
    <dgm:cxn modelId="{263AABF0-B00A-4104-A411-851DB4F7E4A7}" type="presParOf" srcId="{9E051B4C-6F92-4D6C-A7D9-1FF5A99FADE7}" destId="{504730A5-1ACA-4E6D-917C-8763E8872A22}" srcOrd="0" destOrd="0" presId="urn:microsoft.com/office/officeart/2008/layout/HorizontalMultiLevelHierarchy"/>
    <dgm:cxn modelId="{C9A3BAEE-780B-476D-AAD5-ECDE4DC270B5}" type="presParOf" srcId="{9E051B4C-6F92-4D6C-A7D9-1FF5A99FADE7}" destId="{6CE4DBFE-DF38-4BD4-BF17-C2E2228053C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9603-3A8C-4FD5-B81E-CC742104C633}">
      <dsp:nvSpPr>
        <dsp:cNvPr id="0" name=""/>
        <dsp:cNvSpPr/>
      </dsp:nvSpPr>
      <dsp:spPr>
        <a:xfrm>
          <a:off x="5484571" y="5049771"/>
          <a:ext cx="115309" cy="256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654" y="0"/>
              </a:lnTo>
              <a:lnTo>
                <a:pt x="57654" y="256633"/>
              </a:lnTo>
              <a:lnTo>
                <a:pt x="115309" y="25663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535192" y="5171054"/>
        <a:ext cx="14067" cy="14067"/>
      </dsp:txXfrm>
    </dsp:sp>
    <dsp:sp modelId="{823F8C9F-7151-481C-8FA5-7515809F7E61}">
      <dsp:nvSpPr>
        <dsp:cNvPr id="0" name=""/>
        <dsp:cNvSpPr/>
      </dsp:nvSpPr>
      <dsp:spPr>
        <a:xfrm>
          <a:off x="5484571" y="5004051"/>
          <a:ext cx="115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5309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539342" y="5046888"/>
        <a:ext cx="5765" cy="5765"/>
      </dsp:txXfrm>
    </dsp:sp>
    <dsp:sp modelId="{79F489F5-CF1E-4C3E-B93C-D762FD780E96}">
      <dsp:nvSpPr>
        <dsp:cNvPr id="0" name=""/>
        <dsp:cNvSpPr/>
      </dsp:nvSpPr>
      <dsp:spPr>
        <a:xfrm>
          <a:off x="5484571" y="4793138"/>
          <a:ext cx="115309" cy="256633"/>
        </a:xfrm>
        <a:custGeom>
          <a:avLst/>
          <a:gdLst/>
          <a:ahLst/>
          <a:cxnLst/>
          <a:rect l="0" t="0" r="0" b="0"/>
          <a:pathLst>
            <a:path>
              <a:moveTo>
                <a:pt x="0" y="256633"/>
              </a:moveTo>
              <a:lnTo>
                <a:pt x="57654" y="256633"/>
              </a:lnTo>
              <a:lnTo>
                <a:pt x="57654" y="0"/>
              </a:lnTo>
              <a:lnTo>
                <a:pt x="115309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535192" y="4914420"/>
        <a:ext cx="14067" cy="14067"/>
      </dsp:txXfrm>
    </dsp:sp>
    <dsp:sp modelId="{4D4E0B7F-20DF-456E-813F-3A324F917E77}">
      <dsp:nvSpPr>
        <dsp:cNvPr id="0" name=""/>
        <dsp:cNvSpPr/>
      </dsp:nvSpPr>
      <dsp:spPr>
        <a:xfrm>
          <a:off x="3370436" y="3718986"/>
          <a:ext cx="1416514" cy="1330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257" y="0"/>
              </a:lnTo>
              <a:lnTo>
                <a:pt x="708257" y="1330785"/>
              </a:lnTo>
              <a:lnTo>
                <a:pt x="1416514" y="1330785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4030103" y="4335789"/>
        <a:ext cx="97179" cy="97179"/>
      </dsp:txXfrm>
    </dsp:sp>
    <dsp:sp modelId="{D77A2535-D1DE-4DDE-92FA-DEC6F0792131}">
      <dsp:nvSpPr>
        <dsp:cNvPr id="0" name=""/>
        <dsp:cNvSpPr/>
      </dsp:nvSpPr>
      <dsp:spPr>
        <a:xfrm>
          <a:off x="5484571" y="4279871"/>
          <a:ext cx="115309" cy="256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654" y="0"/>
              </a:lnTo>
              <a:lnTo>
                <a:pt x="57654" y="256633"/>
              </a:lnTo>
              <a:lnTo>
                <a:pt x="115309" y="25663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535192" y="4401154"/>
        <a:ext cx="14067" cy="14067"/>
      </dsp:txXfrm>
    </dsp:sp>
    <dsp:sp modelId="{F0521EB3-9FF8-42AA-9D1E-07440CDD679B}">
      <dsp:nvSpPr>
        <dsp:cNvPr id="0" name=""/>
        <dsp:cNvSpPr/>
      </dsp:nvSpPr>
      <dsp:spPr>
        <a:xfrm>
          <a:off x="5484571" y="4234151"/>
          <a:ext cx="115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5309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539342" y="4276989"/>
        <a:ext cx="5765" cy="5765"/>
      </dsp:txXfrm>
    </dsp:sp>
    <dsp:sp modelId="{FDB09C0A-D521-4E2A-947B-8F583D0B5247}">
      <dsp:nvSpPr>
        <dsp:cNvPr id="0" name=""/>
        <dsp:cNvSpPr/>
      </dsp:nvSpPr>
      <dsp:spPr>
        <a:xfrm>
          <a:off x="5484571" y="4023238"/>
          <a:ext cx="115309" cy="256633"/>
        </a:xfrm>
        <a:custGeom>
          <a:avLst/>
          <a:gdLst/>
          <a:ahLst/>
          <a:cxnLst/>
          <a:rect l="0" t="0" r="0" b="0"/>
          <a:pathLst>
            <a:path>
              <a:moveTo>
                <a:pt x="0" y="256633"/>
              </a:moveTo>
              <a:lnTo>
                <a:pt x="57654" y="256633"/>
              </a:lnTo>
              <a:lnTo>
                <a:pt x="57654" y="0"/>
              </a:lnTo>
              <a:lnTo>
                <a:pt x="115309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535192" y="4144521"/>
        <a:ext cx="14067" cy="14067"/>
      </dsp:txXfrm>
    </dsp:sp>
    <dsp:sp modelId="{E8BFE035-434B-40F8-A6C7-89A4171A0C66}">
      <dsp:nvSpPr>
        <dsp:cNvPr id="0" name=""/>
        <dsp:cNvSpPr/>
      </dsp:nvSpPr>
      <dsp:spPr>
        <a:xfrm>
          <a:off x="3370436" y="3718986"/>
          <a:ext cx="1416514" cy="560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257" y="0"/>
              </a:lnTo>
              <a:lnTo>
                <a:pt x="708257" y="560885"/>
              </a:lnTo>
              <a:lnTo>
                <a:pt x="1416514" y="560885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50" b="1" kern="1200"/>
        </a:p>
      </dsp:txBody>
      <dsp:txXfrm>
        <a:off x="4040605" y="3961341"/>
        <a:ext cx="76175" cy="76175"/>
      </dsp:txXfrm>
    </dsp:sp>
    <dsp:sp modelId="{6DBE8026-4B8E-4D78-BE08-61750EB1829B}">
      <dsp:nvSpPr>
        <dsp:cNvPr id="0" name=""/>
        <dsp:cNvSpPr/>
      </dsp:nvSpPr>
      <dsp:spPr>
        <a:xfrm>
          <a:off x="6581604" y="3766605"/>
          <a:ext cx="115309" cy="188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654" y="0"/>
              </a:lnTo>
              <a:lnTo>
                <a:pt x="57654" y="188614"/>
              </a:lnTo>
              <a:lnTo>
                <a:pt x="115309" y="18861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633732" y="3855386"/>
        <a:ext cx="11053" cy="11053"/>
      </dsp:txXfrm>
    </dsp:sp>
    <dsp:sp modelId="{3B941429-A3AD-4857-AE21-B2FE0E6A4717}">
      <dsp:nvSpPr>
        <dsp:cNvPr id="0" name=""/>
        <dsp:cNvSpPr/>
      </dsp:nvSpPr>
      <dsp:spPr>
        <a:xfrm>
          <a:off x="6581604" y="3720885"/>
          <a:ext cx="115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5309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636376" y="3763722"/>
        <a:ext cx="5765" cy="5765"/>
      </dsp:txXfrm>
    </dsp:sp>
    <dsp:sp modelId="{75D457B5-6D58-4364-8619-14DBA9DD9535}">
      <dsp:nvSpPr>
        <dsp:cNvPr id="0" name=""/>
        <dsp:cNvSpPr/>
      </dsp:nvSpPr>
      <dsp:spPr>
        <a:xfrm>
          <a:off x="6581604" y="3577990"/>
          <a:ext cx="115309" cy="188614"/>
        </a:xfrm>
        <a:custGeom>
          <a:avLst/>
          <a:gdLst/>
          <a:ahLst/>
          <a:cxnLst/>
          <a:rect l="0" t="0" r="0" b="0"/>
          <a:pathLst>
            <a:path>
              <a:moveTo>
                <a:pt x="0" y="188614"/>
              </a:moveTo>
              <a:lnTo>
                <a:pt x="57654" y="188614"/>
              </a:lnTo>
              <a:lnTo>
                <a:pt x="57654" y="0"/>
              </a:lnTo>
              <a:lnTo>
                <a:pt x="115309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633732" y="3666771"/>
        <a:ext cx="11053" cy="11053"/>
      </dsp:txXfrm>
    </dsp:sp>
    <dsp:sp modelId="{E2280DC8-EA25-4781-B9A6-01898D656D47}">
      <dsp:nvSpPr>
        <dsp:cNvPr id="0" name=""/>
        <dsp:cNvSpPr/>
      </dsp:nvSpPr>
      <dsp:spPr>
        <a:xfrm>
          <a:off x="3370436" y="3673266"/>
          <a:ext cx="14165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8257" y="45720"/>
              </a:lnTo>
              <a:lnTo>
                <a:pt x="708257" y="93339"/>
              </a:lnTo>
              <a:lnTo>
                <a:pt x="1416514" y="93339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/>
        </a:p>
      </dsp:txBody>
      <dsp:txXfrm>
        <a:off x="4043260" y="3683553"/>
        <a:ext cx="70865" cy="70865"/>
      </dsp:txXfrm>
    </dsp:sp>
    <dsp:sp modelId="{FBD91C21-27A7-4A33-8319-908F721A565B}">
      <dsp:nvSpPr>
        <dsp:cNvPr id="0" name=""/>
        <dsp:cNvSpPr/>
      </dsp:nvSpPr>
      <dsp:spPr>
        <a:xfrm>
          <a:off x="6578820" y="2689071"/>
          <a:ext cx="121789" cy="674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894" y="0"/>
              </a:lnTo>
              <a:lnTo>
                <a:pt x="60894" y="674055"/>
              </a:lnTo>
              <a:lnTo>
                <a:pt x="121789" y="67405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622590" y="3008975"/>
        <a:ext cx="34248" cy="34248"/>
      </dsp:txXfrm>
    </dsp:sp>
    <dsp:sp modelId="{C9FA9FBE-8991-4304-B689-1138567871C0}">
      <dsp:nvSpPr>
        <dsp:cNvPr id="0" name=""/>
        <dsp:cNvSpPr/>
      </dsp:nvSpPr>
      <dsp:spPr>
        <a:xfrm>
          <a:off x="6578820" y="2689071"/>
          <a:ext cx="121789" cy="432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894" y="0"/>
              </a:lnTo>
              <a:lnTo>
                <a:pt x="60894" y="432943"/>
              </a:lnTo>
              <a:lnTo>
                <a:pt x="121789" y="43294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628471" y="2894299"/>
        <a:ext cx="22487" cy="22487"/>
      </dsp:txXfrm>
    </dsp:sp>
    <dsp:sp modelId="{8C5E8670-6236-4D3E-B3F8-DEC46CF7DBB9}">
      <dsp:nvSpPr>
        <dsp:cNvPr id="0" name=""/>
        <dsp:cNvSpPr/>
      </dsp:nvSpPr>
      <dsp:spPr>
        <a:xfrm>
          <a:off x="6578820" y="2689071"/>
          <a:ext cx="121789" cy="191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894" y="0"/>
              </a:lnTo>
              <a:lnTo>
                <a:pt x="60894" y="191831"/>
              </a:lnTo>
              <a:lnTo>
                <a:pt x="121789" y="1918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634034" y="2779306"/>
        <a:ext cx="11361" cy="11361"/>
      </dsp:txXfrm>
    </dsp:sp>
    <dsp:sp modelId="{56171AE0-2A05-440E-B181-FB91E67D0165}">
      <dsp:nvSpPr>
        <dsp:cNvPr id="0" name=""/>
        <dsp:cNvSpPr/>
      </dsp:nvSpPr>
      <dsp:spPr>
        <a:xfrm>
          <a:off x="6578820" y="2594071"/>
          <a:ext cx="1217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5000"/>
              </a:moveTo>
              <a:lnTo>
                <a:pt x="60894" y="95000"/>
              </a:lnTo>
              <a:lnTo>
                <a:pt x="60894" y="45720"/>
              </a:lnTo>
              <a:lnTo>
                <a:pt x="121789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636430" y="2636506"/>
        <a:ext cx="6569" cy="6569"/>
      </dsp:txXfrm>
    </dsp:sp>
    <dsp:sp modelId="{3861D9E0-4057-4AE8-AEB6-8E46231CF05B}">
      <dsp:nvSpPr>
        <dsp:cNvPr id="0" name=""/>
        <dsp:cNvSpPr/>
      </dsp:nvSpPr>
      <dsp:spPr>
        <a:xfrm>
          <a:off x="6578820" y="2398679"/>
          <a:ext cx="121789" cy="290392"/>
        </a:xfrm>
        <a:custGeom>
          <a:avLst/>
          <a:gdLst/>
          <a:ahLst/>
          <a:cxnLst/>
          <a:rect l="0" t="0" r="0" b="0"/>
          <a:pathLst>
            <a:path>
              <a:moveTo>
                <a:pt x="0" y="290392"/>
              </a:moveTo>
              <a:lnTo>
                <a:pt x="60894" y="290392"/>
              </a:lnTo>
              <a:lnTo>
                <a:pt x="60894" y="0"/>
              </a:lnTo>
              <a:lnTo>
                <a:pt x="121789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631842" y="2536003"/>
        <a:ext cx="15744" cy="15744"/>
      </dsp:txXfrm>
    </dsp:sp>
    <dsp:sp modelId="{AF9FC2F7-4161-4B34-AC29-3B911F41340D}">
      <dsp:nvSpPr>
        <dsp:cNvPr id="0" name=""/>
        <dsp:cNvSpPr/>
      </dsp:nvSpPr>
      <dsp:spPr>
        <a:xfrm>
          <a:off x="6578820" y="2157567"/>
          <a:ext cx="121789" cy="531504"/>
        </a:xfrm>
        <a:custGeom>
          <a:avLst/>
          <a:gdLst/>
          <a:ahLst/>
          <a:cxnLst/>
          <a:rect l="0" t="0" r="0" b="0"/>
          <a:pathLst>
            <a:path>
              <a:moveTo>
                <a:pt x="0" y="531504"/>
              </a:moveTo>
              <a:lnTo>
                <a:pt x="60894" y="531504"/>
              </a:lnTo>
              <a:lnTo>
                <a:pt x="60894" y="0"/>
              </a:lnTo>
              <a:lnTo>
                <a:pt x="121789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626082" y="2409687"/>
        <a:ext cx="27263" cy="27263"/>
      </dsp:txXfrm>
    </dsp:sp>
    <dsp:sp modelId="{E01BB704-3B53-4300-8139-50A6EE65AC76}">
      <dsp:nvSpPr>
        <dsp:cNvPr id="0" name=""/>
        <dsp:cNvSpPr/>
      </dsp:nvSpPr>
      <dsp:spPr>
        <a:xfrm>
          <a:off x="3370436" y="2689071"/>
          <a:ext cx="1410034" cy="1029914"/>
        </a:xfrm>
        <a:custGeom>
          <a:avLst/>
          <a:gdLst/>
          <a:ahLst/>
          <a:cxnLst/>
          <a:rect l="0" t="0" r="0" b="0"/>
          <a:pathLst>
            <a:path>
              <a:moveTo>
                <a:pt x="0" y="1029914"/>
              </a:moveTo>
              <a:lnTo>
                <a:pt x="705017" y="1029914"/>
              </a:lnTo>
              <a:lnTo>
                <a:pt x="705017" y="0"/>
              </a:lnTo>
              <a:lnTo>
                <a:pt x="1410034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50" b="1" kern="1200"/>
        </a:p>
      </dsp:txBody>
      <dsp:txXfrm>
        <a:off x="4031800" y="3160376"/>
        <a:ext cx="87305" cy="87305"/>
      </dsp:txXfrm>
    </dsp:sp>
    <dsp:sp modelId="{6DCCCAAB-3A5A-46D9-AC6B-9B650C1EA048}">
      <dsp:nvSpPr>
        <dsp:cNvPr id="0" name=""/>
        <dsp:cNvSpPr/>
      </dsp:nvSpPr>
      <dsp:spPr>
        <a:xfrm>
          <a:off x="1210833" y="2243673"/>
          <a:ext cx="1461982" cy="1475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0991" y="0"/>
              </a:lnTo>
              <a:lnTo>
                <a:pt x="730991" y="1475312"/>
              </a:lnTo>
              <a:lnTo>
                <a:pt x="1461982" y="147531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b="1" kern="1200"/>
        </a:p>
      </dsp:txBody>
      <dsp:txXfrm>
        <a:off x="1889899" y="2929404"/>
        <a:ext cx="103850" cy="103850"/>
      </dsp:txXfrm>
    </dsp:sp>
    <dsp:sp modelId="{41D9A4FE-44A3-4EB9-BA91-7AB2379266BF}">
      <dsp:nvSpPr>
        <dsp:cNvPr id="0" name=""/>
        <dsp:cNvSpPr/>
      </dsp:nvSpPr>
      <dsp:spPr>
        <a:xfrm>
          <a:off x="3370436" y="742100"/>
          <a:ext cx="1416514" cy="1166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257" y="0"/>
              </a:lnTo>
              <a:lnTo>
                <a:pt x="708257" y="1166594"/>
              </a:lnTo>
              <a:lnTo>
                <a:pt x="1416514" y="116659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b="1" kern="1200"/>
        </a:p>
      </dsp:txBody>
      <dsp:txXfrm>
        <a:off x="4032816" y="1279520"/>
        <a:ext cx="91753" cy="91753"/>
      </dsp:txXfrm>
    </dsp:sp>
    <dsp:sp modelId="{D74E99AE-E131-470D-9881-E0099C731140}">
      <dsp:nvSpPr>
        <dsp:cNvPr id="0" name=""/>
        <dsp:cNvSpPr/>
      </dsp:nvSpPr>
      <dsp:spPr>
        <a:xfrm>
          <a:off x="3370436" y="742100"/>
          <a:ext cx="1416514" cy="909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257" y="0"/>
              </a:lnTo>
              <a:lnTo>
                <a:pt x="708257" y="909961"/>
              </a:lnTo>
              <a:lnTo>
                <a:pt x="1416514" y="90996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50" b="1" kern="1200"/>
        </a:p>
      </dsp:txBody>
      <dsp:txXfrm>
        <a:off x="4036603" y="1154990"/>
        <a:ext cx="84180" cy="84180"/>
      </dsp:txXfrm>
    </dsp:sp>
    <dsp:sp modelId="{3A22303F-1EB7-4D5F-997B-A336368D0E33}">
      <dsp:nvSpPr>
        <dsp:cNvPr id="0" name=""/>
        <dsp:cNvSpPr/>
      </dsp:nvSpPr>
      <dsp:spPr>
        <a:xfrm>
          <a:off x="3370436" y="742100"/>
          <a:ext cx="1416514" cy="653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257" y="0"/>
              </a:lnTo>
              <a:lnTo>
                <a:pt x="708257" y="653328"/>
              </a:lnTo>
              <a:lnTo>
                <a:pt x="1416514" y="65332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50" b="1" kern="1200"/>
        </a:p>
      </dsp:txBody>
      <dsp:txXfrm>
        <a:off x="4039695" y="1029766"/>
        <a:ext cx="77996" cy="77996"/>
      </dsp:txXfrm>
    </dsp:sp>
    <dsp:sp modelId="{97252BCF-F1CB-4134-90C4-0419280A1AF1}">
      <dsp:nvSpPr>
        <dsp:cNvPr id="0" name=""/>
        <dsp:cNvSpPr/>
      </dsp:nvSpPr>
      <dsp:spPr>
        <a:xfrm>
          <a:off x="3370436" y="742100"/>
          <a:ext cx="1416514" cy="396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257" y="0"/>
              </a:lnTo>
              <a:lnTo>
                <a:pt x="708257" y="396695"/>
              </a:lnTo>
              <a:lnTo>
                <a:pt x="1416514" y="396695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/>
        </a:p>
      </dsp:txBody>
      <dsp:txXfrm>
        <a:off x="4041918" y="903672"/>
        <a:ext cx="73550" cy="73550"/>
      </dsp:txXfrm>
    </dsp:sp>
    <dsp:sp modelId="{D96144DD-659B-457F-BDF2-F8EAA226D9F5}">
      <dsp:nvSpPr>
        <dsp:cNvPr id="0" name=""/>
        <dsp:cNvSpPr/>
      </dsp:nvSpPr>
      <dsp:spPr>
        <a:xfrm>
          <a:off x="3370436" y="742100"/>
          <a:ext cx="1416514" cy="140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257" y="0"/>
              </a:lnTo>
              <a:lnTo>
                <a:pt x="708257" y="140061"/>
              </a:lnTo>
              <a:lnTo>
                <a:pt x="1416514" y="14006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/>
        </a:p>
      </dsp:txBody>
      <dsp:txXfrm>
        <a:off x="4043107" y="776545"/>
        <a:ext cx="71171" cy="71171"/>
      </dsp:txXfrm>
    </dsp:sp>
    <dsp:sp modelId="{8DCE96DC-8E8A-49D0-A768-60B9519248CA}">
      <dsp:nvSpPr>
        <dsp:cNvPr id="0" name=""/>
        <dsp:cNvSpPr/>
      </dsp:nvSpPr>
      <dsp:spPr>
        <a:xfrm>
          <a:off x="3370436" y="625528"/>
          <a:ext cx="1416514" cy="116571"/>
        </a:xfrm>
        <a:custGeom>
          <a:avLst/>
          <a:gdLst/>
          <a:ahLst/>
          <a:cxnLst/>
          <a:rect l="0" t="0" r="0" b="0"/>
          <a:pathLst>
            <a:path>
              <a:moveTo>
                <a:pt x="0" y="116571"/>
              </a:moveTo>
              <a:lnTo>
                <a:pt x="708257" y="116571"/>
              </a:lnTo>
              <a:lnTo>
                <a:pt x="708257" y="0"/>
              </a:lnTo>
              <a:lnTo>
                <a:pt x="1416514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/>
        </a:p>
      </dsp:txBody>
      <dsp:txXfrm>
        <a:off x="4043160" y="648281"/>
        <a:ext cx="71065" cy="71065"/>
      </dsp:txXfrm>
    </dsp:sp>
    <dsp:sp modelId="{AFD8FD0D-0F25-4BB2-BE09-A4B075B81603}">
      <dsp:nvSpPr>
        <dsp:cNvPr id="0" name=""/>
        <dsp:cNvSpPr/>
      </dsp:nvSpPr>
      <dsp:spPr>
        <a:xfrm>
          <a:off x="3370436" y="368895"/>
          <a:ext cx="1416514" cy="373204"/>
        </a:xfrm>
        <a:custGeom>
          <a:avLst/>
          <a:gdLst/>
          <a:ahLst/>
          <a:cxnLst/>
          <a:rect l="0" t="0" r="0" b="0"/>
          <a:pathLst>
            <a:path>
              <a:moveTo>
                <a:pt x="0" y="373204"/>
              </a:moveTo>
              <a:lnTo>
                <a:pt x="708257" y="373204"/>
              </a:lnTo>
              <a:lnTo>
                <a:pt x="708257" y="0"/>
              </a:lnTo>
              <a:lnTo>
                <a:pt x="1416514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/>
        </a:p>
      </dsp:txBody>
      <dsp:txXfrm>
        <a:off x="4042072" y="518876"/>
        <a:ext cx="73242" cy="73242"/>
      </dsp:txXfrm>
    </dsp:sp>
    <dsp:sp modelId="{91630CCC-7B01-4E59-8CD9-AC2B451B6ACB}">
      <dsp:nvSpPr>
        <dsp:cNvPr id="0" name=""/>
        <dsp:cNvSpPr/>
      </dsp:nvSpPr>
      <dsp:spPr>
        <a:xfrm>
          <a:off x="3370436" y="112262"/>
          <a:ext cx="1416514" cy="629837"/>
        </a:xfrm>
        <a:custGeom>
          <a:avLst/>
          <a:gdLst/>
          <a:ahLst/>
          <a:cxnLst/>
          <a:rect l="0" t="0" r="0" b="0"/>
          <a:pathLst>
            <a:path>
              <a:moveTo>
                <a:pt x="0" y="629837"/>
              </a:moveTo>
              <a:lnTo>
                <a:pt x="708257" y="629837"/>
              </a:lnTo>
              <a:lnTo>
                <a:pt x="708257" y="0"/>
              </a:lnTo>
              <a:lnTo>
                <a:pt x="1416514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50" b="1" kern="1200"/>
        </a:p>
      </dsp:txBody>
      <dsp:txXfrm>
        <a:off x="4039937" y="388425"/>
        <a:ext cx="77511" cy="77511"/>
      </dsp:txXfrm>
    </dsp:sp>
    <dsp:sp modelId="{D6FEC0F6-9855-4FB1-AB3C-2898F0949106}">
      <dsp:nvSpPr>
        <dsp:cNvPr id="0" name=""/>
        <dsp:cNvSpPr/>
      </dsp:nvSpPr>
      <dsp:spPr>
        <a:xfrm>
          <a:off x="1210833" y="742100"/>
          <a:ext cx="1461982" cy="1501573"/>
        </a:xfrm>
        <a:custGeom>
          <a:avLst/>
          <a:gdLst/>
          <a:ahLst/>
          <a:cxnLst/>
          <a:rect l="0" t="0" r="0" b="0"/>
          <a:pathLst>
            <a:path>
              <a:moveTo>
                <a:pt x="0" y="1501573"/>
              </a:moveTo>
              <a:lnTo>
                <a:pt x="730991" y="1501573"/>
              </a:lnTo>
              <a:lnTo>
                <a:pt x="730991" y="0"/>
              </a:lnTo>
              <a:lnTo>
                <a:pt x="1461982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b="1" kern="1200"/>
        </a:p>
      </dsp:txBody>
      <dsp:txXfrm>
        <a:off x="1889431" y="1440493"/>
        <a:ext cx="104786" cy="104786"/>
      </dsp:txXfrm>
    </dsp:sp>
    <dsp:sp modelId="{356B63C7-4C39-44D0-B73B-18E5AB1A32A8}">
      <dsp:nvSpPr>
        <dsp:cNvPr id="0" name=""/>
        <dsp:cNvSpPr/>
      </dsp:nvSpPr>
      <dsp:spPr>
        <a:xfrm rot="16200000">
          <a:off x="544780" y="2137329"/>
          <a:ext cx="1119416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cap="all" noProof="1"/>
            <a:t>등록</a:t>
          </a:r>
          <a:endParaRPr lang="zh-CN" altLang="en-US" sz="1400" b="1" kern="1200" dirty="0"/>
        </a:p>
      </dsp:txBody>
      <dsp:txXfrm>
        <a:off x="544780" y="2137329"/>
        <a:ext cx="1119416" cy="212689"/>
      </dsp:txXfrm>
    </dsp:sp>
    <dsp:sp modelId="{6596F68C-76F1-4305-B14B-9EEE33856CA6}">
      <dsp:nvSpPr>
        <dsp:cNvPr id="0" name=""/>
        <dsp:cNvSpPr/>
      </dsp:nvSpPr>
      <dsp:spPr>
        <a:xfrm>
          <a:off x="2672815" y="635755"/>
          <a:ext cx="697620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cap="all" noProof="1"/>
            <a:t>사용자</a:t>
          </a:r>
          <a:endParaRPr lang="zh-CN" altLang="en-US" sz="900" b="1" kern="1200" dirty="0"/>
        </a:p>
      </dsp:txBody>
      <dsp:txXfrm>
        <a:off x="2672815" y="635755"/>
        <a:ext cx="697620" cy="212689"/>
      </dsp:txXfrm>
    </dsp:sp>
    <dsp:sp modelId="{FA8A1B08-6DDE-4D0E-8624-50ED901ACF83}">
      <dsp:nvSpPr>
        <dsp:cNvPr id="0" name=""/>
        <dsp:cNvSpPr/>
      </dsp:nvSpPr>
      <dsp:spPr>
        <a:xfrm>
          <a:off x="4786950" y="5918"/>
          <a:ext cx="1798361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/>
            <a:t>도서 조회</a:t>
          </a:r>
          <a:endParaRPr lang="zh-CN" altLang="en-US" sz="900" b="1" kern="1200" dirty="0"/>
        </a:p>
      </dsp:txBody>
      <dsp:txXfrm>
        <a:off x="4786950" y="5918"/>
        <a:ext cx="1798361" cy="212689"/>
      </dsp:txXfrm>
    </dsp:sp>
    <dsp:sp modelId="{46546C2D-5528-45CA-919E-6DA176486BF0}">
      <dsp:nvSpPr>
        <dsp:cNvPr id="0" name=""/>
        <dsp:cNvSpPr/>
      </dsp:nvSpPr>
      <dsp:spPr>
        <a:xfrm>
          <a:off x="4786950" y="262551"/>
          <a:ext cx="1798361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/>
            <a:t>문의 하기</a:t>
          </a:r>
          <a:endParaRPr lang="zh-CN" altLang="en-US" sz="900" b="1" kern="1200" dirty="0"/>
        </a:p>
      </dsp:txBody>
      <dsp:txXfrm>
        <a:off x="4786950" y="262551"/>
        <a:ext cx="1798361" cy="212689"/>
      </dsp:txXfrm>
    </dsp:sp>
    <dsp:sp modelId="{C986F6CC-0A9F-4F74-96C5-68CC85F9636C}">
      <dsp:nvSpPr>
        <dsp:cNvPr id="0" name=""/>
        <dsp:cNvSpPr/>
      </dsp:nvSpPr>
      <dsp:spPr>
        <a:xfrm>
          <a:off x="4786950" y="519184"/>
          <a:ext cx="1798361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/>
            <a:t>공지 보기</a:t>
          </a:r>
          <a:endParaRPr lang="zh-CN" altLang="en-US" sz="900" b="1" kern="1200" dirty="0"/>
        </a:p>
      </dsp:txBody>
      <dsp:txXfrm>
        <a:off x="4786950" y="519184"/>
        <a:ext cx="1798361" cy="212689"/>
      </dsp:txXfrm>
    </dsp:sp>
    <dsp:sp modelId="{8E7DF3B2-06B6-4236-BAEC-004DC087D8CD}">
      <dsp:nvSpPr>
        <dsp:cNvPr id="0" name=""/>
        <dsp:cNvSpPr/>
      </dsp:nvSpPr>
      <dsp:spPr>
        <a:xfrm>
          <a:off x="4786950" y="775817"/>
          <a:ext cx="1798349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/>
            <a:t>대출 조회</a:t>
          </a:r>
          <a:endParaRPr lang="zh-CN" altLang="en-US" sz="900" b="1" kern="1200" dirty="0"/>
        </a:p>
      </dsp:txBody>
      <dsp:txXfrm>
        <a:off x="4786950" y="775817"/>
        <a:ext cx="1798349" cy="212689"/>
      </dsp:txXfrm>
    </dsp:sp>
    <dsp:sp modelId="{4107EF09-7DD1-4050-96FC-9D55E37CA4C7}">
      <dsp:nvSpPr>
        <dsp:cNvPr id="0" name=""/>
        <dsp:cNvSpPr/>
      </dsp:nvSpPr>
      <dsp:spPr>
        <a:xfrm>
          <a:off x="4786950" y="1032450"/>
          <a:ext cx="1798349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/>
            <a:t>대출 조회</a:t>
          </a:r>
          <a:endParaRPr lang="zh-CN" altLang="en-US" sz="900" b="1" kern="1200" dirty="0"/>
        </a:p>
      </dsp:txBody>
      <dsp:txXfrm>
        <a:off x="4786950" y="1032450"/>
        <a:ext cx="1798349" cy="212689"/>
      </dsp:txXfrm>
    </dsp:sp>
    <dsp:sp modelId="{8BE29166-2A48-4FEF-B668-B91D91C6D268}">
      <dsp:nvSpPr>
        <dsp:cNvPr id="0" name=""/>
        <dsp:cNvSpPr/>
      </dsp:nvSpPr>
      <dsp:spPr>
        <a:xfrm>
          <a:off x="4786950" y="1289083"/>
          <a:ext cx="1798361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/>
            <a:t>개인 정보 수정</a:t>
          </a:r>
          <a:endParaRPr lang="zh-CN" altLang="en-US" sz="900" b="1" kern="1200" dirty="0"/>
        </a:p>
      </dsp:txBody>
      <dsp:txXfrm>
        <a:off x="4786950" y="1289083"/>
        <a:ext cx="1798361" cy="212689"/>
      </dsp:txXfrm>
    </dsp:sp>
    <dsp:sp modelId="{085457F2-39E5-4CDC-AFF5-A010FD7202A1}">
      <dsp:nvSpPr>
        <dsp:cNvPr id="0" name=""/>
        <dsp:cNvSpPr/>
      </dsp:nvSpPr>
      <dsp:spPr>
        <a:xfrm>
          <a:off x="4786950" y="1545716"/>
          <a:ext cx="1798349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/>
            <a:t>암호 수정</a:t>
          </a:r>
          <a:endParaRPr lang="zh-CN" altLang="en-US" sz="900" b="1" kern="1200" dirty="0"/>
        </a:p>
      </dsp:txBody>
      <dsp:txXfrm>
        <a:off x="4786950" y="1545716"/>
        <a:ext cx="1798349" cy="212689"/>
      </dsp:txXfrm>
    </dsp:sp>
    <dsp:sp modelId="{9B10AA69-365A-405F-BB14-B9DE0001DDCA}">
      <dsp:nvSpPr>
        <dsp:cNvPr id="0" name=""/>
        <dsp:cNvSpPr/>
      </dsp:nvSpPr>
      <dsp:spPr>
        <a:xfrm>
          <a:off x="4786950" y="1802349"/>
          <a:ext cx="1798349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/>
            <a:t>분실 신고</a:t>
          </a:r>
          <a:endParaRPr lang="zh-CN" altLang="en-US" sz="900" b="1" kern="1200"/>
        </a:p>
      </dsp:txBody>
      <dsp:txXfrm>
        <a:off x="4786950" y="1802349"/>
        <a:ext cx="1798349" cy="212689"/>
      </dsp:txXfrm>
    </dsp:sp>
    <dsp:sp modelId="{BFD7DA05-24C7-44E1-80E2-F9D3DFFB7912}">
      <dsp:nvSpPr>
        <dsp:cNvPr id="0" name=""/>
        <dsp:cNvSpPr/>
      </dsp:nvSpPr>
      <dsp:spPr>
        <a:xfrm>
          <a:off x="2672815" y="3612641"/>
          <a:ext cx="697620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cap="all" noProof="1"/>
            <a:t>관리자</a:t>
          </a:r>
          <a:endParaRPr lang="zh-CN" altLang="en-US" sz="900" b="1" kern="1200" dirty="0"/>
        </a:p>
      </dsp:txBody>
      <dsp:txXfrm>
        <a:off x="2672815" y="3612641"/>
        <a:ext cx="697620" cy="212689"/>
      </dsp:txXfrm>
    </dsp:sp>
    <dsp:sp modelId="{1CAEC184-1FAD-4A0D-BD92-E52DBB674DE1}">
      <dsp:nvSpPr>
        <dsp:cNvPr id="0" name=""/>
        <dsp:cNvSpPr/>
      </dsp:nvSpPr>
      <dsp:spPr>
        <a:xfrm>
          <a:off x="4780470" y="2582727"/>
          <a:ext cx="1798349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/>
            <a:t>도서</a:t>
          </a:r>
          <a:endParaRPr lang="zh-CN" altLang="en-US" sz="900" b="1" kern="1200" dirty="0"/>
        </a:p>
      </dsp:txBody>
      <dsp:txXfrm>
        <a:off x="4780470" y="2582727"/>
        <a:ext cx="1798349" cy="212689"/>
      </dsp:txXfrm>
    </dsp:sp>
    <dsp:sp modelId="{8DA429B6-7957-4BF3-BF07-6690C4B57FEE}">
      <dsp:nvSpPr>
        <dsp:cNvPr id="0" name=""/>
        <dsp:cNvSpPr/>
      </dsp:nvSpPr>
      <dsp:spPr>
        <a:xfrm>
          <a:off x="6700609" y="2058983"/>
          <a:ext cx="1462678" cy="197168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/>
            <a:t>조회</a:t>
          </a:r>
          <a:endParaRPr lang="zh-CN" altLang="en-US" sz="900" b="1" kern="1200" dirty="0"/>
        </a:p>
      </dsp:txBody>
      <dsp:txXfrm>
        <a:off x="6700609" y="2058983"/>
        <a:ext cx="1462678" cy="197168"/>
      </dsp:txXfrm>
    </dsp:sp>
    <dsp:sp modelId="{04EE90C3-83FD-4DAC-B156-EDE73A0520AB}">
      <dsp:nvSpPr>
        <dsp:cNvPr id="0" name=""/>
        <dsp:cNvSpPr/>
      </dsp:nvSpPr>
      <dsp:spPr>
        <a:xfrm>
          <a:off x="6700609" y="2300095"/>
          <a:ext cx="1462678" cy="197168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/>
            <a:t>추가</a:t>
          </a:r>
          <a:endParaRPr lang="zh-CN" altLang="en-US" sz="900" b="1" kern="1200" dirty="0"/>
        </a:p>
      </dsp:txBody>
      <dsp:txXfrm>
        <a:off x="6700609" y="2300095"/>
        <a:ext cx="1462678" cy="197168"/>
      </dsp:txXfrm>
    </dsp:sp>
    <dsp:sp modelId="{C43E3C9B-8EF0-465D-8980-2638CDC0E637}">
      <dsp:nvSpPr>
        <dsp:cNvPr id="0" name=""/>
        <dsp:cNvSpPr/>
      </dsp:nvSpPr>
      <dsp:spPr>
        <a:xfrm>
          <a:off x="6700609" y="2541207"/>
          <a:ext cx="1462678" cy="197168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/>
            <a:t>수정</a:t>
          </a:r>
          <a:endParaRPr lang="zh-CN" altLang="en-US" sz="900" b="1" kern="1200" dirty="0"/>
        </a:p>
      </dsp:txBody>
      <dsp:txXfrm>
        <a:off x="6700609" y="2541207"/>
        <a:ext cx="1462678" cy="197168"/>
      </dsp:txXfrm>
    </dsp:sp>
    <dsp:sp modelId="{4934CDD9-41BB-4A78-B808-090119135505}">
      <dsp:nvSpPr>
        <dsp:cNvPr id="0" name=""/>
        <dsp:cNvSpPr/>
      </dsp:nvSpPr>
      <dsp:spPr>
        <a:xfrm>
          <a:off x="6700609" y="2782319"/>
          <a:ext cx="1462678" cy="197168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/>
            <a:t>상태</a:t>
          </a:r>
          <a:r>
            <a:rPr lang="en-US" altLang="en-US" sz="900" b="1" kern="1200" dirty="0"/>
            <a:t>(</a:t>
          </a:r>
          <a:r>
            <a:rPr lang="ko-KR" altLang="en-US" sz="900" b="1" kern="1200" dirty="0"/>
            <a:t>태출가능</a:t>
          </a:r>
          <a:r>
            <a:rPr lang="en-US" altLang="en-US" sz="900" b="1" kern="1200" dirty="0"/>
            <a:t>,</a:t>
          </a:r>
          <a:r>
            <a:rPr lang="ko-KR" altLang="en-US" sz="900" b="1" kern="1200" dirty="0"/>
            <a:t>태출불가</a:t>
          </a:r>
          <a:r>
            <a:rPr lang="en-US" altLang="en-US" sz="900" b="1" kern="1200" dirty="0"/>
            <a:t>)</a:t>
          </a:r>
          <a:endParaRPr lang="zh-CN" altLang="en-US" sz="900" b="1" kern="1200" dirty="0"/>
        </a:p>
      </dsp:txBody>
      <dsp:txXfrm>
        <a:off x="6700609" y="2782319"/>
        <a:ext cx="1462678" cy="197168"/>
      </dsp:txXfrm>
    </dsp:sp>
    <dsp:sp modelId="{1868BACC-2C83-41D0-98EB-0C97CE156712}">
      <dsp:nvSpPr>
        <dsp:cNvPr id="0" name=""/>
        <dsp:cNvSpPr/>
      </dsp:nvSpPr>
      <dsp:spPr>
        <a:xfrm>
          <a:off x="6700609" y="3023431"/>
          <a:ext cx="1462678" cy="197168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/>
            <a:t>삭제</a:t>
          </a:r>
          <a:endParaRPr lang="zh-CN" altLang="en-US" sz="900" b="1" kern="1200" dirty="0"/>
        </a:p>
      </dsp:txBody>
      <dsp:txXfrm>
        <a:off x="6700609" y="3023431"/>
        <a:ext cx="1462678" cy="197168"/>
      </dsp:txXfrm>
    </dsp:sp>
    <dsp:sp modelId="{D42CF76C-62D6-48E4-8A38-847FB77A8A12}">
      <dsp:nvSpPr>
        <dsp:cNvPr id="0" name=""/>
        <dsp:cNvSpPr/>
      </dsp:nvSpPr>
      <dsp:spPr>
        <a:xfrm>
          <a:off x="6700609" y="3264543"/>
          <a:ext cx="1462678" cy="197168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/>
            <a:t>태출 내역 보기</a:t>
          </a:r>
          <a:endParaRPr lang="zh-CN" altLang="en-US" sz="900" b="1" kern="1200" dirty="0"/>
        </a:p>
      </dsp:txBody>
      <dsp:txXfrm>
        <a:off x="6700609" y="3264543"/>
        <a:ext cx="1462678" cy="197168"/>
      </dsp:txXfrm>
    </dsp:sp>
    <dsp:sp modelId="{8EC76760-9FAF-4189-AA9C-F05A2553A204}">
      <dsp:nvSpPr>
        <dsp:cNvPr id="0" name=""/>
        <dsp:cNvSpPr/>
      </dsp:nvSpPr>
      <dsp:spPr>
        <a:xfrm>
          <a:off x="4786950" y="3660261"/>
          <a:ext cx="1794653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zh-CN" sz="900" b="1" kern="1200"/>
            <a:t>공지</a:t>
          </a:r>
          <a:endParaRPr lang="en-US" altLang="zh-CN" sz="900" b="1" kern="1200" dirty="0"/>
        </a:p>
      </dsp:txBody>
      <dsp:txXfrm>
        <a:off x="4786950" y="3660261"/>
        <a:ext cx="1794653" cy="212689"/>
      </dsp:txXfrm>
    </dsp:sp>
    <dsp:sp modelId="{33AD37F9-2F6E-4052-B7A8-569E5CB7BC8B}">
      <dsp:nvSpPr>
        <dsp:cNvPr id="0" name=""/>
        <dsp:cNvSpPr/>
      </dsp:nvSpPr>
      <dsp:spPr>
        <a:xfrm>
          <a:off x="6696913" y="3505655"/>
          <a:ext cx="826564" cy="144670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zh-CN" sz="900" b="1" kern="1200"/>
            <a:t>추가</a:t>
          </a:r>
          <a:endParaRPr lang="en-US" altLang="zh-CN" sz="900" b="1" kern="1200" dirty="0"/>
        </a:p>
      </dsp:txBody>
      <dsp:txXfrm>
        <a:off x="6696913" y="3505655"/>
        <a:ext cx="826564" cy="144670"/>
      </dsp:txXfrm>
    </dsp:sp>
    <dsp:sp modelId="{015DBEA5-7135-49B1-AB95-E8E02F98D15C}">
      <dsp:nvSpPr>
        <dsp:cNvPr id="0" name=""/>
        <dsp:cNvSpPr/>
      </dsp:nvSpPr>
      <dsp:spPr>
        <a:xfrm>
          <a:off x="6696913" y="3694270"/>
          <a:ext cx="826564" cy="144670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zh-CN" sz="900" b="1" kern="1200"/>
            <a:t>수정</a:t>
          </a:r>
          <a:endParaRPr lang="zh-CN" altLang="zh-CN" sz="900" b="1" kern="1200" dirty="0"/>
        </a:p>
      </dsp:txBody>
      <dsp:txXfrm>
        <a:off x="6696913" y="3694270"/>
        <a:ext cx="826564" cy="144670"/>
      </dsp:txXfrm>
    </dsp:sp>
    <dsp:sp modelId="{76D839EA-90B8-4E7E-9036-97B31310F7A9}">
      <dsp:nvSpPr>
        <dsp:cNvPr id="0" name=""/>
        <dsp:cNvSpPr/>
      </dsp:nvSpPr>
      <dsp:spPr>
        <a:xfrm>
          <a:off x="6696913" y="3882885"/>
          <a:ext cx="826564" cy="144670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zh-CN" sz="900" b="1" kern="1200"/>
            <a:t>삭제</a:t>
          </a:r>
          <a:endParaRPr lang="zh-CN" altLang="zh-CN" sz="900" b="1" kern="1200" dirty="0"/>
        </a:p>
      </dsp:txBody>
      <dsp:txXfrm>
        <a:off x="6696913" y="3882885"/>
        <a:ext cx="826564" cy="144670"/>
      </dsp:txXfrm>
    </dsp:sp>
    <dsp:sp modelId="{D7FAF0ED-49AF-4372-B53E-87C1B6F87A0D}">
      <dsp:nvSpPr>
        <dsp:cNvPr id="0" name=""/>
        <dsp:cNvSpPr/>
      </dsp:nvSpPr>
      <dsp:spPr>
        <a:xfrm>
          <a:off x="4786950" y="4173527"/>
          <a:ext cx="697620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zh-CN" sz="900" b="1" kern="1200"/>
            <a:t>문의</a:t>
          </a:r>
          <a:endParaRPr lang="en-US" altLang="zh-CN" sz="900" b="1" kern="1200" dirty="0"/>
        </a:p>
      </dsp:txBody>
      <dsp:txXfrm>
        <a:off x="4786950" y="4173527"/>
        <a:ext cx="697620" cy="212689"/>
      </dsp:txXfrm>
    </dsp:sp>
    <dsp:sp modelId="{79637D1B-9705-45D0-BA51-C84A1D9F116B}">
      <dsp:nvSpPr>
        <dsp:cNvPr id="0" name=""/>
        <dsp:cNvSpPr/>
      </dsp:nvSpPr>
      <dsp:spPr>
        <a:xfrm>
          <a:off x="5599880" y="3916894"/>
          <a:ext cx="697620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zh-CN" sz="900" b="1" kern="1200"/>
            <a:t>대답</a:t>
          </a:r>
          <a:endParaRPr lang="en-US" altLang="zh-CN" sz="900" b="1" kern="1200" dirty="0"/>
        </a:p>
      </dsp:txBody>
      <dsp:txXfrm>
        <a:off x="5599880" y="3916894"/>
        <a:ext cx="697620" cy="212689"/>
      </dsp:txXfrm>
    </dsp:sp>
    <dsp:sp modelId="{E524232C-EE13-40EB-BB2C-675089318D6D}">
      <dsp:nvSpPr>
        <dsp:cNvPr id="0" name=""/>
        <dsp:cNvSpPr/>
      </dsp:nvSpPr>
      <dsp:spPr>
        <a:xfrm>
          <a:off x="5599880" y="4173527"/>
          <a:ext cx="697620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zh-CN" sz="900" b="1" kern="1200"/>
            <a:t>수정</a:t>
          </a:r>
          <a:endParaRPr lang="zh-CN" altLang="zh-CN" sz="900" b="1" kern="1200" dirty="0"/>
        </a:p>
      </dsp:txBody>
      <dsp:txXfrm>
        <a:off x="5599880" y="4173527"/>
        <a:ext cx="697620" cy="212689"/>
      </dsp:txXfrm>
    </dsp:sp>
    <dsp:sp modelId="{45D254B2-AF91-4FF6-B688-6B7589059953}">
      <dsp:nvSpPr>
        <dsp:cNvPr id="0" name=""/>
        <dsp:cNvSpPr/>
      </dsp:nvSpPr>
      <dsp:spPr>
        <a:xfrm>
          <a:off x="5599880" y="4430160"/>
          <a:ext cx="697620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zh-CN" sz="900" b="1" kern="1200"/>
            <a:t>삭제</a:t>
          </a:r>
          <a:endParaRPr lang="zh-CN" altLang="zh-CN" sz="900" b="1" kern="1200" dirty="0"/>
        </a:p>
      </dsp:txBody>
      <dsp:txXfrm>
        <a:off x="5599880" y="4430160"/>
        <a:ext cx="697620" cy="212689"/>
      </dsp:txXfrm>
    </dsp:sp>
    <dsp:sp modelId="{8027B10D-4125-41BF-96D1-C7CF70611E52}">
      <dsp:nvSpPr>
        <dsp:cNvPr id="0" name=""/>
        <dsp:cNvSpPr/>
      </dsp:nvSpPr>
      <dsp:spPr>
        <a:xfrm>
          <a:off x="4786950" y="4943426"/>
          <a:ext cx="697620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zh-CN" sz="900" b="1" kern="1200"/>
            <a:t>사용자</a:t>
          </a:r>
          <a:endParaRPr lang="zh-CN" altLang="zh-CN" sz="900" b="1" kern="1200" dirty="0"/>
        </a:p>
      </dsp:txBody>
      <dsp:txXfrm>
        <a:off x="4786950" y="4943426"/>
        <a:ext cx="697620" cy="212689"/>
      </dsp:txXfrm>
    </dsp:sp>
    <dsp:sp modelId="{61B9BAB2-7686-4149-8894-A6B654D9D99D}">
      <dsp:nvSpPr>
        <dsp:cNvPr id="0" name=""/>
        <dsp:cNvSpPr/>
      </dsp:nvSpPr>
      <dsp:spPr>
        <a:xfrm>
          <a:off x="5599880" y="4686793"/>
          <a:ext cx="697620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zh-CN" sz="900" b="1" kern="1200"/>
            <a:t>추기</a:t>
          </a:r>
          <a:endParaRPr lang="zh-CN" altLang="zh-CN" sz="900" b="1" kern="1200" dirty="0"/>
        </a:p>
      </dsp:txBody>
      <dsp:txXfrm>
        <a:off x="5599880" y="4686793"/>
        <a:ext cx="697620" cy="212689"/>
      </dsp:txXfrm>
    </dsp:sp>
    <dsp:sp modelId="{0BAEAE2D-188F-4C13-A348-D77922B23BCE}">
      <dsp:nvSpPr>
        <dsp:cNvPr id="0" name=""/>
        <dsp:cNvSpPr/>
      </dsp:nvSpPr>
      <dsp:spPr>
        <a:xfrm>
          <a:off x="5599880" y="4943426"/>
          <a:ext cx="697620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zh-CN" sz="900" b="1" kern="1200"/>
            <a:t>수정</a:t>
          </a:r>
          <a:endParaRPr lang="zh-CN" altLang="zh-CN" sz="900" b="1" kern="1200" dirty="0"/>
        </a:p>
      </dsp:txBody>
      <dsp:txXfrm>
        <a:off x="5599880" y="4943426"/>
        <a:ext cx="697620" cy="212689"/>
      </dsp:txXfrm>
    </dsp:sp>
    <dsp:sp modelId="{504730A5-1ACA-4E6D-917C-8763E8872A22}">
      <dsp:nvSpPr>
        <dsp:cNvPr id="0" name=""/>
        <dsp:cNvSpPr/>
      </dsp:nvSpPr>
      <dsp:spPr>
        <a:xfrm>
          <a:off x="5599880" y="5200059"/>
          <a:ext cx="697620" cy="2126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zh-CN" sz="900" b="1" kern="1200" dirty="0"/>
            <a:t>삭제</a:t>
          </a:r>
          <a:endParaRPr lang="zh-CN" altLang="zh-CN" sz="900" b="1" kern="1200" dirty="0"/>
        </a:p>
      </dsp:txBody>
      <dsp:txXfrm>
        <a:off x="5599880" y="5200059"/>
        <a:ext cx="697620" cy="212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B5656-2402-498D-A801-CAEF08F2B7F5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5B6E0-BF74-4091-8716-04311A54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0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>
            <a:extLst>
              <a:ext uri="{FF2B5EF4-FFF2-40B4-BE49-F238E27FC236}">
                <a16:creationId xmlns:a16="http://schemas.microsoft.com/office/drawing/2014/main" id="{A9972375-5015-4ED8-B79F-491417BAD5F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22530" name="备注占位符 2">
            <a:extLst>
              <a:ext uri="{FF2B5EF4-FFF2-40B4-BE49-F238E27FC236}">
                <a16:creationId xmlns:a16="http://schemas.microsoft.com/office/drawing/2014/main" id="{47ED335D-66DC-4FCC-955E-68CFA9010F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4ADAEA5D-6BE5-4C9D-8023-5A8D92E63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90C2D3-77E6-46C7-A4E1-799841A4A492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>
            <a:extLst>
              <a:ext uri="{FF2B5EF4-FFF2-40B4-BE49-F238E27FC236}">
                <a16:creationId xmlns:a16="http://schemas.microsoft.com/office/drawing/2014/main" id="{EC0B8E33-AE16-4224-8D86-5C5E9DD6BCB1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43010" name="备注占位符 2">
            <a:extLst>
              <a:ext uri="{FF2B5EF4-FFF2-40B4-BE49-F238E27FC236}">
                <a16:creationId xmlns:a16="http://schemas.microsoft.com/office/drawing/2014/main" id="{995D8462-7B76-47A2-9CBF-3A70077593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011" name="灯片编号占位符 3">
            <a:extLst>
              <a:ext uri="{FF2B5EF4-FFF2-40B4-BE49-F238E27FC236}">
                <a16:creationId xmlns:a16="http://schemas.microsoft.com/office/drawing/2014/main" id="{8211E70F-5F10-4DF3-A04A-555E64191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3A4384-A7DC-424E-9A4D-7ACA21923F45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469F36FA-C1A1-4819-AA72-EE35ECB6C5B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1C3351FC-109A-4EEE-A148-F5A59F0837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95A3EC31-00E2-442E-A263-AE2296AF66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97A2D9-6D9A-478A-81C9-10205BA93D01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>
            <a:extLst>
              <a:ext uri="{FF2B5EF4-FFF2-40B4-BE49-F238E27FC236}">
                <a16:creationId xmlns:a16="http://schemas.microsoft.com/office/drawing/2014/main" id="{B9EE7972-F4D6-48E2-A8A5-C7CA0C32DAA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47106" name="备注占位符 2">
            <a:extLst>
              <a:ext uri="{FF2B5EF4-FFF2-40B4-BE49-F238E27FC236}">
                <a16:creationId xmlns:a16="http://schemas.microsoft.com/office/drawing/2014/main" id="{9ECE34AF-A356-438F-81AE-7A729211E3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7107" name="灯片编号占位符 3">
            <a:extLst>
              <a:ext uri="{FF2B5EF4-FFF2-40B4-BE49-F238E27FC236}">
                <a16:creationId xmlns:a16="http://schemas.microsoft.com/office/drawing/2014/main" id="{D21346A5-A26E-4C94-A468-E83F4166E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D29686-7F96-48CB-9DAB-8CC53B4A2490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12857061-00B4-442C-B86E-B74B084EA0A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3B201100-3E53-49A0-95FF-1931FDD3A8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0EFB97E3-B526-46EC-927C-E4D04E701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70B207-5FFD-4F20-BE75-A8576378D82A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CE2EA1DD-A8F5-4AEE-AADC-6ED0D43BEE5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9D00EA11-54B7-41F8-9646-051C0FEBB4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F6A3FDBF-690F-4FB0-A76D-5DA974540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E604DD-4B39-4ECD-BFA3-F49D32985CE1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>
            <a:extLst>
              <a:ext uri="{FF2B5EF4-FFF2-40B4-BE49-F238E27FC236}">
                <a16:creationId xmlns:a16="http://schemas.microsoft.com/office/drawing/2014/main" id="{71AC1152-744D-4681-82BF-320E229D811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0722" name="备注占位符 2">
            <a:extLst>
              <a:ext uri="{FF2B5EF4-FFF2-40B4-BE49-F238E27FC236}">
                <a16:creationId xmlns:a16="http://schemas.microsoft.com/office/drawing/2014/main" id="{18B28A76-377B-4175-99E3-9A2FA40909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3" name="灯片编号占位符 3">
            <a:extLst>
              <a:ext uri="{FF2B5EF4-FFF2-40B4-BE49-F238E27FC236}">
                <a16:creationId xmlns:a16="http://schemas.microsoft.com/office/drawing/2014/main" id="{595FA572-901B-466D-B288-5E7BFD564D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2E8267-BF4E-4858-BA30-0482CBD67142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>
            <a:extLst>
              <a:ext uri="{FF2B5EF4-FFF2-40B4-BE49-F238E27FC236}">
                <a16:creationId xmlns:a16="http://schemas.microsoft.com/office/drawing/2014/main" id="{BA6225B8-0433-4A51-B477-487469ADE818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2770" name="备注占位符 2">
            <a:extLst>
              <a:ext uri="{FF2B5EF4-FFF2-40B4-BE49-F238E27FC236}">
                <a16:creationId xmlns:a16="http://schemas.microsoft.com/office/drawing/2014/main" id="{F0283F45-776B-415E-B101-BEC96EA0DA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771" name="灯片编号占位符 3">
            <a:extLst>
              <a:ext uri="{FF2B5EF4-FFF2-40B4-BE49-F238E27FC236}">
                <a16:creationId xmlns:a16="http://schemas.microsoft.com/office/drawing/2014/main" id="{1129D575-D20D-4B41-B6D4-1F943762D2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85C041-1434-4A2E-B258-221B3DE14BCD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>
            <a:extLst>
              <a:ext uri="{FF2B5EF4-FFF2-40B4-BE49-F238E27FC236}">
                <a16:creationId xmlns:a16="http://schemas.microsoft.com/office/drawing/2014/main" id="{67D4F25C-740A-432A-B185-44221F1336B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4818" name="备注占位符 2">
            <a:extLst>
              <a:ext uri="{FF2B5EF4-FFF2-40B4-BE49-F238E27FC236}">
                <a16:creationId xmlns:a16="http://schemas.microsoft.com/office/drawing/2014/main" id="{38CDD9F6-3AA2-4DF7-82D8-EBFB05C9CB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19" name="灯片编号占位符 3">
            <a:extLst>
              <a:ext uri="{FF2B5EF4-FFF2-40B4-BE49-F238E27FC236}">
                <a16:creationId xmlns:a16="http://schemas.microsoft.com/office/drawing/2014/main" id="{F93C558E-6884-4554-ACA0-250F06277D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AF989A-DD32-4F48-8AE3-4A8C14768A79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>
            <a:extLst>
              <a:ext uri="{FF2B5EF4-FFF2-40B4-BE49-F238E27FC236}">
                <a16:creationId xmlns:a16="http://schemas.microsoft.com/office/drawing/2014/main" id="{9547DEA1-D950-4266-952E-A362FD20F2E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6866" name="备注占位符 2">
            <a:extLst>
              <a:ext uri="{FF2B5EF4-FFF2-40B4-BE49-F238E27FC236}">
                <a16:creationId xmlns:a16="http://schemas.microsoft.com/office/drawing/2014/main" id="{DAE60FC1-0E96-49E9-8492-E1E6562262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7" name="灯片编号占位符 3">
            <a:extLst>
              <a:ext uri="{FF2B5EF4-FFF2-40B4-BE49-F238E27FC236}">
                <a16:creationId xmlns:a16="http://schemas.microsoft.com/office/drawing/2014/main" id="{19FC1F5C-EA03-4C55-8184-65330D45C2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7936FC-4D35-4411-8DE8-9977CC632F87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13858452-BDA7-4646-A1CC-368D526341B7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2987A05C-716E-48F8-A90B-DEE8FDA6B8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78588A42-0983-4AB2-8F52-58E51038D0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28E444-F29D-4C7C-995C-E82291638044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>
            <a:extLst>
              <a:ext uri="{FF2B5EF4-FFF2-40B4-BE49-F238E27FC236}">
                <a16:creationId xmlns:a16="http://schemas.microsoft.com/office/drawing/2014/main" id="{E6B314CA-CB58-4778-BA9A-EE3A19355BC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40962" name="备注占位符 2">
            <a:extLst>
              <a:ext uri="{FF2B5EF4-FFF2-40B4-BE49-F238E27FC236}">
                <a16:creationId xmlns:a16="http://schemas.microsoft.com/office/drawing/2014/main" id="{6477DB1A-655E-4A57-A230-2715299F76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963" name="灯片编号占位符 3">
            <a:extLst>
              <a:ext uri="{FF2B5EF4-FFF2-40B4-BE49-F238E27FC236}">
                <a16:creationId xmlns:a16="http://schemas.microsoft.com/office/drawing/2014/main" id="{73FE41F7-4D3E-4C70-94EC-3FDF759017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0753C7-7436-4258-9A1F-AD9B346C0517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EA635-E49F-4E74-A4F4-C6E5EE44D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B3188-7FDC-4220-8781-1CDB3FF7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5CB85-DC45-4F23-A5A7-E8513B33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715-7856-4F6C-9F5B-6D07E9B97A7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6A2DC-2F1E-4545-94D3-788A19CD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C1506-3521-47B2-8E55-41B847F3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FC93-F023-4E1C-9396-10A42F858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27942-A41A-4DD2-A220-53C19118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75364-4BD9-46B0-9279-59B4036FC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2D92B-B961-4D24-9D24-E8E4C55B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715-7856-4F6C-9F5B-6D07E9B97A7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4E653-911A-47C5-9576-E11D5E59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2CC0B-D2F4-4DD5-BDD0-C94BDFD0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FC93-F023-4E1C-9396-10A42F858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2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8FDEDA-8536-4C85-AFB5-089000F76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D6631D-C0CE-4795-ADE6-09151EDEB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716D7-2871-4D36-9ED9-D873A828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715-7856-4F6C-9F5B-6D07E9B97A7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1E881-E718-472B-8A41-75A1B155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8B0C2-E02C-49CA-AF22-470C953E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FC93-F023-4E1C-9396-10A42F858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23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69FB88-D249-497D-A299-1E9C645F2E1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430338"/>
            <a:ext cx="12192000" cy="38544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50068" y="2579100"/>
            <a:ext cx="6891867" cy="84023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50068" y="3501412"/>
            <a:ext cx="6891867" cy="136271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单击此处编辑副标题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CFED027-A0FD-4724-8F00-AD7DB7A5A29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BB59FA8-A13E-4C82-9831-124B7F463AD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0B012F2-12BF-47CC-9A2B-4E951F5718A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380684A-46D7-4426-AF57-923A45024C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10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A1BDC2-3322-4EC3-A3EB-28AE0B4C710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94267" y="412750"/>
            <a:ext cx="10803467" cy="60769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97BA23A-1B01-4866-8A6C-E493F7E0338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V="1">
            <a:off x="5761567" y="1839913"/>
            <a:ext cx="668867" cy="57785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6" name="等腰三角形 8">
            <a:extLst>
              <a:ext uri="{FF2B5EF4-FFF2-40B4-BE49-F238E27FC236}">
                <a16:creationId xmlns:a16="http://schemas.microsoft.com/office/drawing/2014/main" id="{8F8F9296-AD36-4938-8AA1-D1CEEC4F2D4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V="1">
            <a:off x="5973234" y="5113339"/>
            <a:ext cx="245533" cy="21113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3445203"/>
            <a:ext cx="10515600" cy="406072"/>
          </a:xfrm>
        </p:spPr>
        <p:txBody>
          <a:bodyPr>
            <a:normAutofit/>
          </a:bodyPr>
          <a:lstStyle>
            <a:lvl1pPr algn="ctr">
              <a:defRPr sz="1500" b="1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1851" y="3851275"/>
            <a:ext cx="10515600" cy="838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bg1"/>
                </a:solidFill>
              </a:defRPr>
            </a:lvl2pPr>
            <a:lvl3pPr marL="685800" indent="0" algn="ctr"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21A0820-9726-4479-BBE0-B435DAFB466C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28F4BE5-C483-4B22-9889-C8917F774078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09ADA39-067F-4CEC-AA64-D01E7C39B560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35C3000-14F3-4FAE-914E-FCDE12ABBF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0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61F17-41F1-4D9E-83CA-72F20202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91F9C-5149-4567-B2A5-CE26B631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32629-4F09-4063-9B8D-4D080AFA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715-7856-4F6C-9F5B-6D07E9B97A7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44A23-CB93-4AAC-9564-67ECDE3F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6A8AA-97C1-4A1A-B272-29BE4C9D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FC93-F023-4E1C-9396-10A42F858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38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89A65-AC3F-4940-BC40-E2054A68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5D634-D8C2-4AD5-8571-D18F7ECB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865A1-F76C-414B-831B-7DA45906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715-7856-4F6C-9F5B-6D07E9B97A7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17C0D-F67E-4055-A747-A33BFBF0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42F83-9C7D-4C4E-9C31-63BDCB74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FC93-F023-4E1C-9396-10A42F858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7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6F622-D0CE-4A23-8807-B3F396B9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97720-F616-4957-AFEA-2D2CA9096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0FBC0-436E-4EE2-9302-032C0578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F818AE-AE67-4625-975C-5C17C127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715-7856-4F6C-9F5B-6D07E9B97A7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88A29-0A29-43A6-A293-6442108F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B328CC-2E24-4356-A96C-F450740E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FC93-F023-4E1C-9396-10A42F858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8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3EC2C-D86C-4234-99BB-E50799AD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8004F-A913-4DFE-9107-30FFBE52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DE012-B7AF-4154-B223-C9827905B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B386FD-625E-4966-A90D-AEE18F4E7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4D50D4-71C4-4E4E-AB18-17B058446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E21AC1-6147-477C-B4C7-FFA78B26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715-7856-4F6C-9F5B-6D07E9B97A7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73251-27E4-4C01-A800-EE549652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E09BAD-3C84-43FD-8C6E-40DAE929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FC93-F023-4E1C-9396-10A42F858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4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158FF-5D6F-4BA8-85AA-2D9A4749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87774E-1844-476B-A30C-06C5BF81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715-7856-4F6C-9F5B-6D07E9B97A7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29E39B-23F1-4918-8DEE-D353B72B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49AB71-06C5-4E8D-9E66-21A18456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FC93-F023-4E1C-9396-10A42F858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3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BD35C-8F34-405D-975D-FCA081FD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715-7856-4F6C-9F5B-6D07E9B97A7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354442-3B31-4C92-A9C8-24F7766A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E508B-B56A-452F-8E9A-0BA7D80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FC93-F023-4E1C-9396-10A42F858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08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B5AA-CC1F-41CD-BE04-83BF0FB4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1C42A-141A-4227-88BA-1B30F857B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1DD76-3FA6-412C-A487-EEFD22FFD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89B95-CFCA-4B63-BA48-2620D67D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715-7856-4F6C-9F5B-6D07E9B97A7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7AC61-8E4D-498D-9061-809D64FD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2C7F4-F1BD-4411-B526-7DA63FF1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FC93-F023-4E1C-9396-10A42F858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1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38B27-DD09-4C3E-910D-70122B9B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6360C3-2CFC-4E63-AC74-F88AC620F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880B72-BCA4-4334-8FBC-DB2824D2C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B480C-EA5D-4A01-AF4A-98B0056B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715-7856-4F6C-9F5B-6D07E9B97A7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8B0C-CDE7-4DBF-A9A2-F2708035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EEB3A6-4D7F-4C7C-A7AC-A5FD5537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FC93-F023-4E1C-9396-10A42F858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F01F71-A424-4A47-99E9-5AA74025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BE9B3-F40D-402E-98F3-10212CE9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8E29C-FD14-4D81-9F60-9C0AE7CA7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E715-7856-4F6C-9F5B-6D07E9B97A7C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DC21B-F5AD-424B-A4E8-90C365104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F1257-E3D3-4EC4-9B03-AEBB09EAC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CFC93-F023-4E1C-9396-10A42F858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2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image" Target="../media/image18.wmf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image" Target="../media/image17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image" Target="../media/image5.jpg"/><Relationship Id="rId5" Type="http://schemas.openxmlformats.org/officeDocument/2006/relationships/tags" Target="../tags/tag151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150.xml"/><Relationship Id="rId9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12" Type="http://schemas.openxmlformats.org/officeDocument/2006/relationships/image" Target="../media/image20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image" Target="../media/image19.png"/><Relationship Id="rId5" Type="http://schemas.openxmlformats.org/officeDocument/2006/relationships/tags" Target="../tags/tag159.xml"/><Relationship Id="rId10" Type="http://schemas.openxmlformats.org/officeDocument/2006/relationships/image" Target="../media/image5.jpg"/><Relationship Id="rId4" Type="http://schemas.openxmlformats.org/officeDocument/2006/relationships/tags" Target="../tags/tag158.xml"/><Relationship Id="rId9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notesSlide" Target="../notesSlides/notesSlide9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1.wmf"/><Relationship Id="rId2" Type="http://schemas.openxmlformats.org/officeDocument/2006/relationships/tags" Target="../tags/tag163.xml"/><Relationship Id="rId16" Type="http://schemas.openxmlformats.org/officeDocument/2006/relationships/image" Target="../media/image15.png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5" Type="http://schemas.openxmlformats.org/officeDocument/2006/relationships/tags" Target="../tags/tag166.xml"/><Relationship Id="rId15" Type="http://schemas.openxmlformats.org/officeDocument/2006/relationships/image" Target="../media/image14.png"/><Relationship Id="rId10" Type="http://schemas.openxmlformats.org/officeDocument/2006/relationships/tags" Target="../tags/tag171.xml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image" Target="../media/image22.wmf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image" Target="../media/image17.png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image" Target="../media/image5.jpg"/><Relationship Id="rId5" Type="http://schemas.openxmlformats.org/officeDocument/2006/relationships/tags" Target="../tags/tag177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176.xml"/><Relationship Id="rId9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notesSlide" Target="../notesSlides/notesSlide11.xml"/><Relationship Id="rId18" Type="http://schemas.openxmlformats.org/officeDocument/2006/relationships/image" Target="../media/image24.wmf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3.wmf"/><Relationship Id="rId2" Type="http://schemas.openxmlformats.org/officeDocument/2006/relationships/tags" Target="../tags/tag182.xml"/><Relationship Id="rId16" Type="http://schemas.openxmlformats.org/officeDocument/2006/relationships/image" Target="../media/image15.png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5" Type="http://schemas.openxmlformats.org/officeDocument/2006/relationships/tags" Target="../tags/tag185.xml"/><Relationship Id="rId15" Type="http://schemas.openxmlformats.org/officeDocument/2006/relationships/image" Target="../media/image14.png"/><Relationship Id="rId10" Type="http://schemas.openxmlformats.org/officeDocument/2006/relationships/tags" Target="../tags/tag190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4.sv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3.png"/><Relationship Id="rId2" Type="http://schemas.openxmlformats.org/officeDocument/2006/relationships/tags" Target="../tags/tag15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61.xml"/><Relationship Id="rId21" Type="http://schemas.openxmlformats.org/officeDocument/2006/relationships/tags" Target="../tags/tag56.xml"/><Relationship Id="rId42" Type="http://schemas.openxmlformats.org/officeDocument/2006/relationships/tags" Target="../tags/tag77.xml"/><Relationship Id="rId47" Type="http://schemas.openxmlformats.org/officeDocument/2006/relationships/tags" Target="../tags/tag82.xml"/><Relationship Id="rId63" Type="http://schemas.openxmlformats.org/officeDocument/2006/relationships/tags" Target="../tags/tag98.xml"/><Relationship Id="rId68" Type="http://schemas.openxmlformats.org/officeDocument/2006/relationships/tags" Target="../tags/tag103.xml"/><Relationship Id="rId84" Type="http://schemas.openxmlformats.org/officeDocument/2006/relationships/image" Target="../media/image7.svg"/><Relationship Id="rId16" Type="http://schemas.openxmlformats.org/officeDocument/2006/relationships/tags" Target="../tags/tag51.xml"/><Relationship Id="rId11" Type="http://schemas.openxmlformats.org/officeDocument/2006/relationships/tags" Target="../tags/tag46.xml"/><Relationship Id="rId32" Type="http://schemas.openxmlformats.org/officeDocument/2006/relationships/tags" Target="../tags/tag67.xml"/><Relationship Id="rId37" Type="http://schemas.openxmlformats.org/officeDocument/2006/relationships/tags" Target="../tags/tag72.xml"/><Relationship Id="rId53" Type="http://schemas.openxmlformats.org/officeDocument/2006/relationships/tags" Target="../tags/tag88.xml"/><Relationship Id="rId58" Type="http://schemas.openxmlformats.org/officeDocument/2006/relationships/tags" Target="../tags/tag93.xml"/><Relationship Id="rId74" Type="http://schemas.openxmlformats.org/officeDocument/2006/relationships/tags" Target="../tags/tag109.xml"/><Relationship Id="rId79" Type="http://schemas.openxmlformats.org/officeDocument/2006/relationships/tags" Target="../tags/tag114.xml"/><Relationship Id="rId5" Type="http://schemas.openxmlformats.org/officeDocument/2006/relationships/tags" Target="../tags/tag40.xml"/><Relationship Id="rId61" Type="http://schemas.openxmlformats.org/officeDocument/2006/relationships/tags" Target="../tags/tag96.xml"/><Relationship Id="rId82" Type="http://schemas.openxmlformats.org/officeDocument/2006/relationships/image" Target="../media/image5.jpg"/><Relationship Id="rId19" Type="http://schemas.openxmlformats.org/officeDocument/2006/relationships/tags" Target="../tags/tag54.xml"/><Relationship Id="rId14" Type="http://schemas.openxmlformats.org/officeDocument/2006/relationships/tags" Target="../tags/tag49.xml"/><Relationship Id="rId22" Type="http://schemas.openxmlformats.org/officeDocument/2006/relationships/tags" Target="../tags/tag57.xml"/><Relationship Id="rId27" Type="http://schemas.openxmlformats.org/officeDocument/2006/relationships/tags" Target="../tags/tag62.xml"/><Relationship Id="rId30" Type="http://schemas.openxmlformats.org/officeDocument/2006/relationships/tags" Target="../tags/tag65.xml"/><Relationship Id="rId35" Type="http://schemas.openxmlformats.org/officeDocument/2006/relationships/tags" Target="../tags/tag70.xml"/><Relationship Id="rId43" Type="http://schemas.openxmlformats.org/officeDocument/2006/relationships/tags" Target="../tags/tag78.xml"/><Relationship Id="rId48" Type="http://schemas.openxmlformats.org/officeDocument/2006/relationships/tags" Target="../tags/tag83.xml"/><Relationship Id="rId56" Type="http://schemas.openxmlformats.org/officeDocument/2006/relationships/tags" Target="../tags/tag91.xml"/><Relationship Id="rId64" Type="http://schemas.openxmlformats.org/officeDocument/2006/relationships/tags" Target="../tags/tag99.xml"/><Relationship Id="rId69" Type="http://schemas.openxmlformats.org/officeDocument/2006/relationships/tags" Target="../tags/tag104.xml"/><Relationship Id="rId77" Type="http://schemas.openxmlformats.org/officeDocument/2006/relationships/tags" Target="../tags/tag112.xml"/><Relationship Id="rId8" Type="http://schemas.openxmlformats.org/officeDocument/2006/relationships/tags" Target="../tags/tag43.xml"/><Relationship Id="rId51" Type="http://schemas.openxmlformats.org/officeDocument/2006/relationships/tags" Target="../tags/tag86.xml"/><Relationship Id="rId72" Type="http://schemas.openxmlformats.org/officeDocument/2006/relationships/tags" Target="../tags/tag107.xml"/><Relationship Id="rId80" Type="http://schemas.openxmlformats.org/officeDocument/2006/relationships/slideLayout" Target="../slideLayouts/slideLayout7.xml"/><Relationship Id="rId3" Type="http://schemas.openxmlformats.org/officeDocument/2006/relationships/tags" Target="../tags/tag38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5" Type="http://schemas.openxmlformats.org/officeDocument/2006/relationships/tags" Target="../tags/tag60.xml"/><Relationship Id="rId33" Type="http://schemas.openxmlformats.org/officeDocument/2006/relationships/tags" Target="../tags/tag68.xml"/><Relationship Id="rId38" Type="http://schemas.openxmlformats.org/officeDocument/2006/relationships/tags" Target="../tags/tag73.xml"/><Relationship Id="rId46" Type="http://schemas.openxmlformats.org/officeDocument/2006/relationships/tags" Target="../tags/tag81.xml"/><Relationship Id="rId59" Type="http://schemas.openxmlformats.org/officeDocument/2006/relationships/tags" Target="../tags/tag94.xml"/><Relationship Id="rId67" Type="http://schemas.openxmlformats.org/officeDocument/2006/relationships/tags" Target="../tags/tag102.xml"/><Relationship Id="rId20" Type="http://schemas.openxmlformats.org/officeDocument/2006/relationships/tags" Target="../tags/tag55.xml"/><Relationship Id="rId41" Type="http://schemas.openxmlformats.org/officeDocument/2006/relationships/tags" Target="../tags/tag76.xml"/><Relationship Id="rId54" Type="http://schemas.openxmlformats.org/officeDocument/2006/relationships/tags" Target="../tags/tag89.xml"/><Relationship Id="rId62" Type="http://schemas.openxmlformats.org/officeDocument/2006/relationships/tags" Target="../tags/tag97.xml"/><Relationship Id="rId70" Type="http://schemas.openxmlformats.org/officeDocument/2006/relationships/tags" Target="../tags/tag105.xml"/><Relationship Id="rId75" Type="http://schemas.openxmlformats.org/officeDocument/2006/relationships/tags" Target="../tags/tag110.xml"/><Relationship Id="rId83" Type="http://schemas.openxmlformats.org/officeDocument/2006/relationships/image" Target="../media/image6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5" Type="http://schemas.openxmlformats.org/officeDocument/2006/relationships/tags" Target="../tags/tag50.xml"/><Relationship Id="rId23" Type="http://schemas.openxmlformats.org/officeDocument/2006/relationships/tags" Target="../tags/tag58.xml"/><Relationship Id="rId28" Type="http://schemas.openxmlformats.org/officeDocument/2006/relationships/tags" Target="../tags/tag63.xml"/><Relationship Id="rId36" Type="http://schemas.openxmlformats.org/officeDocument/2006/relationships/tags" Target="../tags/tag71.xml"/><Relationship Id="rId49" Type="http://schemas.openxmlformats.org/officeDocument/2006/relationships/tags" Target="../tags/tag84.xml"/><Relationship Id="rId57" Type="http://schemas.openxmlformats.org/officeDocument/2006/relationships/tags" Target="../tags/tag92.xml"/><Relationship Id="rId10" Type="http://schemas.openxmlformats.org/officeDocument/2006/relationships/tags" Target="../tags/tag45.xml"/><Relationship Id="rId31" Type="http://schemas.openxmlformats.org/officeDocument/2006/relationships/tags" Target="../tags/tag66.xml"/><Relationship Id="rId44" Type="http://schemas.openxmlformats.org/officeDocument/2006/relationships/tags" Target="../tags/tag79.xml"/><Relationship Id="rId52" Type="http://schemas.openxmlformats.org/officeDocument/2006/relationships/tags" Target="../tags/tag87.xml"/><Relationship Id="rId60" Type="http://schemas.openxmlformats.org/officeDocument/2006/relationships/tags" Target="../tags/tag95.xml"/><Relationship Id="rId65" Type="http://schemas.openxmlformats.org/officeDocument/2006/relationships/tags" Target="../tags/tag100.xml"/><Relationship Id="rId73" Type="http://schemas.openxmlformats.org/officeDocument/2006/relationships/tags" Target="../tags/tag108.xml"/><Relationship Id="rId78" Type="http://schemas.openxmlformats.org/officeDocument/2006/relationships/tags" Target="../tags/tag113.xml"/><Relationship Id="rId81" Type="http://schemas.openxmlformats.org/officeDocument/2006/relationships/notesSlide" Target="../notesSlides/notesSlide2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39" Type="http://schemas.openxmlformats.org/officeDocument/2006/relationships/tags" Target="../tags/tag74.xml"/><Relationship Id="rId34" Type="http://schemas.openxmlformats.org/officeDocument/2006/relationships/tags" Target="../tags/tag69.xml"/><Relationship Id="rId50" Type="http://schemas.openxmlformats.org/officeDocument/2006/relationships/tags" Target="../tags/tag85.xml"/><Relationship Id="rId55" Type="http://schemas.openxmlformats.org/officeDocument/2006/relationships/tags" Target="../tags/tag90.xml"/><Relationship Id="rId76" Type="http://schemas.openxmlformats.org/officeDocument/2006/relationships/tags" Target="../tags/tag111.xml"/><Relationship Id="rId7" Type="http://schemas.openxmlformats.org/officeDocument/2006/relationships/tags" Target="../tags/tag42.xml"/><Relationship Id="rId71" Type="http://schemas.openxmlformats.org/officeDocument/2006/relationships/tags" Target="../tags/tag106.xml"/><Relationship Id="rId2" Type="http://schemas.openxmlformats.org/officeDocument/2006/relationships/tags" Target="../tags/tag37.xml"/><Relationship Id="rId29" Type="http://schemas.openxmlformats.org/officeDocument/2006/relationships/tags" Target="../tags/tag64.xml"/><Relationship Id="rId24" Type="http://schemas.openxmlformats.org/officeDocument/2006/relationships/tags" Target="../tags/tag59.xml"/><Relationship Id="rId40" Type="http://schemas.openxmlformats.org/officeDocument/2006/relationships/tags" Target="../tags/tag75.xml"/><Relationship Id="rId45" Type="http://schemas.openxmlformats.org/officeDocument/2006/relationships/tags" Target="../tags/tag80.xml"/><Relationship Id="rId66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7.xml"/><Relationship Id="rId7" Type="http://schemas.openxmlformats.org/officeDocument/2006/relationships/diagramLayout" Target="../diagrams/layout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diagramData" Target="../diagrams/data1.xml"/><Relationship Id="rId5" Type="http://schemas.openxmlformats.org/officeDocument/2006/relationships/image" Target="../media/image5.jpg"/><Relationship Id="rId10" Type="http://schemas.microsoft.com/office/2007/relationships/diagramDrawing" Target="../diagrams/drawing1.xml"/><Relationship Id="rId4" Type="http://schemas.openxmlformats.org/officeDocument/2006/relationships/notesSlide" Target="../notesSlides/notesSlide3.xml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tags" Target="../tags/tag119.xml"/><Relationship Id="rId7" Type="http://schemas.openxmlformats.org/officeDocument/2006/relationships/image" Target="../media/image5.jp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1.xml"/><Relationship Id="rId10" Type="http://schemas.openxmlformats.org/officeDocument/2006/relationships/image" Target="../media/image10.png"/><Relationship Id="rId4" Type="http://schemas.openxmlformats.org/officeDocument/2006/relationships/tags" Target="../tags/tag120.xml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image" Target="../media/image12.wmf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image" Target="../media/image11.png"/><Relationship Id="rId5" Type="http://schemas.openxmlformats.org/officeDocument/2006/relationships/tags" Target="../tags/tag126.xml"/><Relationship Id="rId10" Type="http://schemas.openxmlformats.org/officeDocument/2006/relationships/image" Target="../media/image5.jpg"/><Relationship Id="rId4" Type="http://schemas.openxmlformats.org/officeDocument/2006/relationships/tags" Target="../tags/tag125.xml"/><Relationship Id="rId9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13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image" Target="../media/image11.png"/><Relationship Id="rId5" Type="http://schemas.openxmlformats.org/officeDocument/2006/relationships/tags" Target="../tags/tag133.xml"/><Relationship Id="rId10" Type="http://schemas.openxmlformats.org/officeDocument/2006/relationships/image" Target="../media/image5.jpg"/><Relationship Id="rId4" Type="http://schemas.openxmlformats.org/officeDocument/2006/relationships/tags" Target="../tags/tag132.xml"/><Relationship Id="rId9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6.png"/><Relationship Id="rId2" Type="http://schemas.openxmlformats.org/officeDocument/2006/relationships/tags" Target="../tags/tag137.xml"/><Relationship Id="rId16" Type="http://schemas.openxmlformats.org/officeDocument/2006/relationships/image" Target="../media/image15.png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5" Type="http://schemas.openxmlformats.org/officeDocument/2006/relationships/tags" Target="../tags/tag140.xml"/><Relationship Id="rId15" Type="http://schemas.openxmlformats.org/officeDocument/2006/relationships/image" Target="../media/image14.png"/><Relationship Id="rId10" Type="http://schemas.openxmlformats.org/officeDocument/2006/relationships/tags" Target="../tags/tag145.xml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E44D0842-EB64-45DC-BF3A-D2AA00A07415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도서 관리 시스템</a:t>
            </a:r>
          </a:p>
        </p:txBody>
      </p:sp>
      <p:sp>
        <p:nvSpPr>
          <p:cNvPr id="20482" name="副标题 2">
            <a:extLst>
              <a:ext uri="{FF2B5EF4-FFF2-40B4-BE49-F238E27FC236}">
                <a16:creationId xmlns:a16="http://schemas.microsoft.com/office/drawing/2014/main" id="{08C611AF-4697-4B24-9C7F-1D7D9A5ED604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20161795 </a:t>
            </a:r>
            <a:r>
              <a:rPr lang="en-US" altLang="zh-CN" dirty="0" err="1">
                <a:ea typeface="微软雅黑" panose="020B0503020204020204" pitchFamily="34" charset="-122"/>
                <a:sym typeface="Arial" panose="020B0604020202020204" pitchFamily="34" charset="0"/>
              </a:rPr>
              <a:t>고가해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20174950 온가력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20170855 </a:t>
            </a:r>
            <a:r>
              <a:rPr lang="en-US" altLang="zh-CN" dirty="0" err="1">
                <a:ea typeface="微软雅黑" panose="020B0503020204020204" pitchFamily="34" charset="-122"/>
                <a:sym typeface="Arial" panose="020B0604020202020204" pitchFamily="34" charset="0"/>
              </a:rPr>
              <a:t>진문희</a:t>
            </a:r>
            <a:endParaRPr lang="en-US" altLang="zh-CN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AFD2B5-331C-46EB-B8B2-7C3AE638713D}"/>
              </a:ext>
            </a:extLst>
          </p:cNvPr>
          <p:cNvSpPr txBox="1"/>
          <p:nvPr/>
        </p:nvSpPr>
        <p:spPr>
          <a:xfrm>
            <a:off x="3215680" y="2210728"/>
            <a:ext cx="263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2019-2   </a:t>
            </a:r>
            <a:r>
              <a:rPr lang="ko-KR" altLang="en-US" sz="1600" dirty="0">
                <a:solidFill>
                  <a:schemeClr val="bg1"/>
                </a:solidFill>
              </a:rPr>
              <a:t>데이타베이스설계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4" name="图形 3" descr="数据库">
            <a:extLst>
              <a:ext uri="{FF2B5EF4-FFF2-40B4-BE49-F238E27FC236}">
                <a16:creationId xmlns:a16="http://schemas.microsoft.com/office/drawing/2014/main" id="{A8DCE1F3-1E3D-4AEE-87C8-DBA42273E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1624" y="2092898"/>
            <a:ext cx="574213" cy="57421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4520923-8312-4C67-8E63-1791DB0D1377}"/>
              </a:ext>
            </a:extLst>
          </p:cNvPr>
          <p:cNvGrpSpPr/>
          <p:nvPr/>
        </p:nvGrpSpPr>
        <p:grpSpPr>
          <a:xfrm>
            <a:off x="-11339" y="356"/>
            <a:ext cx="12337633" cy="6957035"/>
            <a:chOff x="-11339" y="356"/>
            <a:chExt cx="12337633" cy="695703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FC96A1A-564E-4900-9E57-BCAC79A430DB}"/>
                </a:ext>
              </a:extLst>
            </p:cNvPr>
            <p:cNvGrpSpPr/>
            <p:nvPr/>
          </p:nvGrpSpPr>
          <p:grpSpPr>
            <a:xfrm>
              <a:off x="-11339" y="356"/>
              <a:ext cx="12337633" cy="6957035"/>
              <a:chOff x="-11339" y="356"/>
              <a:chExt cx="12337633" cy="6957035"/>
            </a:xfrm>
          </p:grpSpPr>
          <p:pic>
            <p:nvPicPr>
              <p:cNvPr id="14" name="图片 13" descr="图片包含 天空, 户外, 建筑物&#10;&#10;描述已自动生成">
                <a:extLst>
                  <a:ext uri="{FF2B5EF4-FFF2-40B4-BE49-F238E27FC236}">
                    <a16:creationId xmlns:a16="http://schemas.microsoft.com/office/drawing/2014/main" id="{193CDF6B-3BBC-419B-9DF5-4034E664CC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21"/>
              <a:stretch/>
            </p:blipFill>
            <p:spPr>
              <a:xfrm>
                <a:off x="-11339" y="356"/>
                <a:ext cx="12337633" cy="6957035"/>
              </a:xfrm>
              <a:prstGeom prst="rect">
                <a:avLst/>
              </a:prstGeom>
              <a:solidFill>
                <a:schemeClr val="dk1"/>
              </a:solidFill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0D5B19F-14AF-4FD9-8E51-E96D7FED1B43}"/>
                  </a:ext>
                </a:extLst>
              </p:cNvPr>
              <p:cNvSpPr/>
              <p:nvPr/>
            </p:nvSpPr>
            <p:spPr>
              <a:xfrm>
                <a:off x="10007" y="1172386"/>
                <a:ext cx="12316287" cy="5328592"/>
              </a:xfrm>
              <a:prstGeom prst="rect">
                <a:avLst/>
              </a:prstGeom>
              <a:solidFill>
                <a:schemeClr val="dk1">
                  <a:alpha val="69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2" name="标题 1">
              <a:extLst>
                <a:ext uri="{FF2B5EF4-FFF2-40B4-BE49-F238E27FC236}">
                  <a16:creationId xmlns:a16="http://schemas.microsoft.com/office/drawing/2014/main" id="{4225CD39-9388-4E8F-B5E7-067015098843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305051" y="300038"/>
              <a:ext cx="7580313" cy="59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기능을 지원하기 위한 예비 질의 리스트</a:t>
              </a:r>
            </a:p>
          </p:txBody>
        </p:sp>
      </p:grpSp>
      <p:sp>
        <p:nvSpPr>
          <p:cNvPr id="35841" name="KSO_Shape">
            <a:extLst>
              <a:ext uri="{FF2B5EF4-FFF2-40B4-BE49-F238E27FC236}">
                <a16:creationId xmlns:a16="http://schemas.microsoft.com/office/drawing/2014/main" id="{586FF203-6B05-4CF4-8A90-EDA899A6D1E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76975" y="2052638"/>
            <a:ext cx="1893888" cy="1865312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C440132-E7BB-49BA-8868-67DC4ACE1327}"/>
              </a:ext>
            </a:extLst>
          </p:cNvPr>
          <p:cNvCxnSpPr>
            <a:endCxn id="13" idx="2"/>
          </p:cNvCxnSpPr>
          <p:nvPr>
            <p:custDataLst>
              <p:tags r:id="rId3"/>
            </p:custDataLst>
          </p:nvPr>
        </p:nvCxnSpPr>
        <p:spPr>
          <a:xfrm rot="10800000" flipV="1">
            <a:off x="4908551" y="3416300"/>
            <a:ext cx="2359025" cy="88900"/>
          </a:xfrm>
          <a:prstGeom prst="bentConnector4">
            <a:avLst>
              <a:gd name="adj1" fmla="val 29294"/>
              <a:gd name="adj2" fmla="val 37835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8145876-D947-401B-BAAE-0D7816D0EF0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211389" y="1203325"/>
            <a:ext cx="2084411" cy="585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도서 삭제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016FD4-DE81-410C-B04B-781827226D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30651" y="2098676"/>
            <a:ext cx="1954213" cy="140652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DELETE 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book_info 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book_id = 50000060</a:t>
            </a:r>
          </a:p>
        </p:txBody>
      </p:sp>
      <p:pic>
        <p:nvPicPr>
          <p:cNvPr id="35845" name="图形 4">
            <a:extLst>
              <a:ext uri="{FF2B5EF4-FFF2-40B4-BE49-F238E27FC236}">
                <a16:creationId xmlns:a16="http://schemas.microsoft.com/office/drawing/2014/main" id="{FDD3B42C-9313-4995-A355-73BAB1706EB1}"/>
              </a:ext>
            </a:extLst>
          </p:cNvPr>
          <p:cNvPicPr>
            <a:picLocks noGrp="1" noChangeAspect="1"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1" y="2644776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KSO_Shape">
            <a:extLst>
              <a:ext uri="{FF2B5EF4-FFF2-40B4-BE49-F238E27FC236}">
                <a16:creationId xmlns:a16="http://schemas.microsoft.com/office/drawing/2014/main" id="{DF14BCC8-3BFA-49CB-A807-328BBDC672B9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88089" y="2097088"/>
            <a:ext cx="1893887" cy="1865312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pic>
        <p:nvPicPr>
          <p:cNvPr id="35848" name="图片 5">
            <a:extLst>
              <a:ext uri="{FF2B5EF4-FFF2-40B4-BE49-F238E27FC236}">
                <a16:creationId xmlns:a16="http://schemas.microsoft.com/office/drawing/2014/main" id="{F9362BC2-1873-4EF7-B327-9AD4186D2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4103689"/>
            <a:ext cx="5970588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01F81A5-EE90-4A9C-9607-E06B835C0BDD}"/>
              </a:ext>
            </a:extLst>
          </p:cNvPr>
          <p:cNvGrpSpPr/>
          <p:nvPr/>
        </p:nvGrpSpPr>
        <p:grpSpPr>
          <a:xfrm>
            <a:off x="-11339" y="356"/>
            <a:ext cx="12337633" cy="6957035"/>
            <a:chOff x="-11339" y="356"/>
            <a:chExt cx="12337633" cy="695703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E3C9FC3-8436-4190-8707-482D88298612}"/>
                </a:ext>
              </a:extLst>
            </p:cNvPr>
            <p:cNvGrpSpPr/>
            <p:nvPr/>
          </p:nvGrpSpPr>
          <p:grpSpPr>
            <a:xfrm>
              <a:off x="-11339" y="356"/>
              <a:ext cx="12337633" cy="6957035"/>
              <a:chOff x="-11339" y="356"/>
              <a:chExt cx="12337633" cy="6957035"/>
            </a:xfrm>
          </p:grpSpPr>
          <p:pic>
            <p:nvPicPr>
              <p:cNvPr id="12" name="图片 11" descr="图片包含 天空, 户外, 建筑物&#10;&#10;描述已自动生成">
                <a:extLst>
                  <a:ext uri="{FF2B5EF4-FFF2-40B4-BE49-F238E27FC236}">
                    <a16:creationId xmlns:a16="http://schemas.microsoft.com/office/drawing/2014/main" id="{F2EC2231-DEB7-4F97-8EFE-A0EB83BB02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21"/>
              <a:stretch/>
            </p:blipFill>
            <p:spPr>
              <a:xfrm>
                <a:off x="-11339" y="356"/>
                <a:ext cx="12337633" cy="6957035"/>
              </a:xfrm>
              <a:prstGeom prst="rect">
                <a:avLst/>
              </a:prstGeom>
              <a:solidFill>
                <a:schemeClr val="dk1"/>
              </a:solidFill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6618AE9-FDC3-4A0D-9D59-3D7AEF34A6C4}"/>
                  </a:ext>
                </a:extLst>
              </p:cNvPr>
              <p:cNvSpPr/>
              <p:nvPr/>
            </p:nvSpPr>
            <p:spPr>
              <a:xfrm>
                <a:off x="10007" y="1172386"/>
                <a:ext cx="12316287" cy="5328592"/>
              </a:xfrm>
              <a:prstGeom prst="rect">
                <a:avLst/>
              </a:prstGeom>
              <a:solidFill>
                <a:schemeClr val="dk1">
                  <a:alpha val="69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标题 1">
              <a:extLst>
                <a:ext uri="{FF2B5EF4-FFF2-40B4-BE49-F238E27FC236}">
                  <a16:creationId xmlns:a16="http://schemas.microsoft.com/office/drawing/2014/main" id="{FB5E6131-7F65-4357-B6F2-09972941F3FA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305051" y="300038"/>
              <a:ext cx="7580313" cy="59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기능을 지원하기 위한 예비 질의 리스트</a:t>
              </a:r>
            </a:p>
          </p:txBody>
        </p:sp>
      </p:grpSp>
      <p:sp>
        <p:nvSpPr>
          <p:cNvPr id="37889" name="KSO_Shape">
            <a:extLst>
              <a:ext uri="{FF2B5EF4-FFF2-40B4-BE49-F238E27FC236}">
                <a16:creationId xmlns:a16="http://schemas.microsoft.com/office/drawing/2014/main" id="{F325ACF5-5D2E-4ADF-A3BD-6EB28169033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00838" y="1560514"/>
            <a:ext cx="3651250" cy="3595687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0B130AE-2E96-4504-9C3E-7B5D38A529F7}"/>
              </a:ext>
            </a:extLst>
          </p:cNvPr>
          <p:cNvCxnSpPr>
            <a:endCxn id="13" idx="2"/>
          </p:cNvCxnSpPr>
          <p:nvPr>
            <p:custDataLst>
              <p:tags r:id="rId3"/>
            </p:custDataLst>
          </p:nvPr>
        </p:nvCxnSpPr>
        <p:spPr>
          <a:xfrm rot="10800000" flipV="1">
            <a:off x="4059239" y="4189413"/>
            <a:ext cx="4549775" cy="171450"/>
          </a:xfrm>
          <a:prstGeom prst="bentConnector4">
            <a:avLst>
              <a:gd name="adj1" fmla="val 29294"/>
              <a:gd name="adj2" fmla="val 37835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E24D454-096F-46EE-9A8F-956A63C8D2B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1433511" y="1183945"/>
            <a:ext cx="7767637" cy="584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도서 분류(분류호 통해서 조회)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38F56B-F877-44AE-AF5D-95224E850A4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174876" y="1646239"/>
            <a:ext cx="3768725" cy="271462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SELECT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book_id,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NAME,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book_info.class_id,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class_name 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book_info,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class_info 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book_info.class_id = class_info.class_id 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AND book_id = "50000012"</a:t>
            </a:r>
          </a:p>
        </p:txBody>
      </p:sp>
      <p:pic>
        <p:nvPicPr>
          <p:cNvPr id="37893" name="图形 4">
            <a:extLst>
              <a:ext uri="{FF2B5EF4-FFF2-40B4-BE49-F238E27FC236}">
                <a16:creationId xmlns:a16="http://schemas.microsoft.com/office/drawing/2014/main" id="{51F0B524-A2AB-4663-9190-1E6FA6A4E375}"/>
              </a:ext>
            </a:extLst>
          </p:cNvPr>
          <p:cNvPicPr>
            <a:picLocks noGrp="1" noChangeAspect="1" noChangeArrowheads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2700339"/>
            <a:ext cx="1316038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图片 8">
            <a:extLst>
              <a:ext uri="{FF2B5EF4-FFF2-40B4-BE49-F238E27FC236}">
                <a16:creationId xmlns:a16="http://schemas.microsoft.com/office/drawing/2014/main" id="{59906023-B4A8-4822-AD9C-3770C5B6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739" y="5410200"/>
            <a:ext cx="521652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84B90D-A07D-4181-9BC7-931936AD5377}"/>
              </a:ext>
            </a:extLst>
          </p:cNvPr>
          <p:cNvGrpSpPr/>
          <p:nvPr/>
        </p:nvGrpSpPr>
        <p:grpSpPr>
          <a:xfrm>
            <a:off x="-11339" y="356"/>
            <a:ext cx="12337633" cy="6957035"/>
            <a:chOff x="-11339" y="356"/>
            <a:chExt cx="12337633" cy="695703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38A7B1-4044-4EAC-AD94-C50E7334EEB9}"/>
                </a:ext>
              </a:extLst>
            </p:cNvPr>
            <p:cNvGrpSpPr/>
            <p:nvPr/>
          </p:nvGrpSpPr>
          <p:grpSpPr>
            <a:xfrm>
              <a:off x="-11339" y="356"/>
              <a:ext cx="12337633" cy="6957035"/>
              <a:chOff x="-11339" y="356"/>
              <a:chExt cx="12337633" cy="6957035"/>
            </a:xfrm>
          </p:grpSpPr>
          <p:pic>
            <p:nvPicPr>
              <p:cNvPr id="15" name="图片 14" descr="图片包含 天空, 户外, 建筑物&#10;&#10;描述已自动生成">
                <a:extLst>
                  <a:ext uri="{FF2B5EF4-FFF2-40B4-BE49-F238E27FC236}">
                    <a16:creationId xmlns:a16="http://schemas.microsoft.com/office/drawing/2014/main" id="{FAF33E3A-3713-445A-A78F-E2ED3686F6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21"/>
              <a:stretch/>
            </p:blipFill>
            <p:spPr>
              <a:xfrm>
                <a:off x="-11339" y="356"/>
                <a:ext cx="12337633" cy="6957035"/>
              </a:xfrm>
              <a:prstGeom prst="rect">
                <a:avLst/>
              </a:prstGeom>
              <a:solidFill>
                <a:schemeClr val="dk1"/>
              </a:solidFill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7C15D33-DB02-4D0A-BD86-9A28790E3BFC}"/>
                  </a:ext>
                </a:extLst>
              </p:cNvPr>
              <p:cNvSpPr/>
              <p:nvPr/>
            </p:nvSpPr>
            <p:spPr>
              <a:xfrm>
                <a:off x="10007" y="1172386"/>
                <a:ext cx="12316287" cy="5328592"/>
              </a:xfrm>
              <a:prstGeom prst="rect">
                <a:avLst/>
              </a:prstGeom>
              <a:solidFill>
                <a:schemeClr val="dk1">
                  <a:alpha val="69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4CF03858-07F2-4170-BF15-D1C023349F7C}"/>
                </a:ext>
              </a:extLst>
            </p:cNvPr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305051" y="300038"/>
              <a:ext cx="7580313" cy="59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기능을 지원하기 위한 예비 질의 리스트</a:t>
              </a:r>
            </a:p>
          </p:txBody>
        </p:sp>
      </p:grpSp>
      <p:sp>
        <p:nvSpPr>
          <p:cNvPr id="39937" name="KSO_Shape">
            <a:extLst>
              <a:ext uri="{FF2B5EF4-FFF2-40B4-BE49-F238E27FC236}">
                <a16:creationId xmlns:a16="http://schemas.microsoft.com/office/drawing/2014/main" id="{EF9060F5-EAFE-4622-9D03-21EF45CE3C5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48389" y="1530350"/>
            <a:ext cx="1989137" cy="1957388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CBFC2C20-353B-42EA-B926-61705DC02430}"/>
              </a:ext>
            </a:extLst>
          </p:cNvPr>
          <p:cNvCxnSpPr>
            <a:cxnSpLocks/>
            <a:endCxn id="26" idx="0"/>
          </p:cNvCxnSpPr>
          <p:nvPr>
            <p:custDataLst>
              <p:tags r:id="rId3"/>
            </p:custDataLst>
          </p:nvPr>
        </p:nvCxnSpPr>
        <p:spPr>
          <a:xfrm flipV="1">
            <a:off x="6777675" y="1466370"/>
            <a:ext cx="3107689" cy="34926"/>
          </a:xfrm>
          <a:prstGeom prst="bentConnector4">
            <a:avLst>
              <a:gd name="adj1" fmla="val 23447"/>
              <a:gd name="adj2" fmla="val 754527"/>
            </a:avLst>
          </a:prstGeom>
          <a:ln w="12700">
            <a:solidFill>
              <a:srgbClr val="A59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39" name="KSO_Shape">
            <a:extLst>
              <a:ext uri="{FF2B5EF4-FFF2-40B4-BE49-F238E27FC236}">
                <a16:creationId xmlns:a16="http://schemas.microsoft.com/office/drawing/2014/main" id="{FAEC3638-C89C-45F1-A226-EC7EF450E59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98925" y="1528764"/>
            <a:ext cx="1987550" cy="1957387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72121E2F-2AD8-422F-819B-6F9D6AB83261}"/>
              </a:ext>
            </a:extLst>
          </p:cNvPr>
          <p:cNvCxnSpPr>
            <a:cxnSpLocks/>
            <a:endCxn id="25" idx="0"/>
          </p:cNvCxnSpPr>
          <p:nvPr>
            <p:custDataLst>
              <p:tags r:id="rId5"/>
            </p:custDataLst>
          </p:nvPr>
        </p:nvCxnSpPr>
        <p:spPr>
          <a:xfrm rot="10800000">
            <a:off x="2588109" y="1466371"/>
            <a:ext cx="2246479" cy="14289"/>
          </a:xfrm>
          <a:prstGeom prst="bentConnector4">
            <a:avLst>
              <a:gd name="adj1" fmla="val 16225"/>
              <a:gd name="adj2" fmla="val 1699832"/>
            </a:avLst>
          </a:prstGeom>
          <a:ln w="12700">
            <a:solidFill>
              <a:srgbClr val="C888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D9ABC75-E94B-42A0-832A-26A0EE75F19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220914" y="1167442"/>
            <a:ext cx="7769225" cy="58578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모든 사용자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9EE1783-4AB1-46DE-9030-EE32876A4BF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70620" y="1466370"/>
            <a:ext cx="3034976" cy="33067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SELECT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reader_info.reader_id,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reader_info.NAME,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sex,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birth,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address,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telcode,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card_state,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email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F75CAE-1921-49E1-8423-426B3C57990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234998" y="1466370"/>
            <a:ext cx="3300732" cy="33051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reader_info,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reader_card 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reader_info.reader_id = reader_card.reader_id</a:t>
            </a:r>
          </a:p>
        </p:txBody>
      </p:sp>
      <p:pic>
        <p:nvPicPr>
          <p:cNvPr id="39944" name="图形 2">
            <a:extLst>
              <a:ext uri="{FF2B5EF4-FFF2-40B4-BE49-F238E27FC236}">
                <a16:creationId xmlns:a16="http://schemas.microsoft.com/office/drawing/2014/main" id="{7F36705F-2F33-443C-BBC3-CF2F85724FEE}"/>
              </a:ext>
            </a:extLst>
          </p:cNvPr>
          <p:cNvPicPr>
            <a:picLocks noGrp="1" noChangeAspect="1" noChangeArrowheads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6" y="2149476"/>
            <a:ext cx="7159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图形 4">
            <a:extLst>
              <a:ext uri="{FF2B5EF4-FFF2-40B4-BE49-F238E27FC236}">
                <a16:creationId xmlns:a16="http://schemas.microsoft.com/office/drawing/2014/main" id="{5E255461-6655-46F3-9B45-D565D97CF0B7}"/>
              </a:ext>
            </a:extLst>
          </p:cNvPr>
          <p:cNvPicPr>
            <a:picLocks noGrp="1" noChangeAspect="1" noChangeArrowheads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6" y="2097088"/>
            <a:ext cx="81756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图片 1">
            <a:extLst>
              <a:ext uri="{FF2B5EF4-FFF2-40B4-BE49-F238E27FC236}">
                <a16:creationId xmlns:a16="http://schemas.microsoft.com/office/drawing/2014/main" id="{AF651791-E1A4-4A24-AD91-F958D0716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3973992"/>
            <a:ext cx="756084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6A4C179-CC4F-4510-8218-80903A61910E}"/>
              </a:ext>
            </a:extLst>
          </p:cNvPr>
          <p:cNvGrpSpPr/>
          <p:nvPr/>
        </p:nvGrpSpPr>
        <p:grpSpPr>
          <a:xfrm>
            <a:off x="-11339" y="356"/>
            <a:ext cx="12337633" cy="6957035"/>
            <a:chOff x="-11339" y="356"/>
            <a:chExt cx="12337633" cy="695703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0A5669C-94B3-4B4B-9910-7318EEE6D161}"/>
                </a:ext>
              </a:extLst>
            </p:cNvPr>
            <p:cNvGrpSpPr/>
            <p:nvPr/>
          </p:nvGrpSpPr>
          <p:grpSpPr>
            <a:xfrm>
              <a:off x="-11339" y="356"/>
              <a:ext cx="12337633" cy="6957035"/>
              <a:chOff x="-11339" y="356"/>
              <a:chExt cx="12337633" cy="6957035"/>
            </a:xfrm>
          </p:grpSpPr>
          <p:pic>
            <p:nvPicPr>
              <p:cNvPr id="14" name="图片 13" descr="图片包含 天空, 户外, 建筑物&#10;&#10;描述已自动生成">
                <a:extLst>
                  <a:ext uri="{FF2B5EF4-FFF2-40B4-BE49-F238E27FC236}">
                    <a16:creationId xmlns:a16="http://schemas.microsoft.com/office/drawing/2014/main" id="{0D19F349-6FDA-4C13-85AA-0A3FAED125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21"/>
              <a:stretch/>
            </p:blipFill>
            <p:spPr>
              <a:xfrm>
                <a:off x="-11339" y="356"/>
                <a:ext cx="12337633" cy="6957035"/>
              </a:xfrm>
              <a:prstGeom prst="rect">
                <a:avLst/>
              </a:prstGeom>
              <a:solidFill>
                <a:schemeClr val="dk1"/>
              </a:solidFill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1AC5F6A-5AF9-4245-871C-31DF3650222F}"/>
                  </a:ext>
                </a:extLst>
              </p:cNvPr>
              <p:cNvSpPr/>
              <p:nvPr/>
            </p:nvSpPr>
            <p:spPr>
              <a:xfrm>
                <a:off x="10007" y="1172386"/>
                <a:ext cx="12316287" cy="5328592"/>
              </a:xfrm>
              <a:prstGeom prst="rect">
                <a:avLst/>
              </a:prstGeom>
              <a:solidFill>
                <a:schemeClr val="dk1">
                  <a:alpha val="69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2" name="标题 1">
              <a:extLst>
                <a:ext uri="{FF2B5EF4-FFF2-40B4-BE49-F238E27FC236}">
                  <a16:creationId xmlns:a16="http://schemas.microsoft.com/office/drawing/2014/main" id="{890E3496-BD44-48CF-A9E7-3DE972DD3948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305051" y="300038"/>
              <a:ext cx="7580313" cy="59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기능을 지원하기 위한 예비 질의 리스트</a:t>
              </a:r>
            </a:p>
          </p:txBody>
        </p:sp>
      </p:grpSp>
      <p:sp>
        <p:nvSpPr>
          <p:cNvPr id="41985" name="KSO_Shape">
            <a:extLst>
              <a:ext uri="{FF2B5EF4-FFF2-40B4-BE49-F238E27FC236}">
                <a16:creationId xmlns:a16="http://schemas.microsoft.com/office/drawing/2014/main" id="{EE9F9AD1-4107-4ED7-8326-D921E270F9C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76975" y="2052638"/>
            <a:ext cx="1893888" cy="1865312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2FF9D1A-8BEE-48D9-B359-0762473E7EEF}"/>
              </a:ext>
            </a:extLst>
          </p:cNvPr>
          <p:cNvCxnSpPr>
            <a:cxnSpLocks/>
            <a:endCxn id="13" idx="2"/>
          </p:cNvCxnSpPr>
          <p:nvPr>
            <p:custDataLst>
              <p:tags r:id="rId3"/>
            </p:custDataLst>
          </p:nvPr>
        </p:nvCxnSpPr>
        <p:spPr>
          <a:xfrm rot="10800000" flipV="1">
            <a:off x="4226237" y="3416299"/>
            <a:ext cx="3041340" cy="88902"/>
          </a:xfrm>
          <a:prstGeom prst="bentConnector4">
            <a:avLst>
              <a:gd name="adj1" fmla="val 22732"/>
              <a:gd name="adj2" fmla="val 357137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4436117-3547-48A5-81D7-2F87BDC571A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211389" y="1203325"/>
            <a:ext cx="1580355" cy="585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암호 변경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86A6A3-F869-48CF-8BFC-16F72C8231A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67608" y="2098676"/>
            <a:ext cx="3317257" cy="140652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UPDATE admin 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     SET PASSWORD = '1234568789' 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admin_id =0001</a:t>
            </a:r>
          </a:p>
        </p:txBody>
      </p:sp>
      <p:pic>
        <p:nvPicPr>
          <p:cNvPr id="41989" name="图形 4">
            <a:extLst>
              <a:ext uri="{FF2B5EF4-FFF2-40B4-BE49-F238E27FC236}">
                <a16:creationId xmlns:a16="http://schemas.microsoft.com/office/drawing/2014/main" id="{C517DD18-80B7-4FC7-B8BB-2ABF07D330E0}"/>
              </a:ext>
            </a:extLst>
          </p:cNvPr>
          <p:cNvPicPr>
            <a:picLocks noGrp="1" noChangeAspect="1"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1" y="2644776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KSO_Shape">
            <a:extLst>
              <a:ext uri="{FF2B5EF4-FFF2-40B4-BE49-F238E27FC236}">
                <a16:creationId xmlns:a16="http://schemas.microsoft.com/office/drawing/2014/main" id="{C96D6BF2-3B93-41CA-BE7C-4D5FAB02B8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88089" y="2097088"/>
            <a:ext cx="1893887" cy="1865312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41992" name="图片 1">
            <a:extLst>
              <a:ext uri="{FF2B5EF4-FFF2-40B4-BE49-F238E27FC236}">
                <a16:creationId xmlns:a16="http://schemas.microsoft.com/office/drawing/2014/main" id="{4984CFE1-F9E9-4D3A-A0F2-39EE61448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4241801"/>
            <a:ext cx="3500438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9D999BC-B3DF-4E7C-9E89-BE29BBF26CA1}"/>
              </a:ext>
            </a:extLst>
          </p:cNvPr>
          <p:cNvGrpSpPr/>
          <p:nvPr/>
        </p:nvGrpSpPr>
        <p:grpSpPr>
          <a:xfrm>
            <a:off x="-11339" y="356"/>
            <a:ext cx="12337633" cy="6957035"/>
            <a:chOff x="-11339" y="356"/>
            <a:chExt cx="12337633" cy="6957035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D11AD96-1E19-48F5-9044-D59BF09911F6}"/>
                </a:ext>
              </a:extLst>
            </p:cNvPr>
            <p:cNvGrpSpPr/>
            <p:nvPr/>
          </p:nvGrpSpPr>
          <p:grpSpPr>
            <a:xfrm>
              <a:off x="-11339" y="356"/>
              <a:ext cx="12337633" cy="6957035"/>
              <a:chOff x="-11339" y="356"/>
              <a:chExt cx="12337633" cy="6957035"/>
            </a:xfrm>
          </p:grpSpPr>
          <p:pic>
            <p:nvPicPr>
              <p:cNvPr id="16" name="图片 15" descr="图片包含 天空, 户外, 建筑物&#10;&#10;描述已自动生成">
                <a:extLst>
                  <a:ext uri="{FF2B5EF4-FFF2-40B4-BE49-F238E27FC236}">
                    <a16:creationId xmlns:a16="http://schemas.microsoft.com/office/drawing/2014/main" id="{00DAD926-2EE1-4C23-B353-CA1685AFC5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21"/>
              <a:stretch/>
            </p:blipFill>
            <p:spPr>
              <a:xfrm>
                <a:off x="-11339" y="356"/>
                <a:ext cx="12337633" cy="6957035"/>
              </a:xfrm>
              <a:prstGeom prst="rect">
                <a:avLst/>
              </a:prstGeom>
              <a:solidFill>
                <a:schemeClr val="dk1"/>
              </a:solidFill>
            </p:spPr>
          </p:pic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B42A308-02A5-4327-BAA8-32EC8828E5BE}"/>
                  </a:ext>
                </a:extLst>
              </p:cNvPr>
              <p:cNvSpPr/>
              <p:nvPr/>
            </p:nvSpPr>
            <p:spPr>
              <a:xfrm>
                <a:off x="10007" y="1172386"/>
                <a:ext cx="12316287" cy="5328592"/>
              </a:xfrm>
              <a:prstGeom prst="rect">
                <a:avLst/>
              </a:prstGeom>
              <a:solidFill>
                <a:schemeClr val="dk1">
                  <a:alpha val="69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5" name="标题 1">
              <a:extLst>
                <a:ext uri="{FF2B5EF4-FFF2-40B4-BE49-F238E27FC236}">
                  <a16:creationId xmlns:a16="http://schemas.microsoft.com/office/drawing/2014/main" id="{48CFB882-4734-4AAF-B41B-9D7C7146454D}"/>
                </a:ext>
              </a:extLst>
            </p:cNvPr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305051" y="300038"/>
              <a:ext cx="7580313" cy="59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기능을 지원하기 위한 예비 질의 리스트</a:t>
              </a:r>
            </a:p>
          </p:txBody>
        </p:sp>
      </p:grpSp>
      <p:sp>
        <p:nvSpPr>
          <p:cNvPr id="44033" name="KSO_Shape">
            <a:extLst>
              <a:ext uri="{FF2B5EF4-FFF2-40B4-BE49-F238E27FC236}">
                <a16:creationId xmlns:a16="http://schemas.microsoft.com/office/drawing/2014/main" id="{428BEC3D-447C-4FB7-BD3E-8899E81B9E8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48389" y="1530350"/>
            <a:ext cx="1989137" cy="1957388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B2AF126E-E847-44D1-85D5-76B6A07FCAC6}"/>
              </a:ext>
            </a:extLst>
          </p:cNvPr>
          <p:cNvCxnSpPr>
            <a:cxnSpLocks/>
            <a:endCxn id="26" idx="0"/>
          </p:cNvCxnSpPr>
          <p:nvPr>
            <p:custDataLst>
              <p:tags r:id="rId3"/>
            </p:custDataLst>
          </p:nvPr>
        </p:nvCxnSpPr>
        <p:spPr>
          <a:xfrm flipV="1">
            <a:off x="6931026" y="1943101"/>
            <a:ext cx="2969419" cy="36514"/>
          </a:xfrm>
          <a:prstGeom prst="bentConnector4">
            <a:avLst>
              <a:gd name="adj1" fmla="val 24539"/>
              <a:gd name="adj2" fmla="val 726061"/>
            </a:avLst>
          </a:prstGeom>
          <a:ln w="12700">
            <a:solidFill>
              <a:srgbClr val="A59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5" name="KSO_Shape">
            <a:extLst>
              <a:ext uri="{FF2B5EF4-FFF2-40B4-BE49-F238E27FC236}">
                <a16:creationId xmlns:a16="http://schemas.microsoft.com/office/drawing/2014/main" id="{42B28939-0781-437F-A364-B28D9821FC8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98925" y="1528764"/>
            <a:ext cx="1987550" cy="1957387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F159C89-8346-4F0A-896D-170E777D74B1}"/>
              </a:ext>
            </a:extLst>
          </p:cNvPr>
          <p:cNvCxnSpPr>
            <a:cxnSpLocks/>
            <a:endCxn id="25" idx="0"/>
          </p:cNvCxnSpPr>
          <p:nvPr>
            <p:custDataLst>
              <p:tags r:id="rId5"/>
            </p:custDataLst>
          </p:nvPr>
        </p:nvCxnSpPr>
        <p:spPr>
          <a:xfrm rot="10800000">
            <a:off x="2529682" y="2097089"/>
            <a:ext cx="2780508" cy="14288"/>
          </a:xfrm>
          <a:prstGeom prst="bentConnector4">
            <a:avLst>
              <a:gd name="adj1" fmla="val 21781"/>
              <a:gd name="adj2" fmla="val 1699944"/>
            </a:avLst>
          </a:prstGeom>
          <a:ln w="12700">
            <a:solidFill>
              <a:srgbClr val="C888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376B849-B4F1-4DDA-91F9-C07E68F2939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283537" y="1088862"/>
            <a:ext cx="7769225" cy="58578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사용자 분실 신고(state=0 분실상태 state=1 정상 상태)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CAAECEC-3B2B-4E62-BA4B-B370109F171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60438" y="2097089"/>
            <a:ext cx="3138487" cy="25987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UPDATE reader_card 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               SET card_state = 0 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reader_id =20190001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20190001는 분실 상태로 처리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4CA0F1-D393-45DA-ACE8-887C77C1CD6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388350" y="1943101"/>
            <a:ext cx="3024190" cy="2752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UPDATE reader_card 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              SET card_state = 1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reader_id =20190001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20190001는 정상 상태로 처리</a:t>
            </a:r>
          </a:p>
        </p:txBody>
      </p:sp>
      <p:pic>
        <p:nvPicPr>
          <p:cNvPr id="44040" name="图形 2">
            <a:extLst>
              <a:ext uri="{FF2B5EF4-FFF2-40B4-BE49-F238E27FC236}">
                <a16:creationId xmlns:a16="http://schemas.microsoft.com/office/drawing/2014/main" id="{D6BFFEAC-2E05-4693-82DE-968106E7EEEE}"/>
              </a:ext>
            </a:extLst>
          </p:cNvPr>
          <p:cNvPicPr>
            <a:picLocks noGrp="1" noChangeAspect="1" noChangeArrowheads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6" y="2149476"/>
            <a:ext cx="7159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图形 4">
            <a:extLst>
              <a:ext uri="{FF2B5EF4-FFF2-40B4-BE49-F238E27FC236}">
                <a16:creationId xmlns:a16="http://schemas.microsoft.com/office/drawing/2014/main" id="{F527BAD1-61E3-4198-B13F-D0D4C53D0FBE}"/>
              </a:ext>
            </a:extLst>
          </p:cNvPr>
          <p:cNvPicPr>
            <a:picLocks noGrp="1" noChangeAspect="1" noChangeArrowheads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6" y="2097088"/>
            <a:ext cx="81756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2" name="图片 3">
            <a:extLst>
              <a:ext uri="{FF2B5EF4-FFF2-40B4-BE49-F238E27FC236}">
                <a16:creationId xmlns:a16="http://schemas.microsoft.com/office/drawing/2014/main" id="{032FF811-47FA-4EE2-8CC7-AC04D973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4452938"/>
            <a:ext cx="407035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3" name="图片 5">
            <a:extLst>
              <a:ext uri="{FF2B5EF4-FFF2-40B4-BE49-F238E27FC236}">
                <a16:creationId xmlns:a16="http://schemas.microsoft.com/office/drawing/2014/main" id="{3B084EDE-68F8-448C-84DC-7C3D3C71F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1" y="4452938"/>
            <a:ext cx="4341813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9821E58-7111-4B24-B639-78474D825640}"/>
              </a:ext>
            </a:extLst>
          </p:cNvPr>
          <p:cNvGrpSpPr/>
          <p:nvPr/>
        </p:nvGrpSpPr>
        <p:grpSpPr>
          <a:xfrm>
            <a:off x="-11339" y="356"/>
            <a:ext cx="12337633" cy="6957035"/>
            <a:chOff x="-11339" y="356"/>
            <a:chExt cx="12337633" cy="6957035"/>
          </a:xfrm>
        </p:grpSpPr>
        <p:pic>
          <p:nvPicPr>
            <p:cNvPr id="6" name="图片 5" descr="图片包含 天空, 户外, 建筑物&#10;&#10;描述已自动生成">
              <a:extLst>
                <a:ext uri="{FF2B5EF4-FFF2-40B4-BE49-F238E27FC236}">
                  <a16:creationId xmlns:a16="http://schemas.microsoft.com/office/drawing/2014/main" id="{121D2468-10B0-4221-8AC1-F02C158CED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21"/>
            <a:stretch/>
          </p:blipFill>
          <p:spPr>
            <a:xfrm>
              <a:off x="-11339" y="356"/>
              <a:ext cx="12337633" cy="6957035"/>
            </a:xfrm>
            <a:prstGeom prst="rect">
              <a:avLst/>
            </a:prstGeom>
            <a:solidFill>
              <a:schemeClr val="dk1"/>
            </a:solidFill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2B21AC-CE05-4E6C-895F-9E308B069FB8}"/>
                </a:ext>
              </a:extLst>
            </p:cNvPr>
            <p:cNvSpPr/>
            <p:nvPr/>
          </p:nvSpPr>
          <p:spPr>
            <a:xfrm>
              <a:off x="10007" y="1172386"/>
              <a:ext cx="12316287" cy="5328592"/>
            </a:xfrm>
            <a:prstGeom prst="rect">
              <a:avLst/>
            </a:prstGeom>
            <a:solidFill>
              <a:schemeClr val="dk1">
                <a:alpha val="69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6081" name="标题 1">
            <a:extLst>
              <a:ext uri="{FF2B5EF4-FFF2-40B4-BE49-F238E27FC236}">
                <a16:creationId xmlns:a16="http://schemas.microsoft.com/office/drawing/2014/main" id="{41B252EB-236D-4AE3-A7C7-6A6085B4F674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3111587" y="2727950"/>
            <a:ext cx="5968826" cy="22174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u="sng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감사합니다</a:t>
            </a:r>
            <a:br>
              <a:rPr lang="en-US" altLang="ko-KR" u="sng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ko-KR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THANK YOU</a:t>
            </a:r>
            <a:endParaRPr lang="ko-KR" altLang="en-US" u="sng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39">
            <a:extLst>
              <a:ext uri="{FF2B5EF4-FFF2-40B4-BE49-F238E27FC236}">
                <a16:creationId xmlns:a16="http://schemas.microsoft.com/office/drawing/2014/main" id="{8915C4DB-B520-49BE-870A-50618320B8E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54213" y="1382713"/>
            <a:ext cx="22860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en-US" altLang="zh-CN" sz="300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06" name="Rectangle 6">
            <a:extLst>
              <a:ext uri="{FF2B5EF4-FFF2-40B4-BE49-F238E27FC236}">
                <a16:creationId xmlns:a16="http://schemas.microsoft.com/office/drawing/2014/main" id="{48E0335F-0408-4297-B75A-4DDB3164098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11824" y="1115541"/>
            <a:ext cx="5319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조편성</a:t>
            </a:r>
          </a:p>
        </p:txBody>
      </p:sp>
      <p:sp>
        <p:nvSpPr>
          <p:cNvPr id="5" name="Rectangle 27@|1FFC:11385203|FBC:16777215|LFC:16777215|LBC:16777215">
            <a:extLst>
              <a:ext uri="{FF2B5EF4-FFF2-40B4-BE49-F238E27FC236}">
                <a16:creationId xmlns:a16="http://schemas.microsoft.com/office/drawing/2014/main" id="{009C1CC7-ED61-4DDC-B0D7-9A17921252C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2772067">
            <a:off x="3275956" y="1146498"/>
            <a:ext cx="582612" cy="581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lnSpc>
                <a:spcPct val="120000"/>
              </a:lnSpc>
              <a:defRPr/>
            </a:pPr>
            <a:endParaRPr lang="zh-CN" altLang="en-US" sz="1050" noProof="1">
              <a:solidFill>
                <a:schemeClr val="tx1"/>
              </a:solidFill>
              <a:latin typeface="微软雅黑" panose="020B0503020204020204" charset="-122"/>
              <a:sym typeface="+mn-lt"/>
            </a:endParaRPr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D4E05453-11F6-49B8-B05C-ADB431F28FE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660925" y="1025054"/>
            <a:ext cx="822325" cy="823912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noProof="1">
                <a:solidFill>
                  <a:schemeClr val="bg1"/>
                </a:solidFill>
                <a:latin typeface="微软雅黑" panose="020B0503020204020204" charset="-122"/>
                <a:sym typeface="+mn-lt"/>
              </a:rPr>
              <a:t>1</a:t>
            </a:r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7113AF8C-5BFD-4280-B763-101BB99CAD7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11824" y="2534766"/>
            <a:ext cx="5319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응용 </a:t>
            </a:r>
            <a:r>
              <a:rPr lang="en-US" altLang="zh-CN" sz="19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분야</a:t>
            </a:r>
            <a:endParaRPr lang="en-US" altLang="zh-CN" sz="1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Rectangle 27@|1FFC:11385203|FBC:16777215|LFC:16777215|LBC:16777215">
            <a:extLst>
              <a:ext uri="{FF2B5EF4-FFF2-40B4-BE49-F238E27FC236}">
                <a16:creationId xmlns:a16="http://schemas.microsoft.com/office/drawing/2014/main" id="{138EBD53-84E6-4089-B870-2834FB28315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2772067">
            <a:off x="3275956" y="2565723"/>
            <a:ext cx="582612" cy="581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lnSpc>
                <a:spcPct val="120000"/>
              </a:lnSpc>
              <a:defRPr/>
            </a:pPr>
            <a:endParaRPr lang="zh-CN" altLang="en-US" sz="1050" noProof="1">
              <a:solidFill>
                <a:schemeClr val="tx1"/>
              </a:solidFill>
              <a:latin typeface="微软雅黑" panose="020B0503020204020204" charset="-122"/>
              <a:sym typeface="+mn-lt"/>
            </a:endParaRPr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E4285AA7-E179-4C74-9A17-5140A57F713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660925" y="2444279"/>
            <a:ext cx="822325" cy="823912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noProof="1">
                <a:solidFill>
                  <a:schemeClr val="bg1"/>
                </a:solidFill>
                <a:latin typeface="微软雅黑" panose="020B0503020204020204" charset="-122"/>
                <a:sym typeface="+mn-lt"/>
              </a:rPr>
              <a:t>2</a:t>
            </a:r>
          </a:p>
        </p:txBody>
      </p:sp>
      <p:sp>
        <p:nvSpPr>
          <p:cNvPr id="21512" name="Rectangle 6">
            <a:extLst>
              <a:ext uri="{FF2B5EF4-FFF2-40B4-BE49-F238E27FC236}">
                <a16:creationId xmlns:a16="http://schemas.microsoft.com/office/drawing/2014/main" id="{490F1F25-C318-44D8-BA8F-8F1A0DAA96AA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11824" y="3953991"/>
            <a:ext cx="5319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응용 의 </a:t>
            </a:r>
            <a:r>
              <a:rPr lang="en-US" altLang="zh-CN" sz="19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기능</a:t>
            </a:r>
            <a:endParaRPr lang="en-US" altLang="zh-CN" sz="1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Rectangle 27@|1FFC:11385203|FBC:16777215|LFC:16777215|LBC:16777215">
            <a:extLst>
              <a:ext uri="{FF2B5EF4-FFF2-40B4-BE49-F238E27FC236}">
                <a16:creationId xmlns:a16="http://schemas.microsoft.com/office/drawing/2014/main" id="{FEAD73CE-D7D9-4227-9E4A-56D0114F002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2772067">
            <a:off x="3276750" y="3985742"/>
            <a:ext cx="581025" cy="581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lnSpc>
                <a:spcPct val="120000"/>
              </a:lnSpc>
              <a:defRPr/>
            </a:pPr>
            <a:endParaRPr lang="zh-CN" altLang="en-US" sz="1050" noProof="1">
              <a:solidFill>
                <a:schemeClr val="tx1"/>
              </a:solidFill>
              <a:latin typeface="微软雅黑" panose="020B0503020204020204" charset="-122"/>
              <a:sym typeface="+mn-lt"/>
            </a:endParaRPr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3C7F5BDF-6DE0-4B24-B98E-917B9040A3D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660925" y="3865092"/>
            <a:ext cx="822325" cy="822325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noProof="1">
                <a:solidFill>
                  <a:schemeClr val="bg1"/>
                </a:solidFill>
                <a:latin typeface="微软雅黑" panose="020B0503020204020204" charset="-122"/>
                <a:sym typeface="+mn-lt"/>
              </a:rPr>
              <a:t>3</a:t>
            </a:r>
          </a:p>
        </p:txBody>
      </p:sp>
      <p:sp>
        <p:nvSpPr>
          <p:cNvPr id="21515" name="Rectangle 6">
            <a:extLst>
              <a:ext uri="{FF2B5EF4-FFF2-40B4-BE49-F238E27FC236}">
                <a16:creationId xmlns:a16="http://schemas.microsoft.com/office/drawing/2014/main" id="{487C8EB6-4A21-4CCC-BDF8-584E691F329A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511824" y="5373216"/>
            <a:ext cx="5319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9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응용의</a:t>
            </a:r>
            <a:r>
              <a:rPr lang="en-US" altLang="zh-CN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9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기능을</a:t>
            </a:r>
            <a:r>
              <a:rPr lang="en-US" altLang="zh-CN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9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지원하기</a:t>
            </a:r>
            <a:r>
              <a:rPr lang="en-US" altLang="zh-CN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9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위한</a:t>
            </a:r>
            <a:r>
              <a:rPr lang="en-US" altLang="zh-CN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9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예비</a:t>
            </a:r>
            <a:r>
              <a:rPr lang="en-US" altLang="zh-CN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9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질의</a:t>
            </a:r>
            <a:r>
              <a:rPr lang="en-US" altLang="zh-CN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9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리스트</a:t>
            </a:r>
            <a:endParaRPr lang="en-US" altLang="zh-CN" sz="1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27@|1FFC:11385203|FBC:16777215|LFC:16777215|LBC:16777215">
            <a:extLst>
              <a:ext uri="{FF2B5EF4-FFF2-40B4-BE49-F238E27FC236}">
                <a16:creationId xmlns:a16="http://schemas.microsoft.com/office/drawing/2014/main" id="{639CA5F2-58FC-4466-A631-DC0B4F7A5E5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2772067">
            <a:off x="3276750" y="5404967"/>
            <a:ext cx="581025" cy="581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lnSpc>
                <a:spcPct val="120000"/>
              </a:lnSpc>
              <a:defRPr/>
            </a:pPr>
            <a:endParaRPr lang="zh-CN" altLang="en-US" sz="1050" noProof="1">
              <a:solidFill>
                <a:schemeClr val="tx1"/>
              </a:solidFill>
              <a:latin typeface="微软雅黑" panose="020B0503020204020204" charset="-122"/>
              <a:sym typeface="+mn-lt"/>
            </a:endParaRPr>
          </a:p>
        </p:txBody>
      </p:sp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871973F8-DA9A-4EE1-8830-6BEE23539D2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660925" y="5284317"/>
            <a:ext cx="822325" cy="822325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noProof="1">
                <a:solidFill>
                  <a:schemeClr val="bg1"/>
                </a:solidFill>
                <a:latin typeface="微软雅黑" panose="020B0503020204020204" charset="-122"/>
                <a:sym typeface="+mn-lt"/>
              </a:rPr>
              <a:t>4</a:t>
            </a:r>
          </a:p>
        </p:txBody>
      </p:sp>
      <p:sp>
        <p:nvSpPr>
          <p:cNvPr id="21518" name="文本框 1">
            <a:extLst>
              <a:ext uri="{FF2B5EF4-FFF2-40B4-BE49-F238E27FC236}">
                <a16:creationId xmlns:a16="http://schemas.microsoft.com/office/drawing/2014/main" id="{EAFCE120-CF0C-4E41-A0CF-EBD1821D6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215" y="736382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</a:rPr>
              <a:t>목록</a:t>
            </a:r>
          </a:p>
        </p:txBody>
      </p:sp>
      <p:pic>
        <p:nvPicPr>
          <p:cNvPr id="19" name="图形 18" descr="数据库">
            <a:extLst>
              <a:ext uri="{FF2B5EF4-FFF2-40B4-BE49-F238E27FC236}">
                <a16:creationId xmlns:a16="http://schemas.microsoft.com/office/drawing/2014/main" id="{3393FC39-9558-490C-9670-7888372481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21334" y="1161798"/>
            <a:ext cx="574213" cy="574213"/>
          </a:xfrm>
          <a:prstGeom prst="rect">
            <a:avLst/>
          </a:prstGeom>
        </p:spPr>
      </p:pic>
      <p:pic>
        <p:nvPicPr>
          <p:cNvPr id="20" name="图形 19" descr="数据库">
            <a:extLst>
              <a:ext uri="{FF2B5EF4-FFF2-40B4-BE49-F238E27FC236}">
                <a16:creationId xmlns:a16="http://schemas.microsoft.com/office/drawing/2014/main" id="{CC9C920C-8F5F-4527-A91A-1C31D194D2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84548" y="2534766"/>
            <a:ext cx="574213" cy="574213"/>
          </a:xfrm>
          <a:prstGeom prst="rect">
            <a:avLst/>
          </a:prstGeom>
        </p:spPr>
      </p:pic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07EE963B-B7C8-430F-B98E-2EAD08421F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84548" y="3989147"/>
            <a:ext cx="574213" cy="574213"/>
          </a:xfrm>
          <a:prstGeom prst="rect">
            <a:avLst/>
          </a:prstGeom>
        </p:spPr>
      </p:pic>
      <p:pic>
        <p:nvPicPr>
          <p:cNvPr id="22" name="图形 21" descr="数据库">
            <a:extLst>
              <a:ext uri="{FF2B5EF4-FFF2-40B4-BE49-F238E27FC236}">
                <a16:creationId xmlns:a16="http://schemas.microsoft.com/office/drawing/2014/main" id="{CD8A9855-20F6-4900-84B1-C5F5D4CB53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17069" y="5406376"/>
            <a:ext cx="574213" cy="57421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14">
            <a:extLst>
              <a:ext uri="{FF2B5EF4-FFF2-40B4-BE49-F238E27FC236}">
                <a16:creationId xmlns:a16="http://schemas.microsoft.com/office/drawing/2014/main" id="{F87381C1-F859-4877-B7ED-95CED956722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1164" y="450850"/>
            <a:ext cx="6281737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조편성</a:t>
            </a:r>
            <a:endParaRPr lang="en-US" altLang="zh-CN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3554" name="组合 31">
            <a:extLst>
              <a:ext uri="{FF2B5EF4-FFF2-40B4-BE49-F238E27FC236}">
                <a16:creationId xmlns:a16="http://schemas.microsoft.com/office/drawing/2014/main" id="{229A56B8-D87C-473C-9AF6-5A1D05179865}"/>
              </a:ext>
            </a:extLst>
          </p:cNvPr>
          <p:cNvGrpSpPr>
            <a:grpSpLocks/>
          </p:cNvGrpSpPr>
          <p:nvPr/>
        </p:nvGrpSpPr>
        <p:grpSpPr bwMode="auto">
          <a:xfrm>
            <a:off x="2070101" y="1668463"/>
            <a:ext cx="5754091" cy="1046162"/>
            <a:chOff x="1355724" y="2357625"/>
            <a:chExt cx="2764120" cy="8681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D916DA-2942-40BC-8AF5-2B18B109ECB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355724" y="2357625"/>
              <a:ext cx="885906" cy="868175"/>
            </a:xfrm>
            <a:prstGeom prst="rect">
              <a:avLst/>
            </a:prstGeom>
            <a:solidFill>
              <a:srgbClr val="27BDBA">
                <a:lumMod val="75000"/>
              </a:srgbClr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/>
              <a:r>
                <a:rPr lang="en-US" altLang="zh-CN" noProof="1">
                  <a:solidFill>
                    <a:srgbClr val="FFFFFF"/>
                  </a:solidFill>
                  <a:latin typeface="Calibri Light" panose="020F0302020204030204" charset="0"/>
                  <a:cs typeface="+mn-ea"/>
                </a:rPr>
                <a:t>고가해                  20161795</a:t>
              </a:r>
            </a:p>
          </p:txBody>
        </p:sp>
        <p:sp>
          <p:nvSpPr>
            <p:cNvPr id="14" name="任意多边形 13">
              <a:extLst>
                <a:ext uri="{FF2B5EF4-FFF2-40B4-BE49-F238E27FC236}">
                  <a16:creationId xmlns:a16="http://schemas.microsoft.com/office/drawing/2014/main" id="{4132BF98-946B-4293-AF08-D2E5190D5C4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303107" y="2357625"/>
              <a:ext cx="1816737" cy="868175"/>
            </a:xfrm>
            <a:custGeom>
              <a:avLst/>
              <a:gdLst>
                <a:gd name="connsiteX0" fmla="*/ 0 w 1529442"/>
                <a:gd name="connsiteY0" fmla="*/ 0 h 995363"/>
                <a:gd name="connsiteX1" fmla="*/ 1529442 w 1529442"/>
                <a:gd name="connsiteY1" fmla="*/ 0 h 995363"/>
                <a:gd name="connsiteX2" fmla="*/ 1529442 w 1529442"/>
                <a:gd name="connsiteY2" fmla="*/ 35775 h 995363"/>
                <a:gd name="connsiteX3" fmla="*/ 1518536 w 1529442"/>
                <a:gd name="connsiteY3" fmla="*/ 37977 h 995363"/>
                <a:gd name="connsiteX4" fmla="*/ 1472801 w 1529442"/>
                <a:gd name="connsiteY4" fmla="*/ 106974 h 995363"/>
                <a:gd name="connsiteX5" fmla="*/ 1518536 w 1529442"/>
                <a:gd name="connsiteY5" fmla="*/ 175972 h 995363"/>
                <a:gd name="connsiteX6" fmla="*/ 1529442 w 1529442"/>
                <a:gd name="connsiteY6" fmla="*/ 178173 h 995363"/>
                <a:gd name="connsiteX7" fmla="*/ 1529442 w 1529442"/>
                <a:gd name="connsiteY7" fmla="*/ 231509 h 995363"/>
                <a:gd name="connsiteX8" fmla="*/ 1518536 w 1529442"/>
                <a:gd name="connsiteY8" fmla="*/ 233711 h 995363"/>
                <a:gd name="connsiteX9" fmla="*/ 1472801 w 1529442"/>
                <a:gd name="connsiteY9" fmla="*/ 302708 h 995363"/>
                <a:gd name="connsiteX10" fmla="*/ 1518536 w 1529442"/>
                <a:gd name="connsiteY10" fmla="*/ 371706 h 995363"/>
                <a:gd name="connsiteX11" fmla="*/ 1529442 w 1529442"/>
                <a:gd name="connsiteY11" fmla="*/ 373907 h 995363"/>
                <a:gd name="connsiteX12" fmla="*/ 1529442 w 1529442"/>
                <a:gd name="connsiteY12" fmla="*/ 427243 h 995363"/>
                <a:gd name="connsiteX13" fmla="*/ 1518536 w 1529442"/>
                <a:gd name="connsiteY13" fmla="*/ 429445 h 995363"/>
                <a:gd name="connsiteX14" fmla="*/ 1472801 w 1529442"/>
                <a:gd name="connsiteY14" fmla="*/ 498442 h 995363"/>
                <a:gd name="connsiteX15" fmla="*/ 1518536 w 1529442"/>
                <a:gd name="connsiteY15" fmla="*/ 567440 h 995363"/>
                <a:gd name="connsiteX16" fmla="*/ 1529442 w 1529442"/>
                <a:gd name="connsiteY16" fmla="*/ 569641 h 995363"/>
                <a:gd name="connsiteX17" fmla="*/ 1529442 w 1529442"/>
                <a:gd name="connsiteY17" fmla="*/ 622977 h 995363"/>
                <a:gd name="connsiteX18" fmla="*/ 1518536 w 1529442"/>
                <a:gd name="connsiteY18" fmla="*/ 625179 h 995363"/>
                <a:gd name="connsiteX19" fmla="*/ 1472801 w 1529442"/>
                <a:gd name="connsiteY19" fmla="*/ 694176 h 995363"/>
                <a:gd name="connsiteX20" fmla="*/ 1518536 w 1529442"/>
                <a:gd name="connsiteY20" fmla="*/ 763174 h 995363"/>
                <a:gd name="connsiteX21" fmla="*/ 1529442 w 1529442"/>
                <a:gd name="connsiteY21" fmla="*/ 765375 h 995363"/>
                <a:gd name="connsiteX22" fmla="*/ 1529442 w 1529442"/>
                <a:gd name="connsiteY22" fmla="*/ 818712 h 995363"/>
                <a:gd name="connsiteX23" fmla="*/ 1518536 w 1529442"/>
                <a:gd name="connsiteY23" fmla="*/ 820914 h 995363"/>
                <a:gd name="connsiteX24" fmla="*/ 1472801 w 1529442"/>
                <a:gd name="connsiteY24" fmla="*/ 889911 h 995363"/>
                <a:gd name="connsiteX25" fmla="*/ 1518536 w 1529442"/>
                <a:gd name="connsiteY25" fmla="*/ 958909 h 995363"/>
                <a:gd name="connsiteX26" fmla="*/ 1529442 w 1529442"/>
                <a:gd name="connsiteY26" fmla="*/ 961111 h 995363"/>
                <a:gd name="connsiteX27" fmla="*/ 1529442 w 1529442"/>
                <a:gd name="connsiteY27" fmla="*/ 995363 h 995363"/>
                <a:gd name="connsiteX28" fmla="*/ 0 w 1529442"/>
                <a:gd name="connsiteY28" fmla="*/ 995363 h 99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29442" h="995363">
                  <a:moveTo>
                    <a:pt x="0" y="0"/>
                  </a:moveTo>
                  <a:lnTo>
                    <a:pt x="1529442" y="0"/>
                  </a:lnTo>
                  <a:lnTo>
                    <a:pt x="1529442" y="35775"/>
                  </a:lnTo>
                  <a:lnTo>
                    <a:pt x="1518536" y="37977"/>
                  </a:lnTo>
                  <a:cubicBezTo>
                    <a:pt x="1491659" y="49345"/>
                    <a:pt x="1472801" y="75957"/>
                    <a:pt x="1472801" y="106974"/>
                  </a:cubicBezTo>
                  <a:cubicBezTo>
                    <a:pt x="1472801" y="137991"/>
                    <a:pt x="1491659" y="164604"/>
                    <a:pt x="1518536" y="175972"/>
                  </a:cubicBezTo>
                  <a:lnTo>
                    <a:pt x="1529442" y="178173"/>
                  </a:lnTo>
                  <a:lnTo>
                    <a:pt x="1529442" y="231509"/>
                  </a:lnTo>
                  <a:lnTo>
                    <a:pt x="1518536" y="233711"/>
                  </a:lnTo>
                  <a:cubicBezTo>
                    <a:pt x="1491659" y="245079"/>
                    <a:pt x="1472801" y="271691"/>
                    <a:pt x="1472801" y="302708"/>
                  </a:cubicBezTo>
                  <a:cubicBezTo>
                    <a:pt x="1472801" y="333725"/>
                    <a:pt x="1491659" y="360338"/>
                    <a:pt x="1518536" y="371706"/>
                  </a:cubicBezTo>
                  <a:lnTo>
                    <a:pt x="1529442" y="373907"/>
                  </a:lnTo>
                  <a:lnTo>
                    <a:pt x="1529442" y="427243"/>
                  </a:lnTo>
                  <a:lnTo>
                    <a:pt x="1518536" y="429445"/>
                  </a:lnTo>
                  <a:cubicBezTo>
                    <a:pt x="1491659" y="440813"/>
                    <a:pt x="1472801" y="467425"/>
                    <a:pt x="1472801" y="498442"/>
                  </a:cubicBezTo>
                  <a:cubicBezTo>
                    <a:pt x="1472801" y="529459"/>
                    <a:pt x="1491659" y="556072"/>
                    <a:pt x="1518536" y="567440"/>
                  </a:cubicBezTo>
                  <a:lnTo>
                    <a:pt x="1529442" y="569641"/>
                  </a:lnTo>
                  <a:lnTo>
                    <a:pt x="1529442" y="622977"/>
                  </a:lnTo>
                  <a:lnTo>
                    <a:pt x="1518536" y="625179"/>
                  </a:lnTo>
                  <a:cubicBezTo>
                    <a:pt x="1491659" y="636547"/>
                    <a:pt x="1472801" y="663159"/>
                    <a:pt x="1472801" y="694176"/>
                  </a:cubicBezTo>
                  <a:cubicBezTo>
                    <a:pt x="1472801" y="725193"/>
                    <a:pt x="1491659" y="751806"/>
                    <a:pt x="1518536" y="763174"/>
                  </a:cubicBezTo>
                  <a:lnTo>
                    <a:pt x="1529442" y="765375"/>
                  </a:lnTo>
                  <a:lnTo>
                    <a:pt x="1529442" y="818712"/>
                  </a:lnTo>
                  <a:lnTo>
                    <a:pt x="1518536" y="820914"/>
                  </a:lnTo>
                  <a:cubicBezTo>
                    <a:pt x="1491659" y="832282"/>
                    <a:pt x="1472801" y="858894"/>
                    <a:pt x="1472801" y="889911"/>
                  </a:cubicBezTo>
                  <a:cubicBezTo>
                    <a:pt x="1472801" y="920928"/>
                    <a:pt x="1491659" y="947541"/>
                    <a:pt x="1518536" y="958909"/>
                  </a:cubicBezTo>
                  <a:lnTo>
                    <a:pt x="1529442" y="961111"/>
                  </a:lnTo>
                  <a:lnTo>
                    <a:pt x="1529442" y="995363"/>
                  </a:lnTo>
                  <a:lnTo>
                    <a:pt x="0" y="995363"/>
                  </a:lnTo>
                  <a:close/>
                </a:path>
              </a:pathLst>
            </a:custGeom>
            <a:solidFill>
              <a:srgbClr val="27BDBA"/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noProof="1">
                  <a:solidFill>
                    <a:srgbClr val="FFFFFF"/>
                  </a:solidFill>
                </a:rPr>
                <a:t>010-8346-1226 gabrielpondc@cau.ac.kr                 3학년</a:t>
              </a:r>
            </a:p>
          </p:txBody>
        </p:sp>
      </p:grpSp>
      <p:grpSp>
        <p:nvGrpSpPr>
          <p:cNvPr id="23557" name="组合 30">
            <a:extLst>
              <a:ext uri="{FF2B5EF4-FFF2-40B4-BE49-F238E27FC236}">
                <a16:creationId xmlns:a16="http://schemas.microsoft.com/office/drawing/2014/main" id="{8049841F-3EB3-42F4-B816-04F3376ABA1F}"/>
              </a:ext>
            </a:extLst>
          </p:cNvPr>
          <p:cNvGrpSpPr>
            <a:grpSpLocks/>
          </p:cNvGrpSpPr>
          <p:nvPr/>
        </p:nvGrpSpPr>
        <p:grpSpPr bwMode="auto">
          <a:xfrm>
            <a:off x="5721349" y="3038475"/>
            <a:ext cx="5271194" cy="1047750"/>
            <a:chOff x="5076825" y="2357625"/>
            <a:chExt cx="3033556" cy="86817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CBAE091-AFE6-4A1F-81AB-4027EB17666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076825" y="2357625"/>
              <a:ext cx="886193" cy="868175"/>
            </a:xfrm>
            <a:prstGeom prst="rect">
              <a:avLst/>
            </a:prstGeom>
            <a:solidFill>
              <a:srgbClr val="66D9AB">
                <a:lumMod val="75000"/>
              </a:srgbClr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/>
              <a:r>
                <a:rPr lang="en-US" altLang="zh-CN" noProof="1">
                  <a:solidFill>
                    <a:srgbClr val="FFFFFF"/>
                  </a:solidFill>
                  <a:latin typeface="Calibri Light" panose="020F0302020204030204" charset="0"/>
                  <a:cs typeface="+mn-ea"/>
                </a:rPr>
                <a:t>온가력20174950</a:t>
              </a:r>
            </a:p>
          </p:txBody>
        </p:sp>
        <p:sp>
          <p:nvSpPr>
            <p:cNvPr id="18" name="任意多边形 17">
              <a:extLst>
                <a:ext uri="{FF2B5EF4-FFF2-40B4-BE49-F238E27FC236}">
                  <a16:creationId xmlns:a16="http://schemas.microsoft.com/office/drawing/2014/main" id="{5A51E4E8-958E-4B51-9E9D-AA6A7AB7784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018748" y="2357625"/>
              <a:ext cx="2091633" cy="868175"/>
            </a:xfrm>
            <a:custGeom>
              <a:avLst/>
              <a:gdLst>
                <a:gd name="connsiteX0" fmla="*/ 0 w 1529442"/>
                <a:gd name="connsiteY0" fmla="*/ 0 h 995363"/>
                <a:gd name="connsiteX1" fmla="*/ 1529442 w 1529442"/>
                <a:gd name="connsiteY1" fmla="*/ 0 h 995363"/>
                <a:gd name="connsiteX2" fmla="*/ 1529442 w 1529442"/>
                <a:gd name="connsiteY2" fmla="*/ 35775 h 995363"/>
                <a:gd name="connsiteX3" fmla="*/ 1518536 w 1529442"/>
                <a:gd name="connsiteY3" fmla="*/ 37977 h 995363"/>
                <a:gd name="connsiteX4" fmla="*/ 1472801 w 1529442"/>
                <a:gd name="connsiteY4" fmla="*/ 106974 h 995363"/>
                <a:gd name="connsiteX5" fmla="*/ 1518536 w 1529442"/>
                <a:gd name="connsiteY5" fmla="*/ 175972 h 995363"/>
                <a:gd name="connsiteX6" fmla="*/ 1529442 w 1529442"/>
                <a:gd name="connsiteY6" fmla="*/ 178173 h 995363"/>
                <a:gd name="connsiteX7" fmla="*/ 1529442 w 1529442"/>
                <a:gd name="connsiteY7" fmla="*/ 231509 h 995363"/>
                <a:gd name="connsiteX8" fmla="*/ 1518536 w 1529442"/>
                <a:gd name="connsiteY8" fmla="*/ 233711 h 995363"/>
                <a:gd name="connsiteX9" fmla="*/ 1472801 w 1529442"/>
                <a:gd name="connsiteY9" fmla="*/ 302708 h 995363"/>
                <a:gd name="connsiteX10" fmla="*/ 1518536 w 1529442"/>
                <a:gd name="connsiteY10" fmla="*/ 371706 h 995363"/>
                <a:gd name="connsiteX11" fmla="*/ 1529442 w 1529442"/>
                <a:gd name="connsiteY11" fmla="*/ 373907 h 995363"/>
                <a:gd name="connsiteX12" fmla="*/ 1529442 w 1529442"/>
                <a:gd name="connsiteY12" fmla="*/ 427243 h 995363"/>
                <a:gd name="connsiteX13" fmla="*/ 1518536 w 1529442"/>
                <a:gd name="connsiteY13" fmla="*/ 429445 h 995363"/>
                <a:gd name="connsiteX14" fmla="*/ 1472801 w 1529442"/>
                <a:gd name="connsiteY14" fmla="*/ 498442 h 995363"/>
                <a:gd name="connsiteX15" fmla="*/ 1518536 w 1529442"/>
                <a:gd name="connsiteY15" fmla="*/ 567440 h 995363"/>
                <a:gd name="connsiteX16" fmla="*/ 1529442 w 1529442"/>
                <a:gd name="connsiteY16" fmla="*/ 569641 h 995363"/>
                <a:gd name="connsiteX17" fmla="*/ 1529442 w 1529442"/>
                <a:gd name="connsiteY17" fmla="*/ 622977 h 995363"/>
                <a:gd name="connsiteX18" fmla="*/ 1518536 w 1529442"/>
                <a:gd name="connsiteY18" fmla="*/ 625179 h 995363"/>
                <a:gd name="connsiteX19" fmla="*/ 1472801 w 1529442"/>
                <a:gd name="connsiteY19" fmla="*/ 694176 h 995363"/>
                <a:gd name="connsiteX20" fmla="*/ 1518536 w 1529442"/>
                <a:gd name="connsiteY20" fmla="*/ 763174 h 995363"/>
                <a:gd name="connsiteX21" fmla="*/ 1529442 w 1529442"/>
                <a:gd name="connsiteY21" fmla="*/ 765375 h 995363"/>
                <a:gd name="connsiteX22" fmla="*/ 1529442 w 1529442"/>
                <a:gd name="connsiteY22" fmla="*/ 818712 h 995363"/>
                <a:gd name="connsiteX23" fmla="*/ 1518536 w 1529442"/>
                <a:gd name="connsiteY23" fmla="*/ 820914 h 995363"/>
                <a:gd name="connsiteX24" fmla="*/ 1472801 w 1529442"/>
                <a:gd name="connsiteY24" fmla="*/ 889911 h 995363"/>
                <a:gd name="connsiteX25" fmla="*/ 1518536 w 1529442"/>
                <a:gd name="connsiteY25" fmla="*/ 958909 h 995363"/>
                <a:gd name="connsiteX26" fmla="*/ 1529442 w 1529442"/>
                <a:gd name="connsiteY26" fmla="*/ 961111 h 995363"/>
                <a:gd name="connsiteX27" fmla="*/ 1529442 w 1529442"/>
                <a:gd name="connsiteY27" fmla="*/ 995363 h 995363"/>
                <a:gd name="connsiteX28" fmla="*/ 0 w 1529442"/>
                <a:gd name="connsiteY28" fmla="*/ 995363 h 99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29442" h="995363">
                  <a:moveTo>
                    <a:pt x="0" y="0"/>
                  </a:moveTo>
                  <a:lnTo>
                    <a:pt x="1529442" y="0"/>
                  </a:lnTo>
                  <a:lnTo>
                    <a:pt x="1529442" y="35775"/>
                  </a:lnTo>
                  <a:lnTo>
                    <a:pt x="1518536" y="37977"/>
                  </a:lnTo>
                  <a:cubicBezTo>
                    <a:pt x="1491659" y="49345"/>
                    <a:pt x="1472801" y="75957"/>
                    <a:pt x="1472801" y="106974"/>
                  </a:cubicBezTo>
                  <a:cubicBezTo>
                    <a:pt x="1472801" y="137991"/>
                    <a:pt x="1491659" y="164604"/>
                    <a:pt x="1518536" y="175972"/>
                  </a:cubicBezTo>
                  <a:lnTo>
                    <a:pt x="1529442" y="178173"/>
                  </a:lnTo>
                  <a:lnTo>
                    <a:pt x="1529442" y="231509"/>
                  </a:lnTo>
                  <a:lnTo>
                    <a:pt x="1518536" y="233711"/>
                  </a:lnTo>
                  <a:cubicBezTo>
                    <a:pt x="1491659" y="245079"/>
                    <a:pt x="1472801" y="271691"/>
                    <a:pt x="1472801" y="302708"/>
                  </a:cubicBezTo>
                  <a:cubicBezTo>
                    <a:pt x="1472801" y="333725"/>
                    <a:pt x="1491659" y="360338"/>
                    <a:pt x="1518536" y="371706"/>
                  </a:cubicBezTo>
                  <a:lnTo>
                    <a:pt x="1529442" y="373907"/>
                  </a:lnTo>
                  <a:lnTo>
                    <a:pt x="1529442" y="427243"/>
                  </a:lnTo>
                  <a:lnTo>
                    <a:pt x="1518536" y="429445"/>
                  </a:lnTo>
                  <a:cubicBezTo>
                    <a:pt x="1491659" y="440813"/>
                    <a:pt x="1472801" y="467425"/>
                    <a:pt x="1472801" y="498442"/>
                  </a:cubicBezTo>
                  <a:cubicBezTo>
                    <a:pt x="1472801" y="529459"/>
                    <a:pt x="1491659" y="556072"/>
                    <a:pt x="1518536" y="567440"/>
                  </a:cubicBezTo>
                  <a:lnTo>
                    <a:pt x="1529442" y="569641"/>
                  </a:lnTo>
                  <a:lnTo>
                    <a:pt x="1529442" y="622977"/>
                  </a:lnTo>
                  <a:lnTo>
                    <a:pt x="1518536" y="625179"/>
                  </a:lnTo>
                  <a:cubicBezTo>
                    <a:pt x="1491659" y="636547"/>
                    <a:pt x="1472801" y="663159"/>
                    <a:pt x="1472801" y="694176"/>
                  </a:cubicBezTo>
                  <a:cubicBezTo>
                    <a:pt x="1472801" y="725193"/>
                    <a:pt x="1491659" y="751806"/>
                    <a:pt x="1518536" y="763174"/>
                  </a:cubicBezTo>
                  <a:lnTo>
                    <a:pt x="1529442" y="765375"/>
                  </a:lnTo>
                  <a:lnTo>
                    <a:pt x="1529442" y="818712"/>
                  </a:lnTo>
                  <a:lnTo>
                    <a:pt x="1518536" y="820914"/>
                  </a:lnTo>
                  <a:cubicBezTo>
                    <a:pt x="1491659" y="832282"/>
                    <a:pt x="1472801" y="858894"/>
                    <a:pt x="1472801" y="889911"/>
                  </a:cubicBezTo>
                  <a:cubicBezTo>
                    <a:pt x="1472801" y="920928"/>
                    <a:pt x="1491659" y="947541"/>
                    <a:pt x="1518536" y="958909"/>
                  </a:cubicBezTo>
                  <a:lnTo>
                    <a:pt x="1529442" y="961111"/>
                  </a:lnTo>
                  <a:lnTo>
                    <a:pt x="1529442" y="995363"/>
                  </a:lnTo>
                  <a:lnTo>
                    <a:pt x="0" y="995363"/>
                  </a:lnTo>
                  <a:close/>
                </a:path>
              </a:pathLst>
            </a:custGeom>
            <a:solidFill>
              <a:srgbClr val="66D9AB"/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noProof="1">
                  <a:solidFill>
                    <a:srgbClr val="FFFFFF"/>
                  </a:solidFill>
                </a:rPr>
                <a:t>010-8358-2216 a542035613@gmail.com        3학년</a:t>
              </a:r>
            </a:p>
          </p:txBody>
        </p:sp>
      </p:grpSp>
      <p:grpSp>
        <p:nvGrpSpPr>
          <p:cNvPr id="23560" name="组合 32">
            <a:extLst>
              <a:ext uri="{FF2B5EF4-FFF2-40B4-BE49-F238E27FC236}">
                <a16:creationId xmlns:a16="http://schemas.microsoft.com/office/drawing/2014/main" id="{06CFD473-2439-4A57-BA4C-2576AE6C41D8}"/>
              </a:ext>
            </a:extLst>
          </p:cNvPr>
          <p:cNvGrpSpPr>
            <a:grpSpLocks/>
          </p:cNvGrpSpPr>
          <p:nvPr/>
        </p:nvGrpSpPr>
        <p:grpSpPr bwMode="auto">
          <a:xfrm>
            <a:off x="2032001" y="4408488"/>
            <a:ext cx="5432151" cy="1047750"/>
            <a:chOff x="1355724" y="3653025"/>
            <a:chExt cx="3338570" cy="86818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BD0345C-578F-4BED-AB3F-643A2404584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355724" y="3653025"/>
              <a:ext cx="885907" cy="868189"/>
            </a:xfrm>
            <a:prstGeom prst="rect">
              <a:avLst/>
            </a:prstGeom>
            <a:solidFill>
              <a:srgbClr val="CFD90A">
                <a:lumMod val="75000"/>
              </a:srgbClr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/>
              <a:r>
                <a:rPr lang="en-US" altLang="zh-CN" noProof="1">
                  <a:solidFill>
                    <a:srgbClr val="FFFFFF"/>
                  </a:solidFill>
                  <a:latin typeface="Calibri Light" panose="020F0302020204030204" charset="0"/>
                  <a:cs typeface="+mn-ea"/>
                </a:rPr>
                <a:t>진문희20170855</a:t>
              </a:r>
            </a:p>
          </p:txBody>
        </p:sp>
        <p:sp>
          <p:nvSpPr>
            <p:cNvPr id="20" name="任意多边形 19">
              <a:extLst>
                <a:ext uri="{FF2B5EF4-FFF2-40B4-BE49-F238E27FC236}">
                  <a16:creationId xmlns:a16="http://schemas.microsoft.com/office/drawing/2014/main" id="{2E93A570-359C-4096-84DB-75AF4E1C73C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298220" y="3653025"/>
              <a:ext cx="2396074" cy="868189"/>
            </a:xfrm>
            <a:custGeom>
              <a:avLst/>
              <a:gdLst>
                <a:gd name="connsiteX0" fmla="*/ 0 w 1529442"/>
                <a:gd name="connsiteY0" fmla="*/ 0 h 995363"/>
                <a:gd name="connsiteX1" fmla="*/ 1529442 w 1529442"/>
                <a:gd name="connsiteY1" fmla="*/ 0 h 995363"/>
                <a:gd name="connsiteX2" fmla="*/ 1529442 w 1529442"/>
                <a:gd name="connsiteY2" fmla="*/ 35775 h 995363"/>
                <a:gd name="connsiteX3" fmla="*/ 1518536 w 1529442"/>
                <a:gd name="connsiteY3" fmla="*/ 37977 h 995363"/>
                <a:gd name="connsiteX4" fmla="*/ 1472801 w 1529442"/>
                <a:gd name="connsiteY4" fmla="*/ 106974 h 995363"/>
                <a:gd name="connsiteX5" fmla="*/ 1518536 w 1529442"/>
                <a:gd name="connsiteY5" fmla="*/ 175972 h 995363"/>
                <a:gd name="connsiteX6" fmla="*/ 1529442 w 1529442"/>
                <a:gd name="connsiteY6" fmla="*/ 178173 h 995363"/>
                <a:gd name="connsiteX7" fmla="*/ 1529442 w 1529442"/>
                <a:gd name="connsiteY7" fmla="*/ 231509 h 995363"/>
                <a:gd name="connsiteX8" fmla="*/ 1518536 w 1529442"/>
                <a:gd name="connsiteY8" fmla="*/ 233711 h 995363"/>
                <a:gd name="connsiteX9" fmla="*/ 1472801 w 1529442"/>
                <a:gd name="connsiteY9" fmla="*/ 302708 h 995363"/>
                <a:gd name="connsiteX10" fmla="*/ 1518536 w 1529442"/>
                <a:gd name="connsiteY10" fmla="*/ 371706 h 995363"/>
                <a:gd name="connsiteX11" fmla="*/ 1529442 w 1529442"/>
                <a:gd name="connsiteY11" fmla="*/ 373907 h 995363"/>
                <a:gd name="connsiteX12" fmla="*/ 1529442 w 1529442"/>
                <a:gd name="connsiteY12" fmla="*/ 427243 h 995363"/>
                <a:gd name="connsiteX13" fmla="*/ 1518536 w 1529442"/>
                <a:gd name="connsiteY13" fmla="*/ 429445 h 995363"/>
                <a:gd name="connsiteX14" fmla="*/ 1472801 w 1529442"/>
                <a:gd name="connsiteY14" fmla="*/ 498442 h 995363"/>
                <a:gd name="connsiteX15" fmla="*/ 1518536 w 1529442"/>
                <a:gd name="connsiteY15" fmla="*/ 567440 h 995363"/>
                <a:gd name="connsiteX16" fmla="*/ 1529442 w 1529442"/>
                <a:gd name="connsiteY16" fmla="*/ 569641 h 995363"/>
                <a:gd name="connsiteX17" fmla="*/ 1529442 w 1529442"/>
                <a:gd name="connsiteY17" fmla="*/ 622977 h 995363"/>
                <a:gd name="connsiteX18" fmla="*/ 1518536 w 1529442"/>
                <a:gd name="connsiteY18" fmla="*/ 625179 h 995363"/>
                <a:gd name="connsiteX19" fmla="*/ 1472801 w 1529442"/>
                <a:gd name="connsiteY19" fmla="*/ 694176 h 995363"/>
                <a:gd name="connsiteX20" fmla="*/ 1518536 w 1529442"/>
                <a:gd name="connsiteY20" fmla="*/ 763174 h 995363"/>
                <a:gd name="connsiteX21" fmla="*/ 1529442 w 1529442"/>
                <a:gd name="connsiteY21" fmla="*/ 765375 h 995363"/>
                <a:gd name="connsiteX22" fmla="*/ 1529442 w 1529442"/>
                <a:gd name="connsiteY22" fmla="*/ 818712 h 995363"/>
                <a:gd name="connsiteX23" fmla="*/ 1518536 w 1529442"/>
                <a:gd name="connsiteY23" fmla="*/ 820914 h 995363"/>
                <a:gd name="connsiteX24" fmla="*/ 1472801 w 1529442"/>
                <a:gd name="connsiteY24" fmla="*/ 889911 h 995363"/>
                <a:gd name="connsiteX25" fmla="*/ 1518536 w 1529442"/>
                <a:gd name="connsiteY25" fmla="*/ 958909 h 995363"/>
                <a:gd name="connsiteX26" fmla="*/ 1529442 w 1529442"/>
                <a:gd name="connsiteY26" fmla="*/ 961111 h 995363"/>
                <a:gd name="connsiteX27" fmla="*/ 1529442 w 1529442"/>
                <a:gd name="connsiteY27" fmla="*/ 995363 h 995363"/>
                <a:gd name="connsiteX28" fmla="*/ 0 w 1529442"/>
                <a:gd name="connsiteY28" fmla="*/ 995363 h 99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29442" h="995363">
                  <a:moveTo>
                    <a:pt x="0" y="0"/>
                  </a:moveTo>
                  <a:lnTo>
                    <a:pt x="1529442" y="0"/>
                  </a:lnTo>
                  <a:lnTo>
                    <a:pt x="1529442" y="35775"/>
                  </a:lnTo>
                  <a:lnTo>
                    <a:pt x="1518536" y="37977"/>
                  </a:lnTo>
                  <a:cubicBezTo>
                    <a:pt x="1491659" y="49345"/>
                    <a:pt x="1472801" y="75957"/>
                    <a:pt x="1472801" y="106974"/>
                  </a:cubicBezTo>
                  <a:cubicBezTo>
                    <a:pt x="1472801" y="137991"/>
                    <a:pt x="1491659" y="164604"/>
                    <a:pt x="1518536" y="175972"/>
                  </a:cubicBezTo>
                  <a:lnTo>
                    <a:pt x="1529442" y="178173"/>
                  </a:lnTo>
                  <a:lnTo>
                    <a:pt x="1529442" y="231509"/>
                  </a:lnTo>
                  <a:lnTo>
                    <a:pt x="1518536" y="233711"/>
                  </a:lnTo>
                  <a:cubicBezTo>
                    <a:pt x="1491659" y="245079"/>
                    <a:pt x="1472801" y="271691"/>
                    <a:pt x="1472801" y="302708"/>
                  </a:cubicBezTo>
                  <a:cubicBezTo>
                    <a:pt x="1472801" y="333725"/>
                    <a:pt x="1491659" y="360338"/>
                    <a:pt x="1518536" y="371706"/>
                  </a:cubicBezTo>
                  <a:lnTo>
                    <a:pt x="1529442" y="373907"/>
                  </a:lnTo>
                  <a:lnTo>
                    <a:pt x="1529442" y="427243"/>
                  </a:lnTo>
                  <a:lnTo>
                    <a:pt x="1518536" y="429445"/>
                  </a:lnTo>
                  <a:cubicBezTo>
                    <a:pt x="1491659" y="440813"/>
                    <a:pt x="1472801" y="467425"/>
                    <a:pt x="1472801" y="498442"/>
                  </a:cubicBezTo>
                  <a:cubicBezTo>
                    <a:pt x="1472801" y="529459"/>
                    <a:pt x="1491659" y="556072"/>
                    <a:pt x="1518536" y="567440"/>
                  </a:cubicBezTo>
                  <a:lnTo>
                    <a:pt x="1529442" y="569641"/>
                  </a:lnTo>
                  <a:lnTo>
                    <a:pt x="1529442" y="622977"/>
                  </a:lnTo>
                  <a:lnTo>
                    <a:pt x="1518536" y="625179"/>
                  </a:lnTo>
                  <a:cubicBezTo>
                    <a:pt x="1491659" y="636547"/>
                    <a:pt x="1472801" y="663159"/>
                    <a:pt x="1472801" y="694176"/>
                  </a:cubicBezTo>
                  <a:cubicBezTo>
                    <a:pt x="1472801" y="725193"/>
                    <a:pt x="1491659" y="751806"/>
                    <a:pt x="1518536" y="763174"/>
                  </a:cubicBezTo>
                  <a:lnTo>
                    <a:pt x="1529442" y="765375"/>
                  </a:lnTo>
                  <a:lnTo>
                    <a:pt x="1529442" y="818712"/>
                  </a:lnTo>
                  <a:lnTo>
                    <a:pt x="1518536" y="820914"/>
                  </a:lnTo>
                  <a:cubicBezTo>
                    <a:pt x="1491659" y="832282"/>
                    <a:pt x="1472801" y="858894"/>
                    <a:pt x="1472801" y="889911"/>
                  </a:cubicBezTo>
                  <a:cubicBezTo>
                    <a:pt x="1472801" y="920928"/>
                    <a:pt x="1491659" y="947541"/>
                    <a:pt x="1518536" y="958909"/>
                  </a:cubicBezTo>
                  <a:lnTo>
                    <a:pt x="1529442" y="961111"/>
                  </a:lnTo>
                  <a:lnTo>
                    <a:pt x="1529442" y="995363"/>
                  </a:lnTo>
                  <a:lnTo>
                    <a:pt x="0" y="995363"/>
                  </a:lnTo>
                  <a:close/>
                </a:path>
              </a:pathLst>
            </a:custGeom>
            <a:solidFill>
              <a:srgbClr val="CFD90A"/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noProof="1">
                  <a:solidFill>
                    <a:srgbClr val="FFFFFF"/>
                  </a:solidFill>
                </a:rPr>
                <a:t>010-8468-8683 1010257097@qq.com                3학년</a:t>
              </a:r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1B1F537E-564C-4A31-8334-C1A4A6234582}"/>
              </a:ext>
            </a:extLst>
          </p:cNvPr>
          <p:cNvGrpSpPr/>
          <p:nvPr/>
        </p:nvGrpSpPr>
        <p:grpSpPr>
          <a:xfrm>
            <a:off x="-11339" y="356"/>
            <a:ext cx="12337633" cy="6957035"/>
            <a:chOff x="-11339" y="356"/>
            <a:chExt cx="12337633" cy="6957035"/>
          </a:xfrm>
        </p:grpSpPr>
        <p:pic>
          <p:nvPicPr>
            <p:cNvPr id="93" name="图片 92" descr="图片包含 天空, 户外, 建筑物&#10;&#10;描述已自动生成">
              <a:extLst>
                <a:ext uri="{FF2B5EF4-FFF2-40B4-BE49-F238E27FC236}">
                  <a16:creationId xmlns:a16="http://schemas.microsoft.com/office/drawing/2014/main" id="{D7545C85-5DC5-47A6-BAC9-35BC24C090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21"/>
            <a:stretch/>
          </p:blipFill>
          <p:spPr>
            <a:xfrm>
              <a:off x="-11339" y="356"/>
              <a:ext cx="12337633" cy="6957035"/>
            </a:xfrm>
            <a:prstGeom prst="rect">
              <a:avLst/>
            </a:prstGeom>
            <a:solidFill>
              <a:schemeClr val="dk1"/>
            </a:solidFill>
          </p:spPr>
        </p:pic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81A146F0-DB86-4E1C-9E06-96CEE0543E43}"/>
                </a:ext>
              </a:extLst>
            </p:cNvPr>
            <p:cNvSpPr/>
            <p:nvPr/>
          </p:nvSpPr>
          <p:spPr>
            <a:xfrm>
              <a:off x="10007" y="1172386"/>
              <a:ext cx="12316287" cy="5328592"/>
            </a:xfrm>
            <a:prstGeom prst="rect">
              <a:avLst/>
            </a:prstGeom>
            <a:solidFill>
              <a:schemeClr val="dk1">
                <a:alpha val="69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63B9EBED-0874-4EC0-B790-D150FB2ED1F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10035" y="1957387"/>
            <a:ext cx="3707061" cy="34385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sym typeface="+mn-lt"/>
            </a:endParaRPr>
          </a:p>
        </p:txBody>
      </p:sp>
      <p:sp>
        <p:nvSpPr>
          <p:cNvPr id="24578" name="文本框 90">
            <a:extLst>
              <a:ext uri="{FF2B5EF4-FFF2-40B4-BE49-F238E27FC236}">
                <a16:creationId xmlns:a16="http://schemas.microsoft.com/office/drawing/2014/main" id="{9279FF76-E0C8-4B13-8953-C9885D5284D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39962" y="2435502"/>
            <a:ext cx="2680147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/>
          <a:lstStyle>
            <a:lvl1pPr marL="128588" indent="-1285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두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개의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사용자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그룹으로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나뉘어진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도서관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관리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시스템은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관리자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그룹이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추가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, 책,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사용자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공지사항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질문을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찾을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수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있고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위의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상태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기능을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작동시킬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수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있으며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독서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그룹은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책과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상태를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쿼리하고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개인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정보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질문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및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기타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기능을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수정할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수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있다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. </a:t>
            </a: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427165F3-AEE7-4A7C-B97C-C51E572C51D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904639" y="2032000"/>
            <a:ext cx="3519487" cy="34385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solidFill>
                <a:schemeClr val="bg1"/>
              </a:solidFill>
              <a:sym typeface="+mn-lt"/>
            </a:endParaRPr>
          </a:p>
        </p:txBody>
      </p:sp>
      <p:sp>
        <p:nvSpPr>
          <p:cNvPr id="24581" name="文本框 86">
            <a:extLst>
              <a:ext uri="{FF2B5EF4-FFF2-40B4-BE49-F238E27FC236}">
                <a16:creationId xmlns:a16="http://schemas.microsoft.com/office/drawing/2014/main" id="{3BFD6536-BA80-415A-A4B4-1AD46324253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74027" y="2962275"/>
            <a:ext cx="3195441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/>
          <a:lstStyle>
            <a:lvl1pPr marL="128588" indent="-1285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도서관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관리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시스템은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전자태그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안에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자세한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도서자료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정보를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적은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다음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전자태그를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해당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도서자료에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부착하여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도서자료의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대여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찾기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판점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등의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조작이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필요할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때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전자태그를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Arial" panose="020B0604020202020204" pitchFamily="34" charset="0"/>
              </a:rPr>
              <a:t>읽어들인다</a:t>
            </a:r>
            <a:r>
              <a:rPr lang="en-US" altLang="zh-CN" sz="1600" dirty="0">
                <a:solidFill>
                  <a:schemeClr val="bg1"/>
                </a:solidFill>
                <a:sym typeface="Arial" panose="020B0604020202020204" pitchFamily="34" charset="0"/>
              </a:rPr>
              <a:t>.</a:t>
            </a:r>
            <a:endParaRPr lang="en-US" altLang="zh-CN" sz="14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F744810D-7510-475D-BFD6-36538B8A82D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5808664" y="4660901"/>
            <a:ext cx="712787" cy="168275"/>
          </a:xfrm>
          <a:custGeom>
            <a:avLst/>
            <a:gdLst>
              <a:gd name="T0" fmla="*/ 0 w 1842"/>
              <a:gd name="T1" fmla="*/ 335 h 436"/>
              <a:gd name="T2" fmla="*/ 276 w 1842"/>
              <a:gd name="T3" fmla="*/ 0 h 436"/>
              <a:gd name="T4" fmla="*/ 1566 w 1842"/>
              <a:gd name="T5" fmla="*/ 0 h 436"/>
              <a:gd name="T6" fmla="*/ 1842 w 1842"/>
              <a:gd name="T7" fmla="*/ 335 h 436"/>
              <a:gd name="T8" fmla="*/ 1842 w 1842"/>
              <a:gd name="T9" fmla="*/ 436 h 436"/>
              <a:gd name="T10" fmla="*/ 0 w 1842"/>
              <a:gd name="T11" fmla="*/ 436 h 436"/>
              <a:gd name="T12" fmla="*/ 0 w 1842"/>
              <a:gd name="T13" fmla="*/ 3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2" h="436">
                <a:moveTo>
                  <a:pt x="0" y="335"/>
                </a:moveTo>
                <a:cubicBezTo>
                  <a:pt x="0" y="150"/>
                  <a:pt x="124" y="0"/>
                  <a:pt x="276" y="0"/>
                </a:cubicBezTo>
                <a:cubicBezTo>
                  <a:pt x="1566" y="0"/>
                  <a:pt x="1566" y="0"/>
                  <a:pt x="1566" y="0"/>
                </a:cubicBezTo>
                <a:cubicBezTo>
                  <a:pt x="1718" y="0"/>
                  <a:pt x="1842" y="150"/>
                  <a:pt x="1842" y="335"/>
                </a:cubicBezTo>
                <a:cubicBezTo>
                  <a:pt x="1842" y="436"/>
                  <a:pt x="1842" y="436"/>
                  <a:pt x="1842" y="436"/>
                </a:cubicBezTo>
                <a:cubicBezTo>
                  <a:pt x="0" y="436"/>
                  <a:pt x="0" y="436"/>
                  <a:pt x="0" y="436"/>
                </a:cubicBezTo>
                <a:lnTo>
                  <a:pt x="0" y="335"/>
                </a:lnTo>
                <a:close/>
              </a:path>
            </a:pathLst>
          </a:custGeom>
          <a:solidFill>
            <a:srgbClr val="1015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EC2F918C-6175-4D7F-87A8-A3C33E620BBC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808664" y="4829175"/>
            <a:ext cx="712787" cy="287338"/>
          </a:xfrm>
          <a:custGeom>
            <a:avLst/>
            <a:gdLst>
              <a:gd name="T0" fmla="*/ 1842 w 1842"/>
              <a:gd name="T1" fmla="*/ 0 h 747"/>
              <a:gd name="T2" fmla="*/ 1842 w 1842"/>
              <a:gd name="T3" fmla="*/ 412 h 747"/>
              <a:gd name="T4" fmla="*/ 1566 w 1842"/>
              <a:gd name="T5" fmla="*/ 747 h 747"/>
              <a:gd name="T6" fmla="*/ 276 w 1842"/>
              <a:gd name="T7" fmla="*/ 747 h 747"/>
              <a:gd name="T8" fmla="*/ 0 w 1842"/>
              <a:gd name="T9" fmla="*/ 412 h 747"/>
              <a:gd name="T10" fmla="*/ 0 w 1842"/>
              <a:gd name="T11" fmla="*/ 0 h 747"/>
              <a:gd name="T12" fmla="*/ 1842 w 1842"/>
              <a:gd name="T13" fmla="*/ 0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2" h="747">
                <a:moveTo>
                  <a:pt x="1842" y="0"/>
                </a:moveTo>
                <a:cubicBezTo>
                  <a:pt x="1842" y="412"/>
                  <a:pt x="1842" y="412"/>
                  <a:pt x="1842" y="412"/>
                </a:cubicBezTo>
                <a:cubicBezTo>
                  <a:pt x="1842" y="597"/>
                  <a:pt x="1718" y="747"/>
                  <a:pt x="1566" y="747"/>
                </a:cubicBezTo>
                <a:cubicBezTo>
                  <a:pt x="276" y="747"/>
                  <a:pt x="276" y="747"/>
                  <a:pt x="276" y="747"/>
                </a:cubicBezTo>
                <a:cubicBezTo>
                  <a:pt x="124" y="747"/>
                  <a:pt x="0" y="597"/>
                  <a:pt x="0" y="412"/>
                </a:cubicBezTo>
                <a:cubicBezTo>
                  <a:pt x="0" y="0"/>
                  <a:pt x="0" y="0"/>
                  <a:pt x="0" y="0"/>
                </a:cubicBezTo>
                <a:lnTo>
                  <a:pt x="1842" y="0"/>
                </a:lnTo>
                <a:close/>
              </a:path>
            </a:pathLst>
          </a:custGeom>
          <a:solidFill>
            <a:srgbClr val="202C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6" name="任意多边形 15">
            <a:extLst>
              <a:ext uri="{FF2B5EF4-FFF2-40B4-BE49-F238E27FC236}">
                <a16:creationId xmlns:a16="http://schemas.microsoft.com/office/drawing/2014/main" id="{4B6771F4-CF2D-47FB-BD66-F6E183F1E10A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884739" y="2962275"/>
            <a:ext cx="2560637" cy="1804988"/>
          </a:xfrm>
          <a:custGeom>
            <a:avLst/>
            <a:gdLst>
              <a:gd name="T0" fmla="*/ 0 w 6624"/>
              <a:gd name="T1" fmla="*/ 4343 h 4677"/>
              <a:gd name="T2" fmla="*/ 335 w 6624"/>
              <a:gd name="T3" fmla="*/ 4677 h 4677"/>
              <a:gd name="T4" fmla="*/ 6289 w 6624"/>
              <a:gd name="T5" fmla="*/ 4677 h 4677"/>
              <a:gd name="T6" fmla="*/ 6624 w 6624"/>
              <a:gd name="T7" fmla="*/ 4343 h 4677"/>
              <a:gd name="T8" fmla="*/ 6624 w 6624"/>
              <a:gd name="T9" fmla="*/ 335 h 4677"/>
              <a:gd name="T10" fmla="*/ 6289 w 6624"/>
              <a:gd name="T11" fmla="*/ 0 h 4677"/>
              <a:gd name="T12" fmla="*/ 335 w 6624"/>
              <a:gd name="T13" fmla="*/ 0 h 4677"/>
              <a:gd name="T14" fmla="*/ 0 w 6624"/>
              <a:gd name="T15" fmla="*/ 335 h 4677"/>
              <a:gd name="T16" fmla="*/ 0 w 6624"/>
              <a:gd name="T17" fmla="*/ 4343 h 4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24" h="4677">
                <a:moveTo>
                  <a:pt x="0" y="4343"/>
                </a:moveTo>
                <a:cubicBezTo>
                  <a:pt x="0" y="4527"/>
                  <a:pt x="150" y="4677"/>
                  <a:pt x="335" y="4677"/>
                </a:cubicBezTo>
                <a:cubicBezTo>
                  <a:pt x="6289" y="4677"/>
                  <a:pt x="6289" y="4677"/>
                  <a:pt x="6289" y="4677"/>
                </a:cubicBezTo>
                <a:cubicBezTo>
                  <a:pt x="6474" y="4677"/>
                  <a:pt x="6624" y="4527"/>
                  <a:pt x="6624" y="4343"/>
                </a:cubicBezTo>
                <a:cubicBezTo>
                  <a:pt x="6624" y="335"/>
                  <a:pt x="6624" y="335"/>
                  <a:pt x="6624" y="335"/>
                </a:cubicBezTo>
                <a:cubicBezTo>
                  <a:pt x="6624" y="150"/>
                  <a:pt x="6474" y="0"/>
                  <a:pt x="6289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150" y="0"/>
                  <a:pt x="0" y="150"/>
                  <a:pt x="0" y="335"/>
                </a:cubicBezTo>
                <a:cubicBezTo>
                  <a:pt x="0" y="4343"/>
                  <a:pt x="0" y="4343"/>
                  <a:pt x="0" y="4343"/>
                </a:cubicBezTo>
              </a:path>
            </a:pathLst>
          </a:custGeom>
          <a:solidFill>
            <a:srgbClr val="2A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6CF44723-7A2E-4469-9620-8762A042DFFF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5472114" y="5003801"/>
            <a:ext cx="1385887" cy="227013"/>
          </a:xfrm>
          <a:custGeom>
            <a:avLst/>
            <a:gdLst>
              <a:gd name="T0" fmla="*/ 501 w 2055"/>
              <a:gd name="T1" fmla="*/ 0 h 338"/>
              <a:gd name="T2" fmla="*/ 1554 w 2055"/>
              <a:gd name="T3" fmla="*/ 0 h 338"/>
              <a:gd name="T4" fmla="*/ 2055 w 2055"/>
              <a:gd name="T5" fmla="*/ 338 h 338"/>
              <a:gd name="T6" fmla="*/ 0 w 2055"/>
              <a:gd name="T7" fmla="*/ 338 h 338"/>
              <a:gd name="T8" fmla="*/ 501 w 2055"/>
              <a:gd name="T9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5" h="338">
                <a:moveTo>
                  <a:pt x="501" y="0"/>
                </a:moveTo>
                <a:lnTo>
                  <a:pt x="1554" y="0"/>
                </a:lnTo>
                <a:lnTo>
                  <a:pt x="2055" y="338"/>
                </a:lnTo>
                <a:lnTo>
                  <a:pt x="0" y="338"/>
                </a:lnTo>
                <a:lnTo>
                  <a:pt x="501" y="0"/>
                </a:lnTo>
                <a:close/>
              </a:path>
            </a:pathLst>
          </a:custGeom>
          <a:solidFill>
            <a:srgbClr val="2A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9F3E2F6E-CB4F-40EC-86E5-F2828E6B5309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4972051" y="3065463"/>
            <a:ext cx="2373313" cy="1536700"/>
          </a:xfrm>
          <a:custGeom>
            <a:avLst/>
            <a:gdLst>
              <a:gd name="T0" fmla="*/ 6116 w 6141"/>
              <a:gd name="T1" fmla="*/ 0 h 3978"/>
              <a:gd name="T2" fmla="*/ 6141 w 6141"/>
              <a:gd name="T3" fmla="*/ 25 h 3978"/>
              <a:gd name="T4" fmla="*/ 6141 w 6141"/>
              <a:gd name="T5" fmla="*/ 3953 h 3978"/>
              <a:gd name="T6" fmla="*/ 6116 w 6141"/>
              <a:gd name="T7" fmla="*/ 3978 h 3978"/>
              <a:gd name="T8" fmla="*/ 0 w 6141"/>
              <a:gd name="T9" fmla="*/ 0 h 3978"/>
              <a:gd name="T10" fmla="*/ 6116 w 6141"/>
              <a:gd name="T11" fmla="*/ 0 h 3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1" h="3978">
                <a:moveTo>
                  <a:pt x="6116" y="0"/>
                </a:moveTo>
                <a:cubicBezTo>
                  <a:pt x="6130" y="0"/>
                  <a:pt x="6141" y="11"/>
                  <a:pt x="6141" y="25"/>
                </a:cubicBezTo>
                <a:cubicBezTo>
                  <a:pt x="6141" y="3953"/>
                  <a:pt x="6141" y="3953"/>
                  <a:pt x="6141" y="3953"/>
                </a:cubicBezTo>
                <a:cubicBezTo>
                  <a:pt x="6141" y="3967"/>
                  <a:pt x="6130" y="3978"/>
                  <a:pt x="6116" y="3978"/>
                </a:cubicBezTo>
                <a:cubicBezTo>
                  <a:pt x="0" y="0"/>
                  <a:pt x="0" y="0"/>
                  <a:pt x="0" y="0"/>
                </a:cubicBezTo>
                <a:cubicBezTo>
                  <a:pt x="6116" y="0"/>
                  <a:pt x="6116" y="0"/>
                  <a:pt x="61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9" name="任意多边形 18">
            <a:extLst>
              <a:ext uri="{FF2B5EF4-FFF2-40B4-BE49-F238E27FC236}">
                <a16:creationId xmlns:a16="http://schemas.microsoft.com/office/drawing/2014/main" id="{16347C7D-AA1F-48AC-90D3-BD48384E4325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953000" y="3065463"/>
            <a:ext cx="2382838" cy="1536700"/>
          </a:xfrm>
          <a:custGeom>
            <a:avLst/>
            <a:gdLst>
              <a:gd name="T0" fmla="*/ 25 w 6164"/>
              <a:gd name="T1" fmla="*/ 0 h 3978"/>
              <a:gd name="T2" fmla="*/ 48 w 6164"/>
              <a:gd name="T3" fmla="*/ 0 h 3978"/>
              <a:gd name="T4" fmla="*/ 6164 w 6164"/>
              <a:gd name="T5" fmla="*/ 3978 h 3978"/>
              <a:gd name="T6" fmla="*/ 25 w 6164"/>
              <a:gd name="T7" fmla="*/ 3978 h 3978"/>
              <a:gd name="T8" fmla="*/ 0 w 6164"/>
              <a:gd name="T9" fmla="*/ 3953 h 3978"/>
              <a:gd name="T10" fmla="*/ 0 w 6164"/>
              <a:gd name="T11" fmla="*/ 25 h 3978"/>
              <a:gd name="T12" fmla="*/ 25 w 6164"/>
              <a:gd name="T13" fmla="*/ 0 h 3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64" h="3978">
                <a:moveTo>
                  <a:pt x="25" y="0"/>
                </a:moveTo>
                <a:cubicBezTo>
                  <a:pt x="48" y="0"/>
                  <a:pt x="48" y="0"/>
                  <a:pt x="48" y="0"/>
                </a:cubicBezTo>
                <a:cubicBezTo>
                  <a:pt x="6164" y="3978"/>
                  <a:pt x="6164" y="3978"/>
                  <a:pt x="6164" y="3978"/>
                </a:cubicBezTo>
                <a:cubicBezTo>
                  <a:pt x="25" y="3978"/>
                  <a:pt x="25" y="3978"/>
                  <a:pt x="25" y="3978"/>
                </a:cubicBezTo>
                <a:cubicBezTo>
                  <a:pt x="11" y="3978"/>
                  <a:pt x="0" y="3967"/>
                  <a:pt x="0" y="395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</a:path>
            </a:pathLst>
          </a:custGeom>
          <a:solidFill>
            <a:srgbClr val="EAEA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0" name="任意多边形 19">
            <a:extLst>
              <a:ext uri="{FF2B5EF4-FFF2-40B4-BE49-F238E27FC236}">
                <a16:creationId xmlns:a16="http://schemas.microsoft.com/office/drawing/2014/main" id="{C2D0BFA6-CCE8-404B-8804-D150803FB212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6480176" y="2544764"/>
            <a:ext cx="708025" cy="1184275"/>
          </a:xfrm>
          <a:custGeom>
            <a:avLst/>
            <a:gdLst>
              <a:gd name="T0" fmla="*/ 1040 w 1834"/>
              <a:gd name="T1" fmla="*/ 366 h 3069"/>
              <a:gd name="T2" fmla="*/ 1281 w 1834"/>
              <a:gd name="T3" fmla="*/ 1 h 3069"/>
              <a:gd name="T4" fmla="*/ 1283 w 1834"/>
              <a:gd name="T5" fmla="*/ 0 h 3069"/>
              <a:gd name="T6" fmla="*/ 1431 w 1834"/>
              <a:gd name="T7" fmla="*/ 0 h 3069"/>
              <a:gd name="T8" fmla="*/ 1834 w 1834"/>
              <a:gd name="T9" fmla="*/ 482 h 3069"/>
              <a:gd name="T10" fmla="*/ 1834 w 1834"/>
              <a:gd name="T11" fmla="*/ 482 h 3069"/>
              <a:gd name="T12" fmla="*/ 1834 w 1834"/>
              <a:gd name="T13" fmla="*/ 482 h 3069"/>
              <a:gd name="T14" fmla="*/ 1834 w 1834"/>
              <a:gd name="T15" fmla="*/ 3069 h 3069"/>
              <a:gd name="T16" fmla="*/ 40 w 1834"/>
              <a:gd name="T17" fmla="*/ 3069 h 3069"/>
              <a:gd name="T18" fmla="*/ 0 w 1834"/>
              <a:gd name="T19" fmla="*/ 213 h 3069"/>
              <a:gd name="T20" fmla="*/ 1040 w 1834"/>
              <a:gd name="T21" fmla="*/ 366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34" h="3069">
                <a:moveTo>
                  <a:pt x="1040" y="366"/>
                </a:moveTo>
                <a:cubicBezTo>
                  <a:pt x="1083" y="69"/>
                  <a:pt x="1281" y="1"/>
                  <a:pt x="1281" y="1"/>
                </a:cubicBezTo>
                <a:cubicBezTo>
                  <a:pt x="1283" y="0"/>
                  <a:pt x="1283" y="0"/>
                  <a:pt x="1283" y="0"/>
                </a:cubicBezTo>
                <a:cubicBezTo>
                  <a:pt x="1352" y="0"/>
                  <a:pt x="1403" y="0"/>
                  <a:pt x="1431" y="0"/>
                </a:cubicBezTo>
                <a:cubicBezTo>
                  <a:pt x="1767" y="0"/>
                  <a:pt x="1834" y="482"/>
                  <a:pt x="1834" y="482"/>
                </a:cubicBezTo>
                <a:cubicBezTo>
                  <a:pt x="1834" y="482"/>
                  <a:pt x="1834" y="482"/>
                  <a:pt x="1834" y="482"/>
                </a:cubicBezTo>
                <a:cubicBezTo>
                  <a:pt x="1834" y="482"/>
                  <a:pt x="1834" y="482"/>
                  <a:pt x="1834" y="482"/>
                </a:cubicBezTo>
                <a:cubicBezTo>
                  <a:pt x="1834" y="3069"/>
                  <a:pt x="1834" y="3069"/>
                  <a:pt x="1834" y="3069"/>
                </a:cubicBezTo>
                <a:cubicBezTo>
                  <a:pt x="40" y="3069"/>
                  <a:pt x="40" y="3069"/>
                  <a:pt x="40" y="3069"/>
                </a:cubicBezTo>
                <a:cubicBezTo>
                  <a:pt x="0" y="213"/>
                  <a:pt x="0" y="213"/>
                  <a:pt x="0" y="213"/>
                </a:cubicBezTo>
                <a:lnTo>
                  <a:pt x="1040" y="366"/>
                </a:lnTo>
                <a:close/>
              </a:path>
            </a:pathLst>
          </a:custGeom>
          <a:solidFill>
            <a:srgbClr val="8CB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1" name="任意多边形 20">
            <a:extLst>
              <a:ext uri="{FF2B5EF4-FFF2-40B4-BE49-F238E27FC236}">
                <a16:creationId xmlns:a16="http://schemas.microsoft.com/office/drawing/2014/main" id="{D12C6784-BE3E-4444-B6AB-085CBE73885C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5281613" y="2544764"/>
            <a:ext cx="1693862" cy="2016125"/>
          </a:xfrm>
          <a:custGeom>
            <a:avLst/>
            <a:gdLst>
              <a:gd name="T0" fmla="*/ 3185 w 4383"/>
              <a:gd name="T1" fmla="*/ 4743 h 5221"/>
              <a:gd name="T2" fmla="*/ 0 w 4383"/>
              <a:gd name="T3" fmla="*/ 4743 h 5221"/>
              <a:gd name="T4" fmla="*/ 0 w 4383"/>
              <a:gd name="T5" fmla="*/ 396 h 5221"/>
              <a:gd name="T6" fmla="*/ 401 w 4383"/>
              <a:gd name="T7" fmla="*/ 0 h 5221"/>
              <a:gd name="T8" fmla="*/ 524 w 4383"/>
              <a:gd name="T9" fmla="*/ 0 h 5221"/>
              <a:gd name="T10" fmla="*/ 4128 w 4383"/>
              <a:gd name="T11" fmla="*/ 0 h 5221"/>
              <a:gd name="T12" fmla="*/ 4128 w 4383"/>
              <a:gd name="T13" fmla="*/ 0 h 5221"/>
              <a:gd name="T14" fmla="*/ 4383 w 4383"/>
              <a:gd name="T15" fmla="*/ 0 h 5221"/>
              <a:gd name="T16" fmla="*/ 4381 w 4383"/>
              <a:gd name="T17" fmla="*/ 1 h 5221"/>
              <a:gd name="T18" fmla="*/ 4132 w 4383"/>
              <a:gd name="T19" fmla="*/ 482 h 5221"/>
              <a:gd name="T20" fmla="*/ 4126 w 4383"/>
              <a:gd name="T21" fmla="*/ 482 h 5221"/>
              <a:gd name="T22" fmla="*/ 4126 w 4383"/>
              <a:gd name="T23" fmla="*/ 577 h 5221"/>
              <a:gd name="T24" fmla="*/ 4126 w 4383"/>
              <a:gd name="T25" fmla="*/ 4822 h 5221"/>
              <a:gd name="T26" fmla="*/ 4126 w 4383"/>
              <a:gd name="T27" fmla="*/ 4825 h 5221"/>
              <a:gd name="T28" fmla="*/ 3725 w 4383"/>
              <a:gd name="T29" fmla="*/ 5221 h 5221"/>
              <a:gd name="T30" fmla="*/ 3602 w 4383"/>
              <a:gd name="T31" fmla="*/ 5221 h 5221"/>
              <a:gd name="T32" fmla="*/ 3185 w 4383"/>
              <a:gd name="T33" fmla="*/ 4743 h 5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83" h="5221">
                <a:moveTo>
                  <a:pt x="3185" y="4743"/>
                </a:moveTo>
                <a:cubicBezTo>
                  <a:pt x="0" y="4743"/>
                  <a:pt x="0" y="4743"/>
                  <a:pt x="0" y="4743"/>
                </a:cubicBezTo>
                <a:cubicBezTo>
                  <a:pt x="0" y="396"/>
                  <a:pt x="0" y="396"/>
                  <a:pt x="0" y="396"/>
                </a:cubicBezTo>
                <a:cubicBezTo>
                  <a:pt x="5" y="361"/>
                  <a:pt x="60" y="34"/>
                  <a:pt x="401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4128" y="0"/>
                  <a:pt x="4128" y="0"/>
                  <a:pt x="4128" y="0"/>
                </a:cubicBezTo>
                <a:cubicBezTo>
                  <a:pt x="4128" y="0"/>
                  <a:pt x="4128" y="0"/>
                  <a:pt x="4128" y="0"/>
                </a:cubicBezTo>
                <a:cubicBezTo>
                  <a:pt x="4228" y="0"/>
                  <a:pt x="4315" y="0"/>
                  <a:pt x="4383" y="0"/>
                </a:cubicBezTo>
                <a:cubicBezTo>
                  <a:pt x="4381" y="1"/>
                  <a:pt x="4381" y="1"/>
                  <a:pt x="4381" y="1"/>
                </a:cubicBezTo>
                <a:cubicBezTo>
                  <a:pt x="4381" y="1"/>
                  <a:pt x="4132" y="86"/>
                  <a:pt x="4132" y="482"/>
                </a:cubicBezTo>
                <a:cubicBezTo>
                  <a:pt x="4126" y="482"/>
                  <a:pt x="4126" y="482"/>
                  <a:pt x="4126" y="482"/>
                </a:cubicBezTo>
                <a:cubicBezTo>
                  <a:pt x="4126" y="577"/>
                  <a:pt x="4126" y="577"/>
                  <a:pt x="4126" y="577"/>
                </a:cubicBezTo>
                <a:cubicBezTo>
                  <a:pt x="4126" y="4822"/>
                  <a:pt x="4126" y="4822"/>
                  <a:pt x="4126" y="4822"/>
                </a:cubicBezTo>
                <a:cubicBezTo>
                  <a:pt x="4126" y="4822"/>
                  <a:pt x="4126" y="4823"/>
                  <a:pt x="4126" y="4825"/>
                </a:cubicBezTo>
                <a:cubicBezTo>
                  <a:pt x="4121" y="4860"/>
                  <a:pt x="4066" y="5187"/>
                  <a:pt x="3725" y="5221"/>
                </a:cubicBezTo>
                <a:cubicBezTo>
                  <a:pt x="3602" y="5221"/>
                  <a:pt x="3602" y="5221"/>
                  <a:pt x="3602" y="5221"/>
                </a:cubicBezTo>
                <a:cubicBezTo>
                  <a:pt x="3162" y="5182"/>
                  <a:pt x="3185" y="4743"/>
                  <a:pt x="3185" y="4743"/>
                </a:cubicBezTo>
              </a:path>
            </a:pathLst>
          </a:custGeom>
          <a:solidFill>
            <a:srgbClr val="A8DE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2" name="任意多边形 21">
            <a:extLst>
              <a:ext uri="{FF2B5EF4-FFF2-40B4-BE49-F238E27FC236}">
                <a16:creationId xmlns:a16="http://schemas.microsoft.com/office/drawing/2014/main" id="{122EFF0D-E4F6-40DD-8FEB-6C695A7DDDDE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972051" y="4376739"/>
            <a:ext cx="1736725" cy="193675"/>
          </a:xfrm>
          <a:custGeom>
            <a:avLst/>
            <a:gdLst>
              <a:gd name="T0" fmla="*/ 3989 w 4494"/>
              <a:gd name="T1" fmla="*/ 0 h 503"/>
              <a:gd name="T2" fmla="*/ 0 w 4494"/>
              <a:gd name="T3" fmla="*/ 0 h 503"/>
              <a:gd name="T4" fmla="*/ 403 w 4494"/>
              <a:gd name="T5" fmla="*/ 482 h 503"/>
              <a:gd name="T6" fmla="*/ 4494 w 4494"/>
              <a:gd name="T7" fmla="*/ 482 h 503"/>
              <a:gd name="T8" fmla="*/ 3989 w 4494"/>
              <a:gd name="T9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4" h="503">
                <a:moveTo>
                  <a:pt x="398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67" y="482"/>
                  <a:pt x="403" y="482"/>
                </a:cubicBezTo>
                <a:cubicBezTo>
                  <a:pt x="739" y="482"/>
                  <a:pt x="4494" y="482"/>
                  <a:pt x="4494" y="482"/>
                </a:cubicBezTo>
                <a:cubicBezTo>
                  <a:pt x="4494" y="482"/>
                  <a:pt x="3987" y="503"/>
                  <a:pt x="3989" y="0"/>
                </a:cubicBezTo>
                <a:close/>
              </a:path>
            </a:pathLst>
          </a:custGeom>
          <a:solidFill>
            <a:srgbClr val="8CB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E043473-3057-4DB0-8DE7-E23AE175CCEC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5962650" y="2744788"/>
            <a:ext cx="776288" cy="42862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D1D3B7-F133-40CA-B561-3181331B8D9C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5822951" y="2871788"/>
            <a:ext cx="777875" cy="42862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9F93CA-03ED-4EBA-B8A5-414EC894F11D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5557839" y="2871788"/>
            <a:ext cx="173037" cy="42862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1B43CD-17CD-422C-8877-5BF0FE69CD93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5702300" y="2997200"/>
            <a:ext cx="774700" cy="44450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0B1C18-F795-4D84-83D1-E779FA4D8405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5962650" y="3124200"/>
            <a:ext cx="776288" cy="44450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D70E53B-5C81-4B67-BD68-485847085A0F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5638800" y="3124200"/>
            <a:ext cx="261938" cy="44450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B5C003-24C3-4892-B3DD-A4CCC40283E2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5432426" y="3751263"/>
            <a:ext cx="334963" cy="55562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9BFC486-6B9F-469D-95FD-B16197FD41F6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5432426" y="3751263"/>
            <a:ext cx="334963" cy="5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9EFC4D9-72E4-48AB-8A69-0A15A88AF526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5440364" y="4140201"/>
            <a:ext cx="776287" cy="42863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B051568-F631-4B14-B364-C5ADA9477D61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6278564" y="4140201"/>
            <a:ext cx="261937" cy="42863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69F917-6330-486D-B116-94B3389BB2B2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5962650" y="4267201"/>
            <a:ext cx="776288" cy="42863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413DF09-B1B7-476B-A8E0-8D4537D3E889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6107113" y="4646613"/>
            <a:ext cx="95250" cy="95250"/>
          </a:xfrm>
          <a:prstGeom prst="ellipse">
            <a:avLst/>
          </a:pr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249682E-ACAD-49E1-B902-FBB3B40F2B8B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7026275" y="4314825"/>
            <a:ext cx="793750" cy="793750"/>
          </a:xfrm>
          <a:prstGeom prst="ellipse">
            <a:avLst/>
          </a:prstGeom>
          <a:solidFill>
            <a:srgbClr val="2A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6" name="任意多边形 35">
            <a:extLst>
              <a:ext uri="{FF2B5EF4-FFF2-40B4-BE49-F238E27FC236}">
                <a16:creationId xmlns:a16="http://schemas.microsoft.com/office/drawing/2014/main" id="{3C3446EE-83C8-4409-B5BE-5A14DB84EA21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6986589" y="4278313"/>
            <a:ext cx="871537" cy="868362"/>
          </a:xfrm>
          <a:custGeom>
            <a:avLst/>
            <a:gdLst>
              <a:gd name="T0" fmla="*/ 1126 w 2252"/>
              <a:gd name="T1" fmla="*/ 99 h 2252"/>
              <a:gd name="T2" fmla="*/ 2153 w 2252"/>
              <a:gd name="T3" fmla="*/ 1126 h 2252"/>
              <a:gd name="T4" fmla="*/ 1126 w 2252"/>
              <a:gd name="T5" fmla="*/ 2153 h 2252"/>
              <a:gd name="T6" fmla="*/ 99 w 2252"/>
              <a:gd name="T7" fmla="*/ 1126 h 2252"/>
              <a:gd name="T8" fmla="*/ 1126 w 2252"/>
              <a:gd name="T9" fmla="*/ 99 h 2252"/>
              <a:gd name="T10" fmla="*/ 1126 w 2252"/>
              <a:gd name="T11" fmla="*/ 0 h 2252"/>
              <a:gd name="T12" fmla="*/ 688 w 2252"/>
              <a:gd name="T13" fmla="*/ 89 h 2252"/>
              <a:gd name="T14" fmla="*/ 330 w 2252"/>
              <a:gd name="T15" fmla="*/ 330 h 2252"/>
              <a:gd name="T16" fmla="*/ 89 w 2252"/>
              <a:gd name="T17" fmla="*/ 688 h 2252"/>
              <a:gd name="T18" fmla="*/ 0 w 2252"/>
              <a:gd name="T19" fmla="*/ 1126 h 2252"/>
              <a:gd name="T20" fmla="*/ 89 w 2252"/>
              <a:gd name="T21" fmla="*/ 1565 h 2252"/>
              <a:gd name="T22" fmla="*/ 330 w 2252"/>
              <a:gd name="T23" fmla="*/ 1922 h 2252"/>
              <a:gd name="T24" fmla="*/ 688 w 2252"/>
              <a:gd name="T25" fmla="*/ 2164 h 2252"/>
              <a:gd name="T26" fmla="*/ 1126 w 2252"/>
              <a:gd name="T27" fmla="*/ 2252 h 2252"/>
              <a:gd name="T28" fmla="*/ 1565 w 2252"/>
              <a:gd name="T29" fmla="*/ 2164 h 2252"/>
              <a:gd name="T30" fmla="*/ 1922 w 2252"/>
              <a:gd name="T31" fmla="*/ 1922 h 2252"/>
              <a:gd name="T32" fmla="*/ 2164 w 2252"/>
              <a:gd name="T33" fmla="*/ 1565 h 2252"/>
              <a:gd name="T34" fmla="*/ 2252 w 2252"/>
              <a:gd name="T35" fmla="*/ 1126 h 2252"/>
              <a:gd name="T36" fmla="*/ 2164 w 2252"/>
              <a:gd name="T37" fmla="*/ 688 h 2252"/>
              <a:gd name="T38" fmla="*/ 1922 w 2252"/>
              <a:gd name="T39" fmla="*/ 330 h 2252"/>
              <a:gd name="T40" fmla="*/ 1565 w 2252"/>
              <a:gd name="T41" fmla="*/ 89 h 2252"/>
              <a:gd name="T42" fmla="*/ 1126 w 2252"/>
              <a:gd name="T43" fmla="*/ 0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52" h="2252">
                <a:moveTo>
                  <a:pt x="1126" y="99"/>
                </a:moveTo>
                <a:cubicBezTo>
                  <a:pt x="1693" y="99"/>
                  <a:pt x="2153" y="559"/>
                  <a:pt x="2153" y="1126"/>
                </a:cubicBezTo>
                <a:cubicBezTo>
                  <a:pt x="2153" y="1693"/>
                  <a:pt x="1693" y="2153"/>
                  <a:pt x="1126" y="2153"/>
                </a:cubicBezTo>
                <a:cubicBezTo>
                  <a:pt x="559" y="2153"/>
                  <a:pt x="99" y="1693"/>
                  <a:pt x="99" y="1126"/>
                </a:cubicBezTo>
                <a:cubicBezTo>
                  <a:pt x="99" y="559"/>
                  <a:pt x="559" y="99"/>
                  <a:pt x="1126" y="99"/>
                </a:cubicBezTo>
                <a:moveTo>
                  <a:pt x="1126" y="0"/>
                </a:moveTo>
                <a:cubicBezTo>
                  <a:pt x="974" y="0"/>
                  <a:pt x="827" y="30"/>
                  <a:pt x="688" y="89"/>
                </a:cubicBezTo>
                <a:cubicBezTo>
                  <a:pt x="554" y="146"/>
                  <a:pt x="433" y="227"/>
                  <a:pt x="330" y="330"/>
                </a:cubicBezTo>
                <a:cubicBezTo>
                  <a:pt x="227" y="433"/>
                  <a:pt x="146" y="554"/>
                  <a:pt x="89" y="688"/>
                </a:cubicBezTo>
                <a:cubicBezTo>
                  <a:pt x="30" y="827"/>
                  <a:pt x="0" y="974"/>
                  <a:pt x="0" y="1126"/>
                </a:cubicBezTo>
                <a:cubicBezTo>
                  <a:pt x="0" y="1278"/>
                  <a:pt x="30" y="1426"/>
                  <a:pt x="89" y="1565"/>
                </a:cubicBezTo>
                <a:cubicBezTo>
                  <a:pt x="146" y="1699"/>
                  <a:pt x="227" y="1819"/>
                  <a:pt x="330" y="1922"/>
                </a:cubicBezTo>
                <a:cubicBezTo>
                  <a:pt x="433" y="2026"/>
                  <a:pt x="554" y="2107"/>
                  <a:pt x="688" y="2164"/>
                </a:cubicBezTo>
                <a:cubicBezTo>
                  <a:pt x="827" y="2222"/>
                  <a:pt x="974" y="2252"/>
                  <a:pt x="1126" y="2252"/>
                </a:cubicBezTo>
                <a:cubicBezTo>
                  <a:pt x="1278" y="2252"/>
                  <a:pt x="1426" y="2222"/>
                  <a:pt x="1565" y="2164"/>
                </a:cubicBezTo>
                <a:cubicBezTo>
                  <a:pt x="1699" y="2107"/>
                  <a:pt x="1819" y="2026"/>
                  <a:pt x="1922" y="1922"/>
                </a:cubicBezTo>
                <a:cubicBezTo>
                  <a:pt x="2026" y="1819"/>
                  <a:pt x="2107" y="1699"/>
                  <a:pt x="2164" y="1565"/>
                </a:cubicBezTo>
                <a:cubicBezTo>
                  <a:pt x="2222" y="1426"/>
                  <a:pt x="2252" y="1278"/>
                  <a:pt x="2252" y="1126"/>
                </a:cubicBezTo>
                <a:cubicBezTo>
                  <a:pt x="2252" y="974"/>
                  <a:pt x="2222" y="827"/>
                  <a:pt x="2164" y="688"/>
                </a:cubicBezTo>
                <a:cubicBezTo>
                  <a:pt x="2107" y="554"/>
                  <a:pt x="2026" y="433"/>
                  <a:pt x="1922" y="330"/>
                </a:cubicBezTo>
                <a:cubicBezTo>
                  <a:pt x="1819" y="227"/>
                  <a:pt x="1699" y="146"/>
                  <a:pt x="1565" y="89"/>
                </a:cubicBezTo>
                <a:cubicBezTo>
                  <a:pt x="1426" y="30"/>
                  <a:pt x="1278" y="0"/>
                  <a:pt x="1126" y="0"/>
                </a:cubicBezTo>
                <a:close/>
              </a:path>
            </a:pathLst>
          </a:custGeom>
          <a:solidFill>
            <a:srgbClr val="202C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7" name="任意多边形 36">
            <a:extLst>
              <a:ext uri="{FF2B5EF4-FFF2-40B4-BE49-F238E27FC236}">
                <a16:creationId xmlns:a16="http://schemas.microsoft.com/office/drawing/2014/main" id="{58F48A10-E652-478B-BBE4-6A39FBA96A9C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7135813" y="4433888"/>
            <a:ext cx="527050" cy="546100"/>
          </a:xfrm>
          <a:custGeom>
            <a:avLst/>
            <a:gdLst>
              <a:gd name="T0" fmla="*/ 342 w 1364"/>
              <a:gd name="T1" fmla="*/ 1185 h 1417"/>
              <a:gd name="T2" fmla="*/ 271 w 1364"/>
              <a:gd name="T3" fmla="*/ 1063 h 1417"/>
              <a:gd name="T4" fmla="*/ 199 w 1364"/>
              <a:gd name="T5" fmla="*/ 1044 h 1417"/>
              <a:gd name="T6" fmla="*/ 0 w 1364"/>
              <a:gd name="T7" fmla="*/ 1159 h 1417"/>
              <a:gd name="T8" fmla="*/ 122 w 1364"/>
              <a:gd name="T9" fmla="*/ 946 h 1417"/>
              <a:gd name="T10" fmla="*/ 316 w 1364"/>
              <a:gd name="T11" fmla="*/ 924 h 1417"/>
              <a:gd name="T12" fmla="*/ 350 w 1364"/>
              <a:gd name="T13" fmla="*/ 900 h 1417"/>
              <a:gd name="T14" fmla="*/ 649 w 1364"/>
              <a:gd name="T15" fmla="*/ 589 h 1417"/>
              <a:gd name="T16" fmla="*/ 649 w 1364"/>
              <a:gd name="T17" fmla="*/ 589 h 1417"/>
              <a:gd name="T18" fmla="*/ 859 w 1364"/>
              <a:gd name="T19" fmla="*/ 370 h 1417"/>
              <a:gd name="T20" fmla="*/ 883 w 1364"/>
              <a:gd name="T21" fmla="*/ 331 h 1417"/>
              <a:gd name="T22" fmla="*/ 995 w 1364"/>
              <a:gd name="T23" fmla="*/ 46 h 1417"/>
              <a:gd name="T24" fmla="*/ 1240 w 1364"/>
              <a:gd name="T25" fmla="*/ 46 h 1417"/>
              <a:gd name="T26" fmla="*/ 1041 w 1364"/>
              <a:gd name="T27" fmla="*/ 161 h 1417"/>
              <a:gd name="T28" fmla="*/ 1022 w 1364"/>
              <a:gd name="T29" fmla="*/ 233 h 1417"/>
              <a:gd name="T30" fmla="*/ 1092 w 1364"/>
              <a:gd name="T31" fmla="*/ 355 h 1417"/>
              <a:gd name="T32" fmla="*/ 1165 w 1364"/>
              <a:gd name="T33" fmla="*/ 374 h 1417"/>
              <a:gd name="T34" fmla="*/ 1364 w 1364"/>
              <a:gd name="T35" fmla="*/ 258 h 1417"/>
              <a:gd name="T36" fmla="*/ 1241 w 1364"/>
              <a:gd name="T37" fmla="*/ 471 h 1417"/>
              <a:gd name="T38" fmla="*/ 1048 w 1364"/>
              <a:gd name="T39" fmla="*/ 494 h 1417"/>
              <a:gd name="T40" fmla="*/ 1013 w 1364"/>
              <a:gd name="T41" fmla="*/ 518 h 1417"/>
              <a:gd name="T42" fmla="*/ 715 w 1364"/>
              <a:gd name="T43" fmla="*/ 828 h 1417"/>
              <a:gd name="T44" fmla="*/ 715 w 1364"/>
              <a:gd name="T45" fmla="*/ 828 h 1417"/>
              <a:gd name="T46" fmla="*/ 504 w 1364"/>
              <a:gd name="T47" fmla="*/ 1048 h 1417"/>
              <a:gd name="T48" fmla="*/ 481 w 1364"/>
              <a:gd name="T49" fmla="*/ 1087 h 1417"/>
              <a:gd name="T50" fmla="*/ 369 w 1364"/>
              <a:gd name="T51" fmla="*/ 1372 h 1417"/>
              <a:gd name="T52" fmla="*/ 123 w 1364"/>
              <a:gd name="T53" fmla="*/ 1372 h 1417"/>
              <a:gd name="T54" fmla="*/ 323 w 1364"/>
              <a:gd name="T55" fmla="*/ 1257 h 1417"/>
              <a:gd name="T56" fmla="*/ 342 w 1364"/>
              <a:gd name="T57" fmla="*/ 1185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64" h="1417">
                <a:moveTo>
                  <a:pt x="342" y="1185"/>
                </a:moveTo>
                <a:cubicBezTo>
                  <a:pt x="271" y="1063"/>
                  <a:pt x="271" y="1063"/>
                  <a:pt x="271" y="1063"/>
                </a:cubicBezTo>
                <a:cubicBezTo>
                  <a:pt x="257" y="1038"/>
                  <a:pt x="224" y="1029"/>
                  <a:pt x="199" y="1044"/>
                </a:cubicBezTo>
                <a:cubicBezTo>
                  <a:pt x="0" y="1159"/>
                  <a:pt x="0" y="1159"/>
                  <a:pt x="0" y="1159"/>
                </a:cubicBezTo>
                <a:cubicBezTo>
                  <a:pt x="0" y="1075"/>
                  <a:pt x="44" y="992"/>
                  <a:pt x="122" y="946"/>
                </a:cubicBezTo>
                <a:cubicBezTo>
                  <a:pt x="183" y="911"/>
                  <a:pt x="253" y="905"/>
                  <a:pt x="316" y="924"/>
                </a:cubicBezTo>
                <a:cubicBezTo>
                  <a:pt x="328" y="918"/>
                  <a:pt x="340" y="911"/>
                  <a:pt x="350" y="900"/>
                </a:cubicBezTo>
                <a:cubicBezTo>
                  <a:pt x="649" y="589"/>
                  <a:pt x="649" y="589"/>
                  <a:pt x="649" y="589"/>
                </a:cubicBezTo>
                <a:cubicBezTo>
                  <a:pt x="649" y="589"/>
                  <a:pt x="649" y="589"/>
                  <a:pt x="649" y="589"/>
                </a:cubicBezTo>
                <a:cubicBezTo>
                  <a:pt x="859" y="370"/>
                  <a:pt x="859" y="370"/>
                  <a:pt x="859" y="370"/>
                </a:cubicBezTo>
                <a:cubicBezTo>
                  <a:pt x="871" y="359"/>
                  <a:pt x="878" y="345"/>
                  <a:pt x="883" y="331"/>
                </a:cubicBezTo>
                <a:cubicBezTo>
                  <a:pt x="850" y="224"/>
                  <a:pt x="893" y="105"/>
                  <a:pt x="995" y="46"/>
                </a:cubicBezTo>
                <a:cubicBezTo>
                  <a:pt x="1073" y="0"/>
                  <a:pt x="1167" y="3"/>
                  <a:pt x="1240" y="46"/>
                </a:cubicBezTo>
                <a:cubicBezTo>
                  <a:pt x="1041" y="161"/>
                  <a:pt x="1041" y="161"/>
                  <a:pt x="1041" y="161"/>
                </a:cubicBezTo>
                <a:cubicBezTo>
                  <a:pt x="1016" y="176"/>
                  <a:pt x="1007" y="208"/>
                  <a:pt x="1022" y="233"/>
                </a:cubicBezTo>
                <a:cubicBezTo>
                  <a:pt x="1092" y="355"/>
                  <a:pt x="1092" y="355"/>
                  <a:pt x="1092" y="355"/>
                </a:cubicBezTo>
                <a:cubicBezTo>
                  <a:pt x="1107" y="380"/>
                  <a:pt x="1139" y="389"/>
                  <a:pt x="1165" y="374"/>
                </a:cubicBezTo>
                <a:cubicBezTo>
                  <a:pt x="1364" y="258"/>
                  <a:pt x="1364" y="258"/>
                  <a:pt x="1364" y="258"/>
                </a:cubicBezTo>
                <a:cubicBezTo>
                  <a:pt x="1364" y="343"/>
                  <a:pt x="1320" y="426"/>
                  <a:pt x="1241" y="471"/>
                </a:cubicBezTo>
                <a:cubicBezTo>
                  <a:pt x="1180" y="507"/>
                  <a:pt x="1111" y="513"/>
                  <a:pt x="1048" y="494"/>
                </a:cubicBezTo>
                <a:cubicBezTo>
                  <a:pt x="1035" y="500"/>
                  <a:pt x="1023" y="507"/>
                  <a:pt x="1013" y="518"/>
                </a:cubicBezTo>
                <a:cubicBezTo>
                  <a:pt x="715" y="828"/>
                  <a:pt x="715" y="828"/>
                  <a:pt x="715" y="828"/>
                </a:cubicBezTo>
                <a:cubicBezTo>
                  <a:pt x="715" y="828"/>
                  <a:pt x="715" y="828"/>
                  <a:pt x="715" y="828"/>
                </a:cubicBezTo>
                <a:cubicBezTo>
                  <a:pt x="504" y="1048"/>
                  <a:pt x="504" y="1048"/>
                  <a:pt x="504" y="1048"/>
                </a:cubicBezTo>
                <a:cubicBezTo>
                  <a:pt x="493" y="1059"/>
                  <a:pt x="485" y="1072"/>
                  <a:pt x="481" y="1087"/>
                </a:cubicBezTo>
                <a:cubicBezTo>
                  <a:pt x="514" y="1194"/>
                  <a:pt x="470" y="1313"/>
                  <a:pt x="369" y="1372"/>
                </a:cubicBezTo>
                <a:cubicBezTo>
                  <a:pt x="290" y="1417"/>
                  <a:pt x="197" y="1414"/>
                  <a:pt x="123" y="1372"/>
                </a:cubicBezTo>
                <a:cubicBezTo>
                  <a:pt x="323" y="1257"/>
                  <a:pt x="323" y="1257"/>
                  <a:pt x="323" y="1257"/>
                </a:cubicBezTo>
                <a:cubicBezTo>
                  <a:pt x="348" y="1242"/>
                  <a:pt x="356" y="1210"/>
                  <a:pt x="342" y="1185"/>
                </a:cubicBezTo>
                <a:close/>
              </a:path>
            </a:pathLst>
          </a:custGeom>
          <a:solidFill>
            <a:srgbClr val="DFD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8" name="任意多边形 37">
            <a:extLst>
              <a:ext uri="{FF2B5EF4-FFF2-40B4-BE49-F238E27FC236}">
                <a16:creationId xmlns:a16="http://schemas.microsoft.com/office/drawing/2014/main" id="{AAFCC649-012F-4277-A742-CCC854A1A0B8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7148514" y="4430714"/>
            <a:ext cx="344487" cy="344487"/>
          </a:xfrm>
          <a:custGeom>
            <a:avLst/>
            <a:gdLst>
              <a:gd name="T0" fmla="*/ 0 w 890"/>
              <a:gd name="T1" fmla="*/ 87 h 890"/>
              <a:gd name="T2" fmla="*/ 86 w 890"/>
              <a:gd name="T3" fmla="*/ 0 h 890"/>
              <a:gd name="T4" fmla="*/ 231 w 890"/>
              <a:gd name="T5" fmla="*/ 59 h 890"/>
              <a:gd name="T6" fmla="*/ 290 w 890"/>
              <a:gd name="T7" fmla="*/ 204 h 890"/>
              <a:gd name="T8" fmla="*/ 862 w 890"/>
              <a:gd name="T9" fmla="*/ 777 h 890"/>
              <a:gd name="T10" fmla="*/ 866 w 890"/>
              <a:gd name="T11" fmla="*/ 867 h 890"/>
              <a:gd name="T12" fmla="*/ 776 w 890"/>
              <a:gd name="T13" fmla="*/ 863 h 890"/>
              <a:gd name="T14" fmla="*/ 203 w 890"/>
              <a:gd name="T15" fmla="*/ 290 h 890"/>
              <a:gd name="T16" fmla="*/ 59 w 890"/>
              <a:gd name="T17" fmla="*/ 231 h 890"/>
              <a:gd name="T18" fmla="*/ 0 w 890"/>
              <a:gd name="T19" fmla="*/ 87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0" h="890">
                <a:moveTo>
                  <a:pt x="0" y="87"/>
                </a:moveTo>
                <a:cubicBezTo>
                  <a:pt x="86" y="0"/>
                  <a:pt x="86" y="0"/>
                  <a:pt x="86" y="0"/>
                </a:cubicBezTo>
                <a:cubicBezTo>
                  <a:pt x="231" y="59"/>
                  <a:pt x="231" y="59"/>
                  <a:pt x="231" y="59"/>
                </a:cubicBezTo>
                <a:cubicBezTo>
                  <a:pt x="290" y="204"/>
                  <a:pt x="290" y="204"/>
                  <a:pt x="290" y="204"/>
                </a:cubicBezTo>
                <a:cubicBezTo>
                  <a:pt x="862" y="777"/>
                  <a:pt x="862" y="777"/>
                  <a:pt x="862" y="777"/>
                </a:cubicBezTo>
                <a:cubicBezTo>
                  <a:pt x="888" y="802"/>
                  <a:pt x="890" y="843"/>
                  <a:pt x="866" y="867"/>
                </a:cubicBezTo>
                <a:cubicBezTo>
                  <a:pt x="842" y="890"/>
                  <a:pt x="802" y="889"/>
                  <a:pt x="776" y="863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59" y="231"/>
                  <a:pt x="59" y="231"/>
                  <a:pt x="59" y="231"/>
                </a:cubicBezTo>
                <a:lnTo>
                  <a:pt x="0" y="87"/>
                </a:lnTo>
                <a:close/>
              </a:path>
            </a:pathLst>
          </a:custGeom>
          <a:solidFill>
            <a:srgbClr val="6766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9" name="任意多边形 38">
            <a:extLst>
              <a:ext uri="{FF2B5EF4-FFF2-40B4-BE49-F238E27FC236}">
                <a16:creationId xmlns:a16="http://schemas.microsoft.com/office/drawing/2014/main" id="{A12BC6B8-A2CF-4A69-AEBB-B739C15B2C02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7426325" y="4708525"/>
            <a:ext cx="287338" cy="287338"/>
          </a:xfrm>
          <a:custGeom>
            <a:avLst/>
            <a:gdLst>
              <a:gd name="T0" fmla="*/ 488 w 745"/>
              <a:gd name="T1" fmla="*/ 704 h 746"/>
              <a:gd name="T2" fmla="*/ 623 w 745"/>
              <a:gd name="T3" fmla="*/ 710 h 746"/>
              <a:gd name="T4" fmla="*/ 709 w 745"/>
              <a:gd name="T5" fmla="*/ 624 h 746"/>
              <a:gd name="T6" fmla="*/ 703 w 745"/>
              <a:gd name="T7" fmla="*/ 489 h 746"/>
              <a:gd name="T8" fmla="*/ 257 w 745"/>
              <a:gd name="T9" fmla="*/ 42 h 746"/>
              <a:gd name="T10" fmla="*/ 121 w 745"/>
              <a:gd name="T11" fmla="*/ 36 h 746"/>
              <a:gd name="T12" fmla="*/ 35 w 745"/>
              <a:gd name="T13" fmla="*/ 122 h 746"/>
              <a:gd name="T14" fmla="*/ 41 w 745"/>
              <a:gd name="T15" fmla="*/ 257 h 746"/>
              <a:gd name="T16" fmla="*/ 488 w 745"/>
              <a:gd name="T17" fmla="*/ 704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5" h="746">
                <a:moveTo>
                  <a:pt x="488" y="704"/>
                </a:moveTo>
                <a:cubicBezTo>
                  <a:pt x="527" y="743"/>
                  <a:pt x="588" y="746"/>
                  <a:pt x="623" y="710"/>
                </a:cubicBezTo>
                <a:cubicBezTo>
                  <a:pt x="709" y="624"/>
                  <a:pt x="709" y="624"/>
                  <a:pt x="709" y="624"/>
                </a:cubicBezTo>
                <a:cubicBezTo>
                  <a:pt x="745" y="588"/>
                  <a:pt x="742" y="528"/>
                  <a:pt x="703" y="489"/>
                </a:cubicBezTo>
                <a:cubicBezTo>
                  <a:pt x="257" y="42"/>
                  <a:pt x="257" y="42"/>
                  <a:pt x="257" y="42"/>
                </a:cubicBezTo>
                <a:cubicBezTo>
                  <a:pt x="218" y="3"/>
                  <a:pt x="157" y="0"/>
                  <a:pt x="121" y="36"/>
                </a:cubicBezTo>
                <a:cubicBezTo>
                  <a:pt x="35" y="122"/>
                  <a:pt x="35" y="122"/>
                  <a:pt x="35" y="122"/>
                </a:cubicBezTo>
                <a:cubicBezTo>
                  <a:pt x="0" y="158"/>
                  <a:pt x="2" y="218"/>
                  <a:pt x="41" y="257"/>
                </a:cubicBezTo>
                <a:lnTo>
                  <a:pt x="488" y="704"/>
                </a:lnTo>
                <a:close/>
              </a:path>
            </a:pathLst>
          </a:custGeom>
          <a:solidFill>
            <a:srgbClr val="F37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0" name="任意多边形 39">
            <a:extLst>
              <a:ext uri="{FF2B5EF4-FFF2-40B4-BE49-F238E27FC236}">
                <a16:creationId xmlns:a16="http://schemas.microsoft.com/office/drawing/2014/main" id="{CF6985CF-3212-4E0B-85E5-6E07D2C4207B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7497764" y="4730751"/>
            <a:ext cx="193675" cy="193675"/>
          </a:xfrm>
          <a:custGeom>
            <a:avLst/>
            <a:gdLst>
              <a:gd name="T0" fmla="*/ 408 w 502"/>
              <a:gd name="T1" fmla="*/ 452 h 502"/>
              <a:gd name="T2" fmla="*/ 477 w 502"/>
              <a:gd name="T3" fmla="*/ 495 h 502"/>
              <a:gd name="T4" fmla="*/ 495 w 502"/>
              <a:gd name="T5" fmla="*/ 478 h 502"/>
              <a:gd name="T6" fmla="*/ 451 w 502"/>
              <a:gd name="T7" fmla="*/ 409 h 502"/>
              <a:gd name="T8" fmla="*/ 94 w 502"/>
              <a:gd name="T9" fmla="*/ 51 h 502"/>
              <a:gd name="T10" fmla="*/ 24 w 502"/>
              <a:gd name="T11" fmla="*/ 8 h 502"/>
              <a:gd name="T12" fmla="*/ 7 w 502"/>
              <a:gd name="T13" fmla="*/ 25 h 502"/>
              <a:gd name="T14" fmla="*/ 51 w 502"/>
              <a:gd name="T15" fmla="*/ 94 h 502"/>
              <a:gd name="T16" fmla="*/ 408 w 502"/>
              <a:gd name="T17" fmla="*/ 45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02">
                <a:moveTo>
                  <a:pt x="408" y="452"/>
                </a:moveTo>
                <a:cubicBezTo>
                  <a:pt x="439" y="483"/>
                  <a:pt x="470" y="502"/>
                  <a:pt x="477" y="495"/>
                </a:cubicBezTo>
                <a:cubicBezTo>
                  <a:pt x="495" y="478"/>
                  <a:pt x="495" y="478"/>
                  <a:pt x="495" y="478"/>
                </a:cubicBezTo>
                <a:cubicBezTo>
                  <a:pt x="502" y="471"/>
                  <a:pt x="482" y="440"/>
                  <a:pt x="451" y="409"/>
                </a:cubicBezTo>
                <a:cubicBezTo>
                  <a:pt x="94" y="51"/>
                  <a:pt x="94" y="51"/>
                  <a:pt x="94" y="51"/>
                </a:cubicBezTo>
                <a:cubicBezTo>
                  <a:pt x="63" y="20"/>
                  <a:pt x="31" y="0"/>
                  <a:pt x="24" y="8"/>
                </a:cubicBezTo>
                <a:cubicBezTo>
                  <a:pt x="7" y="25"/>
                  <a:pt x="7" y="25"/>
                  <a:pt x="7" y="25"/>
                </a:cubicBezTo>
                <a:cubicBezTo>
                  <a:pt x="0" y="32"/>
                  <a:pt x="20" y="63"/>
                  <a:pt x="51" y="94"/>
                </a:cubicBezTo>
                <a:lnTo>
                  <a:pt x="408" y="452"/>
                </a:lnTo>
                <a:close/>
              </a:path>
            </a:pathLst>
          </a:custGeom>
          <a:solidFill>
            <a:srgbClr val="F7AB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1" name="任意多边形 40">
            <a:extLst>
              <a:ext uri="{FF2B5EF4-FFF2-40B4-BE49-F238E27FC236}">
                <a16:creationId xmlns:a16="http://schemas.microsoft.com/office/drawing/2014/main" id="{1955A908-91ED-4130-98FC-61A455009A3C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7446963" y="4779964"/>
            <a:ext cx="195262" cy="193675"/>
          </a:xfrm>
          <a:custGeom>
            <a:avLst/>
            <a:gdLst>
              <a:gd name="T0" fmla="*/ 408 w 502"/>
              <a:gd name="T1" fmla="*/ 451 h 501"/>
              <a:gd name="T2" fmla="*/ 477 w 502"/>
              <a:gd name="T3" fmla="*/ 494 h 501"/>
              <a:gd name="T4" fmla="*/ 495 w 502"/>
              <a:gd name="T5" fmla="*/ 477 h 501"/>
              <a:gd name="T6" fmla="*/ 451 w 502"/>
              <a:gd name="T7" fmla="*/ 408 h 501"/>
              <a:gd name="T8" fmla="*/ 94 w 502"/>
              <a:gd name="T9" fmla="*/ 50 h 501"/>
              <a:gd name="T10" fmla="*/ 24 w 502"/>
              <a:gd name="T11" fmla="*/ 7 h 501"/>
              <a:gd name="T12" fmla="*/ 7 w 502"/>
              <a:gd name="T13" fmla="*/ 24 h 501"/>
              <a:gd name="T14" fmla="*/ 50 w 502"/>
              <a:gd name="T15" fmla="*/ 93 h 501"/>
              <a:gd name="T16" fmla="*/ 408 w 502"/>
              <a:gd name="T17" fmla="*/ 45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01">
                <a:moveTo>
                  <a:pt x="408" y="451"/>
                </a:moveTo>
                <a:cubicBezTo>
                  <a:pt x="439" y="482"/>
                  <a:pt x="470" y="501"/>
                  <a:pt x="477" y="494"/>
                </a:cubicBezTo>
                <a:cubicBezTo>
                  <a:pt x="495" y="477"/>
                  <a:pt x="495" y="477"/>
                  <a:pt x="495" y="477"/>
                </a:cubicBezTo>
                <a:cubicBezTo>
                  <a:pt x="502" y="470"/>
                  <a:pt x="482" y="439"/>
                  <a:pt x="451" y="408"/>
                </a:cubicBezTo>
                <a:cubicBezTo>
                  <a:pt x="94" y="50"/>
                  <a:pt x="94" y="50"/>
                  <a:pt x="94" y="50"/>
                </a:cubicBezTo>
                <a:cubicBezTo>
                  <a:pt x="62" y="19"/>
                  <a:pt x="31" y="0"/>
                  <a:pt x="24" y="7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31"/>
                  <a:pt x="19" y="62"/>
                  <a:pt x="50" y="93"/>
                </a:cubicBezTo>
                <a:lnTo>
                  <a:pt x="408" y="451"/>
                </a:lnTo>
                <a:close/>
              </a:path>
            </a:pathLst>
          </a:custGeom>
          <a:solidFill>
            <a:srgbClr val="F7AB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2" name="任意多边形 41">
            <a:extLst>
              <a:ext uri="{FF2B5EF4-FFF2-40B4-BE49-F238E27FC236}">
                <a16:creationId xmlns:a16="http://schemas.microsoft.com/office/drawing/2014/main" id="{E5EF7E04-BC91-4060-9BB3-011C66461EC0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7472364" y="4754563"/>
            <a:ext cx="193675" cy="195262"/>
          </a:xfrm>
          <a:custGeom>
            <a:avLst/>
            <a:gdLst>
              <a:gd name="T0" fmla="*/ 409 w 502"/>
              <a:gd name="T1" fmla="*/ 451 h 502"/>
              <a:gd name="T2" fmla="*/ 478 w 502"/>
              <a:gd name="T3" fmla="*/ 495 h 502"/>
              <a:gd name="T4" fmla="*/ 495 w 502"/>
              <a:gd name="T5" fmla="*/ 477 h 502"/>
              <a:gd name="T6" fmla="*/ 452 w 502"/>
              <a:gd name="T7" fmla="*/ 408 h 502"/>
              <a:gd name="T8" fmla="*/ 94 w 502"/>
              <a:gd name="T9" fmla="*/ 51 h 502"/>
              <a:gd name="T10" fmla="*/ 25 w 502"/>
              <a:gd name="T11" fmla="*/ 7 h 502"/>
              <a:gd name="T12" fmla="*/ 8 w 502"/>
              <a:gd name="T13" fmla="*/ 24 h 502"/>
              <a:gd name="T14" fmla="*/ 51 w 502"/>
              <a:gd name="T15" fmla="*/ 94 h 502"/>
              <a:gd name="T16" fmla="*/ 409 w 502"/>
              <a:gd name="T17" fmla="*/ 45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02">
                <a:moveTo>
                  <a:pt x="409" y="451"/>
                </a:moveTo>
                <a:cubicBezTo>
                  <a:pt x="440" y="482"/>
                  <a:pt x="471" y="502"/>
                  <a:pt x="478" y="495"/>
                </a:cubicBezTo>
                <a:cubicBezTo>
                  <a:pt x="495" y="477"/>
                  <a:pt x="495" y="477"/>
                  <a:pt x="495" y="477"/>
                </a:cubicBezTo>
                <a:cubicBezTo>
                  <a:pt x="502" y="470"/>
                  <a:pt x="483" y="439"/>
                  <a:pt x="452" y="408"/>
                </a:cubicBezTo>
                <a:cubicBezTo>
                  <a:pt x="94" y="51"/>
                  <a:pt x="94" y="51"/>
                  <a:pt x="94" y="51"/>
                </a:cubicBezTo>
                <a:cubicBezTo>
                  <a:pt x="63" y="20"/>
                  <a:pt x="32" y="0"/>
                  <a:pt x="25" y="7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32"/>
                  <a:pt x="20" y="63"/>
                  <a:pt x="51" y="94"/>
                </a:cubicBezTo>
                <a:lnTo>
                  <a:pt x="409" y="451"/>
                </a:lnTo>
                <a:close/>
              </a:path>
            </a:pathLst>
          </a:custGeom>
          <a:solidFill>
            <a:srgbClr val="F7AB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3" name="任意多边形 42">
            <a:extLst>
              <a:ext uri="{FF2B5EF4-FFF2-40B4-BE49-F238E27FC236}">
                <a16:creationId xmlns:a16="http://schemas.microsoft.com/office/drawing/2014/main" id="{4F85499C-2630-480E-8B60-698D86B7089C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5983289" y="3251200"/>
            <a:ext cx="573087" cy="44450"/>
          </a:xfrm>
          <a:custGeom>
            <a:avLst/>
            <a:gdLst>
              <a:gd name="T0" fmla="*/ 849 w 849"/>
              <a:gd name="T1" fmla="*/ 0 h 64"/>
              <a:gd name="T2" fmla="*/ 0 w 849"/>
              <a:gd name="T3" fmla="*/ 0 h 64"/>
              <a:gd name="T4" fmla="*/ 80 w 849"/>
              <a:gd name="T5" fmla="*/ 64 h 64"/>
              <a:gd name="T6" fmla="*/ 849 w 849"/>
              <a:gd name="T7" fmla="*/ 64 h 64"/>
              <a:gd name="T8" fmla="*/ 849 w 849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9" h="64">
                <a:moveTo>
                  <a:pt x="849" y="0"/>
                </a:moveTo>
                <a:lnTo>
                  <a:pt x="0" y="0"/>
                </a:lnTo>
                <a:lnTo>
                  <a:pt x="80" y="64"/>
                </a:lnTo>
                <a:lnTo>
                  <a:pt x="849" y="64"/>
                </a:lnTo>
                <a:lnTo>
                  <a:pt x="849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4" name="任意多边形 43">
            <a:extLst>
              <a:ext uri="{FF2B5EF4-FFF2-40B4-BE49-F238E27FC236}">
                <a16:creationId xmlns:a16="http://schemas.microsoft.com/office/drawing/2014/main" id="{9433198A-D7A3-4F7C-8100-EAF648FBA45F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5759450" y="3252788"/>
            <a:ext cx="330200" cy="55562"/>
          </a:xfrm>
          <a:custGeom>
            <a:avLst/>
            <a:gdLst>
              <a:gd name="T0" fmla="*/ 0 w 489"/>
              <a:gd name="T1" fmla="*/ 0 h 82"/>
              <a:gd name="T2" fmla="*/ 0 w 489"/>
              <a:gd name="T3" fmla="*/ 82 h 82"/>
              <a:gd name="T4" fmla="*/ 489 w 489"/>
              <a:gd name="T5" fmla="*/ 82 h 82"/>
              <a:gd name="T6" fmla="*/ 385 w 489"/>
              <a:gd name="T7" fmla="*/ 0 h 82"/>
              <a:gd name="T8" fmla="*/ 0 w 489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82">
                <a:moveTo>
                  <a:pt x="0" y="0"/>
                </a:moveTo>
                <a:lnTo>
                  <a:pt x="0" y="82"/>
                </a:lnTo>
                <a:lnTo>
                  <a:pt x="489" y="82"/>
                </a:lnTo>
                <a:lnTo>
                  <a:pt x="3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5" name="任意多边形 44">
            <a:extLst>
              <a:ext uri="{FF2B5EF4-FFF2-40B4-BE49-F238E27FC236}">
                <a16:creationId xmlns:a16="http://schemas.microsoft.com/office/drawing/2014/main" id="{5D2B2487-ED36-4B7A-B68E-1837422C10A6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5759450" y="3252788"/>
            <a:ext cx="330200" cy="55562"/>
          </a:xfrm>
          <a:custGeom>
            <a:avLst/>
            <a:gdLst>
              <a:gd name="T0" fmla="*/ 0 w 489"/>
              <a:gd name="T1" fmla="*/ 0 h 82"/>
              <a:gd name="T2" fmla="*/ 0 w 489"/>
              <a:gd name="T3" fmla="*/ 82 h 82"/>
              <a:gd name="T4" fmla="*/ 489 w 489"/>
              <a:gd name="T5" fmla="*/ 82 h 82"/>
              <a:gd name="T6" fmla="*/ 385 w 489"/>
              <a:gd name="T7" fmla="*/ 0 h 82"/>
              <a:gd name="T8" fmla="*/ 0 w 489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82">
                <a:moveTo>
                  <a:pt x="0" y="0"/>
                </a:moveTo>
                <a:lnTo>
                  <a:pt x="0" y="82"/>
                </a:lnTo>
                <a:lnTo>
                  <a:pt x="489" y="82"/>
                </a:lnTo>
                <a:lnTo>
                  <a:pt x="385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6" name="任意多边形 45">
            <a:extLst>
              <a:ext uri="{FF2B5EF4-FFF2-40B4-BE49-F238E27FC236}">
                <a16:creationId xmlns:a16="http://schemas.microsoft.com/office/drawing/2014/main" id="{4E42A786-A01A-403D-90A5-1B340795B5BA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6113463" y="3378201"/>
            <a:ext cx="292100" cy="42863"/>
          </a:xfrm>
          <a:custGeom>
            <a:avLst/>
            <a:gdLst>
              <a:gd name="T0" fmla="*/ 431 w 431"/>
              <a:gd name="T1" fmla="*/ 0 h 64"/>
              <a:gd name="T2" fmla="*/ 0 w 431"/>
              <a:gd name="T3" fmla="*/ 0 h 64"/>
              <a:gd name="T4" fmla="*/ 12 w 431"/>
              <a:gd name="T5" fmla="*/ 31 h 64"/>
              <a:gd name="T6" fmla="*/ 33 w 431"/>
              <a:gd name="T7" fmla="*/ 64 h 64"/>
              <a:gd name="T8" fmla="*/ 431 w 431"/>
              <a:gd name="T9" fmla="*/ 64 h 64"/>
              <a:gd name="T10" fmla="*/ 431 w 431"/>
              <a:gd name="T1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1" h="64">
                <a:moveTo>
                  <a:pt x="431" y="0"/>
                </a:moveTo>
                <a:lnTo>
                  <a:pt x="0" y="0"/>
                </a:lnTo>
                <a:lnTo>
                  <a:pt x="12" y="31"/>
                </a:lnTo>
                <a:lnTo>
                  <a:pt x="33" y="64"/>
                </a:lnTo>
                <a:lnTo>
                  <a:pt x="431" y="64"/>
                </a:lnTo>
                <a:lnTo>
                  <a:pt x="431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7" name="任意多边形 46">
            <a:extLst>
              <a:ext uri="{FF2B5EF4-FFF2-40B4-BE49-F238E27FC236}">
                <a16:creationId xmlns:a16="http://schemas.microsoft.com/office/drawing/2014/main" id="{4644E5D0-48DE-420A-88B7-A672CFEF8C97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5984875" y="3384551"/>
            <a:ext cx="166688" cy="55563"/>
          </a:xfrm>
          <a:custGeom>
            <a:avLst/>
            <a:gdLst>
              <a:gd name="T0" fmla="*/ 205 w 248"/>
              <a:gd name="T1" fmla="*/ 0 h 82"/>
              <a:gd name="T2" fmla="*/ 0 w 248"/>
              <a:gd name="T3" fmla="*/ 0 h 82"/>
              <a:gd name="T4" fmla="*/ 0 w 248"/>
              <a:gd name="T5" fmla="*/ 82 h 82"/>
              <a:gd name="T6" fmla="*/ 248 w 248"/>
              <a:gd name="T7" fmla="*/ 82 h 82"/>
              <a:gd name="T8" fmla="*/ 221 w 248"/>
              <a:gd name="T9" fmla="*/ 39 h 82"/>
              <a:gd name="T10" fmla="*/ 205 w 248"/>
              <a:gd name="T11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82">
                <a:moveTo>
                  <a:pt x="205" y="0"/>
                </a:moveTo>
                <a:lnTo>
                  <a:pt x="0" y="0"/>
                </a:lnTo>
                <a:lnTo>
                  <a:pt x="0" y="82"/>
                </a:lnTo>
                <a:lnTo>
                  <a:pt x="248" y="82"/>
                </a:lnTo>
                <a:lnTo>
                  <a:pt x="221" y="39"/>
                </a:lnTo>
                <a:lnTo>
                  <a:pt x="205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B331A660-420F-41A7-8978-9CD2C576B685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5984875" y="3384551"/>
            <a:ext cx="166688" cy="55563"/>
          </a:xfrm>
          <a:custGeom>
            <a:avLst/>
            <a:gdLst>
              <a:gd name="T0" fmla="*/ 205 w 248"/>
              <a:gd name="T1" fmla="*/ 0 h 82"/>
              <a:gd name="T2" fmla="*/ 0 w 248"/>
              <a:gd name="T3" fmla="*/ 0 h 82"/>
              <a:gd name="T4" fmla="*/ 0 w 248"/>
              <a:gd name="T5" fmla="*/ 82 h 82"/>
              <a:gd name="T6" fmla="*/ 248 w 248"/>
              <a:gd name="T7" fmla="*/ 82 h 82"/>
              <a:gd name="T8" fmla="*/ 221 w 248"/>
              <a:gd name="T9" fmla="*/ 39 h 82"/>
              <a:gd name="T10" fmla="*/ 205 w 248"/>
              <a:gd name="T11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82">
                <a:moveTo>
                  <a:pt x="205" y="0"/>
                </a:moveTo>
                <a:lnTo>
                  <a:pt x="0" y="0"/>
                </a:lnTo>
                <a:lnTo>
                  <a:pt x="0" y="82"/>
                </a:lnTo>
                <a:lnTo>
                  <a:pt x="248" y="82"/>
                </a:lnTo>
                <a:lnTo>
                  <a:pt x="221" y="39"/>
                </a:lnTo>
                <a:lnTo>
                  <a:pt x="2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9" name="任意多边形 48">
            <a:extLst>
              <a:ext uri="{FF2B5EF4-FFF2-40B4-BE49-F238E27FC236}">
                <a16:creationId xmlns:a16="http://schemas.microsoft.com/office/drawing/2014/main" id="{7A9BF043-F20E-4BC8-AC75-6057E28DFFBD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5732464" y="3498851"/>
            <a:ext cx="517525" cy="55563"/>
          </a:xfrm>
          <a:custGeom>
            <a:avLst/>
            <a:gdLst>
              <a:gd name="T0" fmla="*/ 0 w 768"/>
              <a:gd name="T1" fmla="*/ 0 h 81"/>
              <a:gd name="T2" fmla="*/ 0 w 768"/>
              <a:gd name="T3" fmla="*/ 81 h 81"/>
              <a:gd name="T4" fmla="*/ 768 w 768"/>
              <a:gd name="T5" fmla="*/ 81 h 81"/>
              <a:gd name="T6" fmla="*/ 756 w 768"/>
              <a:gd name="T7" fmla="*/ 0 h 81"/>
              <a:gd name="T8" fmla="*/ 0 w 768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81">
                <a:moveTo>
                  <a:pt x="0" y="0"/>
                </a:moveTo>
                <a:lnTo>
                  <a:pt x="0" y="81"/>
                </a:lnTo>
                <a:lnTo>
                  <a:pt x="768" y="81"/>
                </a:lnTo>
                <a:lnTo>
                  <a:pt x="7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0" name="任意多边形 49">
            <a:extLst>
              <a:ext uri="{FF2B5EF4-FFF2-40B4-BE49-F238E27FC236}">
                <a16:creationId xmlns:a16="http://schemas.microsoft.com/office/drawing/2014/main" id="{CC0511DA-F7C1-417A-A3AF-48D040079127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5732464" y="3498851"/>
            <a:ext cx="517525" cy="55563"/>
          </a:xfrm>
          <a:custGeom>
            <a:avLst/>
            <a:gdLst>
              <a:gd name="T0" fmla="*/ 0 w 768"/>
              <a:gd name="T1" fmla="*/ 0 h 81"/>
              <a:gd name="T2" fmla="*/ 0 w 768"/>
              <a:gd name="T3" fmla="*/ 81 h 81"/>
              <a:gd name="T4" fmla="*/ 768 w 768"/>
              <a:gd name="T5" fmla="*/ 81 h 81"/>
              <a:gd name="T6" fmla="*/ 756 w 768"/>
              <a:gd name="T7" fmla="*/ 0 h 81"/>
              <a:gd name="T8" fmla="*/ 0 w 768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81">
                <a:moveTo>
                  <a:pt x="0" y="0"/>
                </a:moveTo>
                <a:lnTo>
                  <a:pt x="0" y="81"/>
                </a:lnTo>
                <a:lnTo>
                  <a:pt x="768" y="81"/>
                </a:lnTo>
                <a:lnTo>
                  <a:pt x="75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1" name="任意多边形 50">
            <a:extLst>
              <a:ext uri="{FF2B5EF4-FFF2-40B4-BE49-F238E27FC236}">
                <a16:creationId xmlns:a16="http://schemas.microsoft.com/office/drawing/2014/main" id="{691C505B-C2CD-4543-8775-58ABE01B099D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6181726" y="3506788"/>
            <a:ext cx="377825" cy="42862"/>
          </a:xfrm>
          <a:custGeom>
            <a:avLst/>
            <a:gdLst>
              <a:gd name="T0" fmla="*/ 560 w 560"/>
              <a:gd name="T1" fmla="*/ 0 h 64"/>
              <a:gd name="T2" fmla="*/ 0 w 560"/>
              <a:gd name="T3" fmla="*/ 0 h 64"/>
              <a:gd name="T4" fmla="*/ 9 w 560"/>
              <a:gd name="T5" fmla="*/ 64 h 64"/>
              <a:gd name="T6" fmla="*/ 560 w 560"/>
              <a:gd name="T7" fmla="*/ 64 h 64"/>
              <a:gd name="T8" fmla="*/ 560 w 560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64">
                <a:moveTo>
                  <a:pt x="560" y="0"/>
                </a:moveTo>
                <a:lnTo>
                  <a:pt x="0" y="0"/>
                </a:lnTo>
                <a:lnTo>
                  <a:pt x="9" y="64"/>
                </a:lnTo>
                <a:lnTo>
                  <a:pt x="560" y="64"/>
                </a:lnTo>
                <a:lnTo>
                  <a:pt x="560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2" name="任意多边形 51">
            <a:extLst>
              <a:ext uri="{FF2B5EF4-FFF2-40B4-BE49-F238E27FC236}">
                <a16:creationId xmlns:a16="http://schemas.microsoft.com/office/drawing/2014/main" id="{2245F267-1216-4D46-98B9-AA80294E809B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5961064" y="3630614"/>
            <a:ext cx="236537" cy="53975"/>
          </a:xfrm>
          <a:custGeom>
            <a:avLst/>
            <a:gdLst>
              <a:gd name="T0" fmla="*/ 0 w 349"/>
              <a:gd name="T1" fmla="*/ 0 h 81"/>
              <a:gd name="T2" fmla="*/ 0 w 349"/>
              <a:gd name="T3" fmla="*/ 81 h 81"/>
              <a:gd name="T4" fmla="*/ 349 w 349"/>
              <a:gd name="T5" fmla="*/ 81 h 81"/>
              <a:gd name="T6" fmla="*/ 346 w 349"/>
              <a:gd name="T7" fmla="*/ 0 h 81"/>
              <a:gd name="T8" fmla="*/ 0 w 349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" h="81">
                <a:moveTo>
                  <a:pt x="0" y="0"/>
                </a:moveTo>
                <a:lnTo>
                  <a:pt x="0" y="81"/>
                </a:lnTo>
                <a:lnTo>
                  <a:pt x="349" y="81"/>
                </a:lnTo>
                <a:lnTo>
                  <a:pt x="3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3" name="任意多边形 52">
            <a:extLst>
              <a:ext uri="{FF2B5EF4-FFF2-40B4-BE49-F238E27FC236}">
                <a16:creationId xmlns:a16="http://schemas.microsoft.com/office/drawing/2014/main" id="{A909888F-FB05-4E13-A765-26A644588D2E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5961064" y="3630614"/>
            <a:ext cx="236537" cy="53975"/>
          </a:xfrm>
          <a:custGeom>
            <a:avLst/>
            <a:gdLst>
              <a:gd name="T0" fmla="*/ 0 w 349"/>
              <a:gd name="T1" fmla="*/ 0 h 81"/>
              <a:gd name="T2" fmla="*/ 0 w 349"/>
              <a:gd name="T3" fmla="*/ 81 h 81"/>
              <a:gd name="T4" fmla="*/ 349 w 349"/>
              <a:gd name="T5" fmla="*/ 81 h 81"/>
              <a:gd name="T6" fmla="*/ 346 w 349"/>
              <a:gd name="T7" fmla="*/ 0 h 81"/>
              <a:gd name="T8" fmla="*/ 0 w 349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" h="81">
                <a:moveTo>
                  <a:pt x="0" y="0"/>
                </a:moveTo>
                <a:lnTo>
                  <a:pt x="0" y="81"/>
                </a:lnTo>
                <a:lnTo>
                  <a:pt x="349" y="81"/>
                </a:lnTo>
                <a:lnTo>
                  <a:pt x="34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4" name="任意多边形 53">
            <a:extLst>
              <a:ext uri="{FF2B5EF4-FFF2-40B4-BE49-F238E27FC236}">
                <a16:creationId xmlns:a16="http://schemas.microsoft.com/office/drawing/2014/main" id="{7AA599B4-1F49-4F6C-8653-A30B12F6C5B5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6194426" y="3633788"/>
            <a:ext cx="544513" cy="42862"/>
          </a:xfrm>
          <a:custGeom>
            <a:avLst/>
            <a:gdLst>
              <a:gd name="T0" fmla="*/ 806 w 806"/>
              <a:gd name="T1" fmla="*/ 0 h 64"/>
              <a:gd name="T2" fmla="*/ 0 w 806"/>
              <a:gd name="T3" fmla="*/ 0 h 64"/>
              <a:gd name="T4" fmla="*/ 1 w 806"/>
              <a:gd name="T5" fmla="*/ 64 h 64"/>
              <a:gd name="T6" fmla="*/ 806 w 806"/>
              <a:gd name="T7" fmla="*/ 64 h 64"/>
              <a:gd name="T8" fmla="*/ 806 w 806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6" h="64">
                <a:moveTo>
                  <a:pt x="806" y="0"/>
                </a:moveTo>
                <a:lnTo>
                  <a:pt x="0" y="0"/>
                </a:lnTo>
                <a:lnTo>
                  <a:pt x="1" y="64"/>
                </a:lnTo>
                <a:lnTo>
                  <a:pt x="806" y="64"/>
                </a:lnTo>
                <a:lnTo>
                  <a:pt x="806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5" name="任意多边形 54">
            <a:extLst>
              <a:ext uri="{FF2B5EF4-FFF2-40B4-BE49-F238E27FC236}">
                <a16:creationId xmlns:a16="http://schemas.microsoft.com/office/drawing/2014/main" id="{0FA8C264-EAEC-4E94-8AD7-1C87FFC20F38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5846763" y="3751263"/>
            <a:ext cx="328612" cy="55562"/>
          </a:xfrm>
          <a:custGeom>
            <a:avLst/>
            <a:gdLst>
              <a:gd name="T0" fmla="*/ 0 w 488"/>
              <a:gd name="T1" fmla="*/ 82 h 82"/>
              <a:gd name="T2" fmla="*/ 469 w 488"/>
              <a:gd name="T3" fmla="*/ 82 h 82"/>
              <a:gd name="T4" fmla="*/ 481 w 488"/>
              <a:gd name="T5" fmla="*/ 51 h 82"/>
              <a:gd name="T6" fmla="*/ 488 w 488"/>
              <a:gd name="T7" fmla="*/ 0 h 82"/>
              <a:gd name="T8" fmla="*/ 0 w 488"/>
              <a:gd name="T9" fmla="*/ 0 h 82"/>
              <a:gd name="T10" fmla="*/ 0 w 488"/>
              <a:gd name="T11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82">
                <a:moveTo>
                  <a:pt x="0" y="82"/>
                </a:moveTo>
                <a:lnTo>
                  <a:pt x="469" y="82"/>
                </a:lnTo>
                <a:lnTo>
                  <a:pt x="481" y="51"/>
                </a:lnTo>
                <a:lnTo>
                  <a:pt x="488" y="0"/>
                </a:lnTo>
                <a:lnTo>
                  <a:pt x="0" y="0"/>
                </a:lnTo>
                <a:lnTo>
                  <a:pt x="0" y="82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6" name="任意多边形 55">
            <a:extLst>
              <a:ext uri="{FF2B5EF4-FFF2-40B4-BE49-F238E27FC236}">
                <a16:creationId xmlns:a16="http://schemas.microsoft.com/office/drawing/2014/main" id="{E9AED31B-2017-4231-B616-C5F298E6F0AF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>
            <a:off x="5846763" y="3751263"/>
            <a:ext cx="328612" cy="55562"/>
          </a:xfrm>
          <a:custGeom>
            <a:avLst/>
            <a:gdLst>
              <a:gd name="T0" fmla="*/ 0 w 488"/>
              <a:gd name="T1" fmla="*/ 82 h 82"/>
              <a:gd name="T2" fmla="*/ 469 w 488"/>
              <a:gd name="T3" fmla="*/ 82 h 82"/>
              <a:gd name="T4" fmla="*/ 481 w 488"/>
              <a:gd name="T5" fmla="*/ 51 h 82"/>
              <a:gd name="T6" fmla="*/ 488 w 488"/>
              <a:gd name="T7" fmla="*/ 0 h 82"/>
              <a:gd name="T8" fmla="*/ 0 w 488"/>
              <a:gd name="T9" fmla="*/ 0 h 82"/>
              <a:gd name="T10" fmla="*/ 0 w 488"/>
              <a:gd name="T11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82">
                <a:moveTo>
                  <a:pt x="0" y="82"/>
                </a:moveTo>
                <a:lnTo>
                  <a:pt x="469" y="82"/>
                </a:lnTo>
                <a:lnTo>
                  <a:pt x="481" y="51"/>
                </a:lnTo>
                <a:lnTo>
                  <a:pt x="488" y="0"/>
                </a:lnTo>
                <a:lnTo>
                  <a:pt x="0" y="0"/>
                </a:lnTo>
                <a:lnTo>
                  <a:pt x="0" y="8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7" name="任意多边形 56">
            <a:extLst>
              <a:ext uri="{FF2B5EF4-FFF2-40B4-BE49-F238E27FC236}">
                <a16:creationId xmlns:a16="http://schemas.microsoft.com/office/drawing/2014/main" id="{6B534BD5-79A9-4A71-B159-EEFC154CD147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>
            <a:off x="6178550" y="3759200"/>
            <a:ext cx="463550" cy="44450"/>
          </a:xfrm>
          <a:custGeom>
            <a:avLst/>
            <a:gdLst>
              <a:gd name="T0" fmla="*/ 0 w 687"/>
              <a:gd name="T1" fmla="*/ 64 h 64"/>
              <a:gd name="T2" fmla="*/ 687 w 687"/>
              <a:gd name="T3" fmla="*/ 64 h 64"/>
              <a:gd name="T4" fmla="*/ 687 w 687"/>
              <a:gd name="T5" fmla="*/ 0 h 64"/>
              <a:gd name="T6" fmla="*/ 14 w 687"/>
              <a:gd name="T7" fmla="*/ 0 h 64"/>
              <a:gd name="T8" fmla="*/ 9 w 687"/>
              <a:gd name="T9" fmla="*/ 39 h 64"/>
              <a:gd name="T10" fmla="*/ 0 w 687"/>
              <a:gd name="T1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4">
                <a:moveTo>
                  <a:pt x="0" y="64"/>
                </a:moveTo>
                <a:lnTo>
                  <a:pt x="687" y="64"/>
                </a:lnTo>
                <a:lnTo>
                  <a:pt x="687" y="0"/>
                </a:lnTo>
                <a:lnTo>
                  <a:pt x="14" y="0"/>
                </a:lnTo>
                <a:lnTo>
                  <a:pt x="9" y="39"/>
                </a:lnTo>
                <a:lnTo>
                  <a:pt x="0" y="64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8" name="任意多边形 57">
            <a:extLst>
              <a:ext uri="{FF2B5EF4-FFF2-40B4-BE49-F238E27FC236}">
                <a16:creationId xmlns:a16="http://schemas.microsoft.com/office/drawing/2014/main" id="{715E4331-6E05-453B-AE15-FBCAEC47483D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6130926" y="3886200"/>
            <a:ext cx="250825" cy="44450"/>
          </a:xfrm>
          <a:custGeom>
            <a:avLst/>
            <a:gdLst>
              <a:gd name="T0" fmla="*/ 0 w 372"/>
              <a:gd name="T1" fmla="*/ 64 h 64"/>
              <a:gd name="T2" fmla="*/ 372 w 372"/>
              <a:gd name="T3" fmla="*/ 64 h 64"/>
              <a:gd name="T4" fmla="*/ 372 w 372"/>
              <a:gd name="T5" fmla="*/ 0 h 64"/>
              <a:gd name="T6" fmla="*/ 24 w 372"/>
              <a:gd name="T7" fmla="*/ 0 h 64"/>
              <a:gd name="T8" fmla="*/ 21 w 372"/>
              <a:gd name="T9" fmla="*/ 9 h 64"/>
              <a:gd name="T10" fmla="*/ 0 w 372"/>
              <a:gd name="T1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64">
                <a:moveTo>
                  <a:pt x="0" y="64"/>
                </a:moveTo>
                <a:lnTo>
                  <a:pt x="372" y="64"/>
                </a:lnTo>
                <a:lnTo>
                  <a:pt x="372" y="0"/>
                </a:lnTo>
                <a:lnTo>
                  <a:pt x="24" y="0"/>
                </a:lnTo>
                <a:lnTo>
                  <a:pt x="21" y="9"/>
                </a:lnTo>
                <a:lnTo>
                  <a:pt x="0" y="64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9" name="任意多边形 58">
            <a:extLst>
              <a:ext uri="{FF2B5EF4-FFF2-40B4-BE49-F238E27FC236}">
                <a16:creationId xmlns:a16="http://schemas.microsoft.com/office/drawing/2014/main" id="{9042C289-8AEB-43BA-BBE4-F53B461E2814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>
            <a:off x="5997576" y="4013201"/>
            <a:ext cx="538163" cy="42863"/>
          </a:xfrm>
          <a:custGeom>
            <a:avLst/>
            <a:gdLst>
              <a:gd name="T0" fmla="*/ 0 w 797"/>
              <a:gd name="T1" fmla="*/ 64 h 64"/>
              <a:gd name="T2" fmla="*/ 797 w 797"/>
              <a:gd name="T3" fmla="*/ 64 h 64"/>
              <a:gd name="T4" fmla="*/ 797 w 797"/>
              <a:gd name="T5" fmla="*/ 0 h 64"/>
              <a:gd name="T6" fmla="*/ 59 w 797"/>
              <a:gd name="T7" fmla="*/ 0 h 64"/>
              <a:gd name="T8" fmla="*/ 48 w 797"/>
              <a:gd name="T9" fmla="*/ 8 h 64"/>
              <a:gd name="T10" fmla="*/ 0 w 797"/>
              <a:gd name="T1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7" h="64">
                <a:moveTo>
                  <a:pt x="0" y="64"/>
                </a:moveTo>
                <a:lnTo>
                  <a:pt x="797" y="64"/>
                </a:lnTo>
                <a:lnTo>
                  <a:pt x="797" y="0"/>
                </a:lnTo>
                <a:lnTo>
                  <a:pt x="59" y="0"/>
                </a:lnTo>
                <a:lnTo>
                  <a:pt x="48" y="8"/>
                </a:lnTo>
                <a:lnTo>
                  <a:pt x="0" y="64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0" name="任意多边形 59">
            <a:extLst>
              <a:ext uri="{FF2B5EF4-FFF2-40B4-BE49-F238E27FC236}">
                <a16:creationId xmlns:a16="http://schemas.microsoft.com/office/drawing/2014/main" id="{31BAF333-48FC-4483-B4C7-06E1D8E22AE8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>
            <a:off x="5892800" y="3883026"/>
            <a:ext cx="234950" cy="55563"/>
          </a:xfrm>
          <a:custGeom>
            <a:avLst/>
            <a:gdLst>
              <a:gd name="T0" fmla="*/ 0 w 348"/>
              <a:gd name="T1" fmla="*/ 0 h 82"/>
              <a:gd name="T2" fmla="*/ 0 w 348"/>
              <a:gd name="T3" fmla="*/ 82 h 82"/>
              <a:gd name="T4" fmla="*/ 348 w 348"/>
              <a:gd name="T5" fmla="*/ 82 h 82"/>
              <a:gd name="T6" fmla="*/ 345 w 348"/>
              <a:gd name="T7" fmla="*/ 0 h 82"/>
              <a:gd name="T8" fmla="*/ 0 w 348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82">
                <a:moveTo>
                  <a:pt x="0" y="0"/>
                </a:moveTo>
                <a:lnTo>
                  <a:pt x="0" y="82"/>
                </a:lnTo>
                <a:lnTo>
                  <a:pt x="348" y="82"/>
                </a:lnTo>
                <a:lnTo>
                  <a:pt x="345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1" name="任意多边形 60">
            <a:extLst>
              <a:ext uri="{FF2B5EF4-FFF2-40B4-BE49-F238E27FC236}">
                <a16:creationId xmlns:a16="http://schemas.microsoft.com/office/drawing/2014/main" id="{B58FFBBC-D81F-4E25-A10D-9683E692E02A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5892800" y="3883026"/>
            <a:ext cx="234950" cy="55563"/>
          </a:xfrm>
          <a:custGeom>
            <a:avLst/>
            <a:gdLst>
              <a:gd name="T0" fmla="*/ 0 w 348"/>
              <a:gd name="T1" fmla="*/ 0 h 82"/>
              <a:gd name="T2" fmla="*/ 0 w 348"/>
              <a:gd name="T3" fmla="*/ 82 h 82"/>
              <a:gd name="T4" fmla="*/ 348 w 348"/>
              <a:gd name="T5" fmla="*/ 82 h 82"/>
              <a:gd name="T6" fmla="*/ 345 w 348"/>
              <a:gd name="T7" fmla="*/ 0 h 82"/>
              <a:gd name="T8" fmla="*/ 0 w 348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82">
                <a:moveTo>
                  <a:pt x="0" y="0"/>
                </a:moveTo>
                <a:lnTo>
                  <a:pt x="0" y="82"/>
                </a:lnTo>
                <a:lnTo>
                  <a:pt x="348" y="82"/>
                </a:lnTo>
                <a:lnTo>
                  <a:pt x="345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2" name="任意多边形 61">
            <a:extLst>
              <a:ext uri="{FF2B5EF4-FFF2-40B4-BE49-F238E27FC236}">
                <a16:creationId xmlns:a16="http://schemas.microsoft.com/office/drawing/2014/main" id="{C6107F4C-1ECB-4399-A823-337A61D8C2C7}"/>
              </a:ext>
            </a:extLst>
          </p:cNvPr>
          <p:cNvSpPr/>
          <p:nvPr>
            <p:custDataLst>
              <p:tags r:id="rId54"/>
            </p:custDataLst>
          </p:nvPr>
        </p:nvSpPr>
        <p:spPr bwMode="auto">
          <a:xfrm>
            <a:off x="4997451" y="3852864"/>
            <a:ext cx="309563" cy="242887"/>
          </a:xfrm>
          <a:custGeom>
            <a:avLst/>
            <a:gdLst>
              <a:gd name="T0" fmla="*/ 76 w 459"/>
              <a:gd name="T1" fmla="*/ 359 h 359"/>
              <a:gd name="T2" fmla="*/ 0 w 459"/>
              <a:gd name="T3" fmla="*/ 235 h 359"/>
              <a:gd name="T4" fmla="*/ 383 w 459"/>
              <a:gd name="T5" fmla="*/ 0 h 359"/>
              <a:gd name="T6" fmla="*/ 459 w 459"/>
              <a:gd name="T7" fmla="*/ 124 h 359"/>
              <a:gd name="T8" fmla="*/ 76 w 459"/>
              <a:gd name="T9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359">
                <a:moveTo>
                  <a:pt x="76" y="359"/>
                </a:moveTo>
                <a:lnTo>
                  <a:pt x="0" y="235"/>
                </a:lnTo>
                <a:lnTo>
                  <a:pt x="383" y="0"/>
                </a:lnTo>
                <a:lnTo>
                  <a:pt x="459" y="124"/>
                </a:lnTo>
                <a:lnTo>
                  <a:pt x="76" y="359"/>
                </a:lnTo>
                <a:close/>
              </a:path>
            </a:pathLst>
          </a:custGeom>
          <a:solidFill>
            <a:srgbClr val="436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3" name="任意多边形 62">
            <a:extLst>
              <a:ext uri="{FF2B5EF4-FFF2-40B4-BE49-F238E27FC236}">
                <a16:creationId xmlns:a16="http://schemas.microsoft.com/office/drawing/2014/main" id="{88F30F05-3E03-4A8B-8DD4-B38B20A4B4A8}"/>
              </a:ext>
            </a:extLst>
          </p:cNvPr>
          <p:cNvSpPr/>
          <p:nvPr>
            <p:custDataLst>
              <p:tags r:id="rId55"/>
            </p:custDataLst>
          </p:nvPr>
        </p:nvSpPr>
        <p:spPr bwMode="auto">
          <a:xfrm>
            <a:off x="5067300" y="3032126"/>
            <a:ext cx="1257300" cy="1255713"/>
          </a:xfrm>
          <a:custGeom>
            <a:avLst/>
            <a:gdLst>
              <a:gd name="T0" fmla="*/ 2838 w 3254"/>
              <a:gd name="T1" fmla="*/ 875 h 3254"/>
              <a:gd name="T2" fmla="*/ 875 w 3254"/>
              <a:gd name="T3" fmla="*/ 416 h 3254"/>
              <a:gd name="T4" fmla="*/ 415 w 3254"/>
              <a:gd name="T5" fmla="*/ 2379 h 3254"/>
              <a:gd name="T6" fmla="*/ 2379 w 3254"/>
              <a:gd name="T7" fmla="*/ 2839 h 3254"/>
              <a:gd name="T8" fmla="*/ 2838 w 3254"/>
              <a:gd name="T9" fmla="*/ 875 h 3254"/>
              <a:gd name="T10" fmla="*/ 2250 w 3254"/>
              <a:gd name="T11" fmla="*/ 2631 h 3254"/>
              <a:gd name="T12" fmla="*/ 623 w 3254"/>
              <a:gd name="T13" fmla="*/ 2250 h 3254"/>
              <a:gd name="T14" fmla="*/ 1004 w 3254"/>
              <a:gd name="T15" fmla="*/ 623 h 3254"/>
              <a:gd name="T16" fmla="*/ 2630 w 3254"/>
              <a:gd name="T17" fmla="*/ 1004 h 3254"/>
              <a:gd name="T18" fmla="*/ 2250 w 3254"/>
              <a:gd name="T19" fmla="*/ 2631 h 3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254">
                <a:moveTo>
                  <a:pt x="2838" y="875"/>
                </a:moveTo>
                <a:cubicBezTo>
                  <a:pt x="2423" y="206"/>
                  <a:pt x="1544" y="0"/>
                  <a:pt x="875" y="416"/>
                </a:cubicBezTo>
                <a:cubicBezTo>
                  <a:pt x="206" y="831"/>
                  <a:pt x="0" y="1710"/>
                  <a:pt x="415" y="2379"/>
                </a:cubicBezTo>
                <a:cubicBezTo>
                  <a:pt x="830" y="3048"/>
                  <a:pt x="1710" y="3254"/>
                  <a:pt x="2379" y="2839"/>
                </a:cubicBezTo>
                <a:cubicBezTo>
                  <a:pt x="3048" y="2423"/>
                  <a:pt x="3254" y="1544"/>
                  <a:pt x="2838" y="875"/>
                </a:cubicBezTo>
                <a:moveTo>
                  <a:pt x="2250" y="2631"/>
                </a:moveTo>
                <a:cubicBezTo>
                  <a:pt x="1695" y="2975"/>
                  <a:pt x="967" y="2804"/>
                  <a:pt x="623" y="2250"/>
                </a:cubicBezTo>
                <a:cubicBezTo>
                  <a:pt x="279" y="1696"/>
                  <a:pt x="450" y="967"/>
                  <a:pt x="1004" y="623"/>
                </a:cubicBezTo>
                <a:cubicBezTo>
                  <a:pt x="1558" y="280"/>
                  <a:pt x="2286" y="450"/>
                  <a:pt x="2630" y="1004"/>
                </a:cubicBezTo>
                <a:cubicBezTo>
                  <a:pt x="2974" y="1559"/>
                  <a:pt x="2804" y="2287"/>
                  <a:pt x="2250" y="2631"/>
                </a:cubicBezTo>
              </a:path>
            </a:pathLst>
          </a:custGeom>
          <a:solidFill>
            <a:srgbClr val="436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4" name="任意多边形 63">
            <a:extLst>
              <a:ext uri="{FF2B5EF4-FFF2-40B4-BE49-F238E27FC236}">
                <a16:creationId xmlns:a16="http://schemas.microsoft.com/office/drawing/2014/main" id="{2F054800-C619-4385-AFCD-2865FADB90E6}"/>
              </a:ext>
            </a:extLst>
          </p:cNvPr>
          <p:cNvSpPr/>
          <p:nvPr>
            <p:custDataLst>
              <p:tags r:id="rId56"/>
            </p:custDataLst>
          </p:nvPr>
        </p:nvSpPr>
        <p:spPr bwMode="auto">
          <a:xfrm>
            <a:off x="5240339" y="3470276"/>
            <a:ext cx="41275" cy="379413"/>
          </a:xfrm>
          <a:custGeom>
            <a:avLst/>
            <a:gdLst>
              <a:gd name="T0" fmla="*/ 108 w 108"/>
              <a:gd name="T1" fmla="*/ 0 h 986"/>
              <a:gd name="T2" fmla="*/ 1 w 108"/>
              <a:gd name="T3" fmla="*/ 495 h 986"/>
              <a:gd name="T4" fmla="*/ 108 w 108"/>
              <a:gd name="T5" fmla="*/ 986 h 986"/>
              <a:gd name="T6" fmla="*/ 108 w 108"/>
              <a:gd name="T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986">
                <a:moveTo>
                  <a:pt x="108" y="0"/>
                </a:moveTo>
                <a:cubicBezTo>
                  <a:pt x="37" y="155"/>
                  <a:pt x="0" y="324"/>
                  <a:pt x="1" y="495"/>
                </a:cubicBezTo>
                <a:cubicBezTo>
                  <a:pt x="1" y="661"/>
                  <a:pt x="36" y="828"/>
                  <a:pt x="108" y="986"/>
                </a:cubicBezTo>
                <a:cubicBezTo>
                  <a:pt x="108" y="0"/>
                  <a:pt x="108" y="0"/>
                  <a:pt x="108" y="0"/>
                </a:cubicBezTo>
              </a:path>
            </a:pathLst>
          </a:custGeom>
          <a:solidFill>
            <a:srgbClr val="B8D5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5" name="任意多边形 64">
            <a:extLst>
              <a:ext uri="{FF2B5EF4-FFF2-40B4-BE49-F238E27FC236}">
                <a16:creationId xmlns:a16="http://schemas.microsoft.com/office/drawing/2014/main" id="{6A71871B-1D53-465F-BA4A-85CF35BE9F0F}"/>
              </a:ext>
            </a:extLst>
          </p:cNvPr>
          <p:cNvSpPr/>
          <p:nvPr>
            <p:custDataLst>
              <p:tags r:id="rId57"/>
            </p:custDataLst>
          </p:nvPr>
        </p:nvSpPr>
        <p:spPr bwMode="auto">
          <a:xfrm>
            <a:off x="5281614" y="3203576"/>
            <a:ext cx="777875" cy="696913"/>
          </a:xfrm>
          <a:custGeom>
            <a:avLst/>
            <a:gdLst>
              <a:gd name="T0" fmla="*/ 1073 w 2014"/>
              <a:gd name="T1" fmla="*/ 0 h 1804"/>
              <a:gd name="T2" fmla="*/ 1073 w 2014"/>
              <a:gd name="T3" fmla="*/ 0 h 1804"/>
              <a:gd name="T4" fmla="*/ 455 w 2014"/>
              <a:gd name="T5" fmla="*/ 175 h 1804"/>
              <a:gd name="T6" fmla="*/ 451 w 2014"/>
              <a:gd name="T7" fmla="*/ 177 h 1804"/>
              <a:gd name="T8" fmla="*/ 451 w 2014"/>
              <a:gd name="T9" fmla="*/ 177 h 1804"/>
              <a:gd name="T10" fmla="*/ 0 w 2014"/>
              <a:gd name="T11" fmla="*/ 688 h 1804"/>
              <a:gd name="T12" fmla="*/ 0 w 2014"/>
              <a:gd name="T13" fmla="*/ 1674 h 1804"/>
              <a:gd name="T14" fmla="*/ 70 w 2014"/>
              <a:gd name="T15" fmla="*/ 1804 h 1804"/>
              <a:gd name="T16" fmla="*/ 70 w 2014"/>
              <a:gd name="T17" fmla="*/ 1804 h 1804"/>
              <a:gd name="T18" fmla="*/ 70 w 2014"/>
              <a:gd name="T19" fmla="*/ 1804 h 1804"/>
              <a:gd name="T20" fmla="*/ 461 w 2014"/>
              <a:gd name="T21" fmla="*/ 1561 h 1804"/>
              <a:gd name="T22" fmla="*/ 389 w 2014"/>
              <a:gd name="T23" fmla="*/ 1561 h 1804"/>
              <a:gd name="T24" fmla="*/ 389 w 2014"/>
              <a:gd name="T25" fmla="*/ 1418 h 1804"/>
              <a:gd name="T26" fmla="*/ 691 w 2014"/>
              <a:gd name="T27" fmla="*/ 1418 h 1804"/>
              <a:gd name="T28" fmla="*/ 1515 w 2014"/>
              <a:gd name="T29" fmla="*/ 907 h 1804"/>
              <a:gd name="T30" fmla="*/ 1166 w 2014"/>
              <a:gd name="T31" fmla="*/ 907 h 1804"/>
              <a:gd name="T32" fmla="*/ 1166 w 2014"/>
              <a:gd name="T33" fmla="*/ 765 h 1804"/>
              <a:gd name="T34" fmla="*/ 1745 w 2014"/>
              <a:gd name="T35" fmla="*/ 765 h 1804"/>
              <a:gd name="T36" fmla="*/ 1995 w 2014"/>
              <a:gd name="T37" fmla="*/ 609 h 1804"/>
              <a:gd name="T38" fmla="*/ 1819 w 2014"/>
              <a:gd name="T39" fmla="*/ 609 h 1804"/>
              <a:gd name="T40" fmla="*/ 1819 w 2014"/>
              <a:gd name="T41" fmla="*/ 466 h 1804"/>
              <a:gd name="T42" fmla="*/ 2014 w 2014"/>
              <a:gd name="T43" fmla="*/ 466 h 1804"/>
              <a:gd name="T44" fmla="*/ 1826 w 2014"/>
              <a:gd name="T45" fmla="*/ 270 h 1804"/>
              <a:gd name="T46" fmla="*/ 1236 w 2014"/>
              <a:gd name="T47" fmla="*/ 270 h 1804"/>
              <a:gd name="T48" fmla="*/ 1236 w 2014"/>
              <a:gd name="T49" fmla="*/ 127 h 1804"/>
              <a:gd name="T50" fmla="*/ 1607 w 2014"/>
              <a:gd name="T51" fmla="*/ 127 h 1804"/>
              <a:gd name="T52" fmla="*/ 1073 w 2014"/>
              <a:gd name="T53" fmla="*/ 0 h 1804"/>
              <a:gd name="T54" fmla="*/ 1073 w 2014"/>
              <a:gd name="T55" fmla="*/ 0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14" h="1804">
                <a:moveTo>
                  <a:pt x="1073" y="0"/>
                </a:moveTo>
                <a:cubicBezTo>
                  <a:pt x="1073" y="0"/>
                  <a:pt x="1073" y="0"/>
                  <a:pt x="1073" y="0"/>
                </a:cubicBezTo>
                <a:cubicBezTo>
                  <a:pt x="862" y="0"/>
                  <a:pt x="648" y="56"/>
                  <a:pt x="455" y="175"/>
                </a:cubicBezTo>
                <a:cubicBezTo>
                  <a:pt x="454" y="176"/>
                  <a:pt x="452" y="177"/>
                  <a:pt x="451" y="177"/>
                </a:cubicBezTo>
                <a:cubicBezTo>
                  <a:pt x="451" y="177"/>
                  <a:pt x="451" y="177"/>
                  <a:pt x="451" y="177"/>
                </a:cubicBezTo>
                <a:cubicBezTo>
                  <a:pt x="246" y="305"/>
                  <a:pt x="94" y="484"/>
                  <a:pt x="0" y="688"/>
                </a:cubicBezTo>
                <a:cubicBezTo>
                  <a:pt x="0" y="1674"/>
                  <a:pt x="0" y="1674"/>
                  <a:pt x="0" y="1674"/>
                </a:cubicBezTo>
                <a:cubicBezTo>
                  <a:pt x="21" y="1718"/>
                  <a:pt x="44" y="1762"/>
                  <a:pt x="70" y="1804"/>
                </a:cubicBezTo>
                <a:cubicBezTo>
                  <a:pt x="70" y="1804"/>
                  <a:pt x="70" y="1804"/>
                  <a:pt x="70" y="1804"/>
                </a:cubicBezTo>
                <a:cubicBezTo>
                  <a:pt x="70" y="1804"/>
                  <a:pt x="70" y="1804"/>
                  <a:pt x="70" y="1804"/>
                </a:cubicBezTo>
                <a:cubicBezTo>
                  <a:pt x="461" y="1561"/>
                  <a:pt x="461" y="1561"/>
                  <a:pt x="461" y="1561"/>
                </a:cubicBezTo>
                <a:cubicBezTo>
                  <a:pt x="389" y="1561"/>
                  <a:pt x="389" y="1561"/>
                  <a:pt x="389" y="1561"/>
                </a:cubicBezTo>
                <a:cubicBezTo>
                  <a:pt x="389" y="1418"/>
                  <a:pt x="389" y="1418"/>
                  <a:pt x="389" y="1418"/>
                </a:cubicBezTo>
                <a:cubicBezTo>
                  <a:pt x="691" y="1418"/>
                  <a:pt x="691" y="1418"/>
                  <a:pt x="691" y="1418"/>
                </a:cubicBezTo>
                <a:cubicBezTo>
                  <a:pt x="1515" y="907"/>
                  <a:pt x="1515" y="907"/>
                  <a:pt x="1515" y="907"/>
                </a:cubicBezTo>
                <a:cubicBezTo>
                  <a:pt x="1166" y="907"/>
                  <a:pt x="1166" y="907"/>
                  <a:pt x="1166" y="907"/>
                </a:cubicBezTo>
                <a:cubicBezTo>
                  <a:pt x="1166" y="765"/>
                  <a:pt x="1166" y="765"/>
                  <a:pt x="1166" y="765"/>
                </a:cubicBezTo>
                <a:cubicBezTo>
                  <a:pt x="1745" y="765"/>
                  <a:pt x="1745" y="765"/>
                  <a:pt x="1745" y="765"/>
                </a:cubicBezTo>
                <a:cubicBezTo>
                  <a:pt x="1995" y="609"/>
                  <a:pt x="1995" y="609"/>
                  <a:pt x="1995" y="609"/>
                </a:cubicBezTo>
                <a:cubicBezTo>
                  <a:pt x="1819" y="609"/>
                  <a:pt x="1819" y="609"/>
                  <a:pt x="1819" y="609"/>
                </a:cubicBezTo>
                <a:cubicBezTo>
                  <a:pt x="1819" y="466"/>
                  <a:pt x="1819" y="466"/>
                  <a:pt x="1819" y="466"/>
                </a:cubicBezTo>
                <a:cubicBezTo>
                  <a:pt x="2014" y="466"/>
                  <a:pt x="2014" y="466"/>
                  <a:pt x="2014" y="466"/>
                </a:cubicBezTo>
                <a:cubicBezTo>
                  <a:pt x="1958" y="392"/>
                  <a:pt x="1895" y="327"/>
                  <a:pt x="1826" y="270"/>
                </a:cubicBezTo>
                <a:cubicBezTo>
                  <a:pt x="1236" y="270"/>
                  <a:pt x="1236" y="270"/>
                  <a:pt x="1236" y="270"/>
                </a:cubicBezTo>
                <a:cubicBezTo>
                  <a:pt x="1236" y="127"/>
                  <a:pt x="1236" y="127"/>
                  <a:pt x="1236" y="127"/>
                </a:cubicBezTo>
                <a:cubicBezTo>
                  <a:pt x="1607" y="127"/>
                  <a:pt x="1607" y="127"/>
                  <a:pt x="1607" y="127"/>
                </a:cubicBezTo>
                <a:cubicBezTo>
                  <a:pt x="1442" y="43"/>
                  <a:pt x="1258" y="0"/>
                  <a:pt x="1073" y="0"/>
                </a:cubicBezTo>
                <a:cubicBezTo>
                  <a:pt x="1073" y="0"/>
                  <a:pt x="1073" y="0"/>
                  <a:pt x="1073" y="0"/>
                </a:cubicBezTo>
              </a:path>
            </a:pathLst>
          </a:custGeom>
          <a:solidFill>
            <a:srgbClr val="84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6" name="任意多边形 65">
            <a:extLst>
              <a:ext uri="{FF2B5EF4-FFF2-40B4-BE49-F238E27FC236}">
                <a16:creationId xmlns:a16="http://schemas.microsoft.com/office/drawing/2014/main" id="{9D610B17-08AD-4C84-AEF7-4AEFAF076CD3}"/>
              </a:ext>
            </a:extLst>
          </p:cNvPr>
          <p:cNvSpPr/>
          <p:nvPr>
            <p:custDataLst>
              <p:tags r:id="rId58"/>
            </p:custDataLst>
          </p:nvPr>
        </p:nvSpPr>
        <p:spPr bwMode="auto">
          <a:xfrm>
            <a:off x="5432425" y="3751263"/>
            <a:ext cx="115888" cy="55562"/>
          </a:xfrm>
          <a:custGeom>
            <a:avLst/>
            <a:gdLst>
              <a:gd name="T0" fmla="*/ 173 w 173"/>
              <a:gd name="T1" fmla="*/ 0 h 82"/>
              <a:gd name="T2" fmla="*/ 0 w 173"/>
              <a:gd name="T3" fmla="*/ 0 h 82"/>
              <a:gd name="T4" fmla="*/ 0 w 173"/>
              <a:gd name="T5" fmla="*/ 82 h 82"/>
              <a:gd name="T6" fmla="*/ 42 w 173"/>
              <a:gd name="T7" fmla="*/ 82 h 82"/>
              <a:gd name="T8" fmla="*/ 173 w 173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82">
                <a:moveTo>
                  <a:pt x="173" y="0"/>
                </a:moveTo>
                <a:lnTo>
                  <a:pt x="0" y="0"/>
                </a:lnTo>
                <a:lnTo>
                  <a:pt x="0" y="82"/>
                </a:lnTo>
                <a:lnTo>
                  <a:pt x="42" y="82"/>
                </a:lnTo>
                <a:lnTo>
                  <a:pt x="173" y="0"/>
                </a:lnTo>
                <a:close/>
              </a:path>
            </a:pathLst>
          </a:custGeom>
          <a:solidFill>
            <a:srgbClr val="BD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7" name="任意多边形 66">
            <a:extLst>
              <a:ext uri="{FF2B5EF4-FFF2-40B4-BE49-F238E27FC236}">
                <a16:creationId xmlns:a16="http://schemas.microsoft.com/office/drawing/2014/main" id="{F5F08DE4-EC01-469B-B4DC-91EC91125CCB}"/>
              </a:ext>
            </a:extLst>
          </p:cNvPr>
          <p:cNvSpPr/>
          <p:nvPr>
            <p:custDataLst>
              <p:tags r:id="rId59"/>
            </p:custDataLst>
          </p:nvPr>
        </p:nvSpPr>
        <p:spPr bwMode="auto">
          <a:xfrm>
            <a:off x="5432425" y="3751263"/>
            <a:ext cx="115888" cy="55562"/>
          </a:xfrm>
          <a:custGeom>
            <a:avLst/>
            <a:gdLst>
              <a:gd name="T0" fmla="*/ 173 w 173"/>
              <a:gd name="T1" fmla="*/ 0 h 82"/>
              <a:gd name="T2" fmla="*/ 0 w 173"/>
              <a:gd name="T3" fmla="*/ 0 h 82"/>
              <a:gd name="T4" fmla="*/ 0 w 173"/>
              <a:gd name="T5" fmla="*/ 82 h 82"/>
              <a:gd name="T6" fmla="*/ 42 w 173"/>
              <a:gd name="T7" fmla="*/ 82 h 82"/>
              <a:gd name="T8" fmla="*/ 173 w 173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82">
                <a:moveTo>
                  <a:pt x="173" y="0"/>
                </a:moveTo>
                <a:lnTo>
                  <a:pt x="0" y="0"/>
                </a:lnTo>
                <a:lnTo>
                  <a:pt x="0" y="82"/>
                </a:lnTo>
                <a:lnTo>
                  <a:pt x="42" y="82"/>
                </a:lnTo>
                <a:lnTo>
                  <a:pt x="1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8" name="任意多边形 67">
            <a:extLst>
              <a:ext uri="{FF2B5EF4-FFF2-40B4-BE49-F238E27FC236}">
                <a16:creationId xmlns:a16="http://schemas.microsoft.com/office/drawing/2014/main" id="{AEAE949A-5EB0-4210-A93A-F35E36CB3F76}"/>
              </a:ext>
            </a:extLst>
          </p:cNvPr>
          <p:cNvSpPr/>
          <p:nvPr>
            <p:custDataLst>
              <p:tags r:id="rId60"/>
            </p:custDataLst>
          </p:nvPr>
        </p:nvSpPr>
        <p:spPr bwMode="auto">
          <a:xfrm>
            <a:off x="5759451" y="3252788"/>
            <a:ext cx="227013" cy="55562"/>
          </a:xfrm>
          <a:custGeom>
            <a:avLst/>
            <a:gdLst>
              <a:gd name="T0" fmla="*/ 371 w 590"/>
              <a:gd name="T1" fmla="*/ 0 h 143"/>
              <a:gd name="T2" fmla="*/ 0 w 590"/>
              <a:gd name="T3" fmla="*/ 0 h 143"/>
              <a:gd name="T4" fmla="*/ 0 w 590"/>
              <a:gd name="T5" fmla="*/ 143 h 143"/>
              <a:gd name="T6" fmla="*/ 590 w 590"/>
              <a:gd name="T7" fmla="*/ 143 h 143"/>
              <a:gd name="T8" fmla="*/ 371 w 590"/>
              <a:gd name="T9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0" h="143">
                <a:moveTo>
                  <a:pt x="37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590" y="143"/>
                  <a:pt x="590" y="143"/>
                  <a:pt x="590" y="143"/>
                </a:cubicBezTo>
                <a:cubicBezTo>
                  <a:pt x="522" y="87"/>
                  <a:pt x="448" y="39"/>
                  <a:pt x="371" y="0"/>
                </a:cubicBezTo>
              </a:path>
            </a:pathLst>
          </a:custGeom>
          <a:solidFill>
            <a:srgbClr val="BD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9" name="任意多边形 68">
            <a:extLst>
              <a:ext uri="{FF2B5EF4-FFF2-40B4-BE49-F238E27FC236}">
                <a16:creationId xmlns:a16="http://schemas.microsoft.com/office/drawing/2014/main" id="{0A1A82D6-488A-4336-B30F-AB0F60EE4313}"/>
              </a:ext>
            </a:extLst>
          </p:cNvPr>
          <p:cNvSpPr/>
          <p:nvPr>
            <p:custDataLst>
              <p:tags r:id="rId61"/>
            </p:custDataLst>
          </p:nvPr>
        </p:nvSpPr>
        <p:spPr bwMode="auto">
          <a:xfrm>
            <a:off x="5984876" y="3384551"/>
            <a:ext cx="100013" cy="55563"/>
          </a:xfrm>
          <a:custGeom>
            <a:avLst/>
            <a:gdLst>
              <a:gd name="T0" fmla="*/ 195 w 258"/>
              <a:gd name="T1" fmla="*/ 0 h 143"/>
              <a:gd name="T2" fmla="*/ 0 w 258"/>
              <a:gd name="T3" fmla="*/ 0 h 143"/>
              <a:gd name="T4" fmla="*/ 0 w 258"/>
              <a:gd name="T5" fmla="*/ 143 h 143"/>
              <a:gd name="T6" fmla="*/ 176 w 258"/>
              <a:gd name="T7" fmla="*/ 143 h 143"/>
              <a:gd name="T8" fmla="*/ 258 w 258"/>
              <a:gd name="T9" fmla="*/ 92 h 143"/>
              <a:gd name="T10" fmla="*/ 195 w 258"/>
              <a:gd name="T11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" h="143">
                <a:moveTo>
                  <a:pt x="19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176" y="143"/>
                  <a:pt x="176" y="143"/>
                  <a:pt x="176" y="143"/>
                </a:cubicBezTo>
                <a:cubicBezTo>
                  <a:pt x="258" y="92"/>
                  <a:pt x="258" y="92"/>
                  <a:pt x="258" y="92"/>
                </a:cubicBezTo>
                <a:cubicBezTo>
                  <a:pt x="239" y="60"/>
                  <a:pt x="218" y="30"/>
                  <a:pt x="195" y="0"/>
                </a:cubicBezTo>
              </a:path>
            </a:pathLst>
          </a:custGeom>
          <a:solidFill>
            <a:srgbClr val="BD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0" name="任意多边形 69">
            <a:extLst>
              <a:ext uri="{FF2B5EF4-FFF2-40B4-BE49-F238E27FC236}">
                <a16:creationId xmlns:a16="http://schemas.microsoft.com/office/drawing/2014/main" id="{1FCFB9CA-6FA6-4C7D-AFEA-9F3A3E789706}"/>
              </a:ext>
            </a:extLst>
          </p:cNvPr>
          <p:cNvSpPr/>
          <p:nvPr>
            <p:custDataLst>
              <p:tags r:id="rId62"/>
            </p:custDataLst>
          </p:nvPr>
        </p:nvSpPr>
        <p:spPr bwMode="auto">
          <a:xfrm>
            <a:off x="5732464" y="3498851"/>
            <a:ext cx="223837" cy="55563"/>
          </a:xfrm>
          <a:custGeom>
            <a:avLst/>
            <a:gdLst>
              <a:gd name="T0" fmla="*/ 332 w 332"/>
              <a:gd name="T1" fmla="*/ 0 h 81"/>
              <a:gd name="T2" fmla="*/ 0 w 332"/>
              <a:gd name="T3" fmla="*/ 0 h 81"/>
              <a:gd name="T4" fmla="*/ 0 w 332"/>
              <a:gd name="T5" fmla="*/ 81 h 81"/>
              <a:gd name="T6" fmla="*/ 200 w 332"/>
              <a:gd name="T7" fmla="*/ 81 h 81"/>
              <a:gd name="T8" fmla="*/ 332 w 332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" h="81">
                <a:moveTo>
                  <a:pt x="332" y="0"/>
                </a:moveTo>
                <a:lnTo>
                  <a:pt x="0" y="0"/>
                </a:lnTo>
                <a:lnTo>
                  <a:pt x="0" y="81"/>
                </a:lnTo>
                <a:lnTo>
                  <a:pt x="200" y="81"/>
                </a:lnTo>
                <a:lnTo>
                  <a:pt x="332" y="0"/>
                </a:lnTo>
                <a:close/>
              </a:path>
            </a:pathLst>
          </a:custGeom>
          <a:solidFill>
            <a:srgbClr val="BD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1" name="任意多边形 70">
            <a:extLst>
              <a:ext uri="{FF2B5EF4-FFF2-40B4-BE49-F238E27FC236}">
                <a16:creationId xmlns:a16="http://schemas.microsoft.com/office/drawing/2014/main" id="{060B1B8F-5E84-4682-ACCF-D09F9E57CA88}"/>
              </a:ext>
            </a:extLst>
          </p:cNvPr>
          <p:cNvSpPr/>
          <p:nvPr>
            <p:custDataLst>
              <p:tags r:id="rId63"/>
            </p:custDataLst>
          </p:nvPr>
        </p:nvSpPr>
        <p:spPr bwMode="auto">
          <a:xfrm>
            <a:off x="5732464" y="3498851"/>
            <a:ext cx="223837" cy="55563"/>
          </a:xfrm>
          <a:custGeom>
            <a:avLst/>
            <a:gdLst>
              <a:gd name="T0" fmla="*/ 332 w 332"/>
              <a:gd name="T1" fmla="*/ 0 h 81"/>
              <a:gd name="T2" fmla="*/ 0 w 332"/>
              <a:gd name="T3" fmla="*/ 0 h 81"/>
              <a:gd name="T4" fmla="*/ 0 w 332"/>
              <a:gd name="T5" fmla="*/ 81 h 81"/>
              <a:gd name="T6" fmla="*/ 200 w 332"/>
              <a:gd name="T7" fmla="*/ 81 h 81"/>
              <a:gd name="T8" fmla="*/ 332 w 332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" h="81">
                <a:moveTo>
                  <a:pt x="332" y="0"/>
                </a:moveTo>
                <a:lnTo>
                  <a:pt x="0" y="0"/>
                </a:lnTo>
                <a:lnTo>
                  <a:pt x="0" y="81"/>
                </a:lnTo>
                <a:lnTo>
                  <a:pt x="200" y="81"/>
                </a:lnTo>
                <a:lnTo>
                  <a:pt x="33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2" name="任意多边形 71">
            <a:extLst>
              <a:ext uri="{FF2B5EF4-FFF2-40B4-BE49-F238E27FC236}">
                <a16:creationId xmlns:a16="http://schemas.microsoft.com/office/drawing/2014/main" id="{59EA12E7-1A7C-4294-AECA-1746697DAF4E}"/>
              </a:ext>
            </a:extLst>
          </p:cNvPr>
          <p:cNvSpPr/>
          <p:nvPr>
            <p:custDataLst>
              <p:tags r:id="rId64"/>
            </p:custDataLst>
          </p:nvPr>
        </p:nvSpPr>
        <p:spPr bwMode="auto">
          <a:xfrm>
            <a:off x="5240338" y="3203575"/>
            <a:ext cx="455612" cy="457200"/>
          </a:xfrm>
          <a:custGeom>
            <a:avLst/>
            <a:gdLst>
              <a:gd name="T0" fmla="*/ 559 w 1181"/>
              <a:gd name="T1" fmla="*/ 177 h 1183"/>
              <a:gd name="T2" fmla="*/ 559 w 1181"/>
              <a:gd name="T3" fmla="*/ 177 h 1183"/>
              <a:gd name="T4" fmla="*/ 1 w 1181"/>
              <a:gd name="T5" fmla="*/ 1183 h 1183"/>
              <a:gd name="T6" fmla="*/ 108 w 1181"/>
              <a:gd name="T7" fmla="*/ 688 h 1183"/>
              <a:gd name="T8" fmla="*/ 559 w 1181"/>
              <a:gd name="T9" fmla="*/ 177 h 1183"/>
              <a:gd name="T10" fmla="*/ 559 w 1181"/>
              <a:gd name="T11" fmla="*/ 177 h 1183"/>
              <a:gd name="T12" fmla="*/ 1181 w 1181"/>
              <a:gd name="T13" fmla="*/ 0 h 1183"/>
              <a:gd name="T14" fmla="*/ 563 w 1181"/>
              <a:gd name="T15" fmla="*/ 175 h 1183"/>
              <a:gd name="T16" fmla="*/ 1181 w 1181"/>
              <a:gd name="T17" fmla="*/ 0 h 1183"/>
              <a:gd name="T18" fmla="*/ 1181 w 1181"/>
              <a:gd name="T19" fmla="*/ 0 h 1183"/>
              <a:gd name="T20" fmla="*/ 1181 w 1181"/>
              <a:gd name="T21" fmla="*/ 0 h 1183"/>
              <a:gd name="T22" fmla="*/ 1181 w 1181"/>
              <a:gd name="T23" fmla="*/ 0 h 1183"/>
              <a:gd name="T24" fmla="*/ 1181 w 1181"/>
              <a:gd name="T25" fmla="*/ 0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1" h="1183">
                <a:moveTo>
                  <a:pt x="559" y="177"/>
                </a:moveTo>
                <a:cubicBezTo>
                  <a:pt x="559" y="177"/>
                  <a:pt x="559" y="177"/>
                  <a:pt x="559" y="177"/>
                </a:cubicBezTo>
                <a:cubicBezTo>
                  <a:pt x="199" y="401"/>
                  <a:pt x="0" y="787"/>
                  <a:pt x="1" y="1183"/>
                </a:cubicBezTo>
                <a:cubicBezTo>
                  <a:pt x="0" y="1012"/>
                  <a:pt x="37" y="843"/>
                  <a:pt x="108" y="688"/>
                </a:cubicBezTo>
                <a:cubicBezTo>
                  <a:pt x="202" y="484"/>
                  <a:pt x="354" y="305"/>
                  <a:pt x="559" y="177"/>
                </a:cubicBezTo>
                <a:cubicBezTo>
                  <a:pt x="559" y="177"/>
                  <a:pt x="559" y="177"/>
                  <a:pt x="559" y="177"/>
                </a:cubicBezTo>
                <a:moveTo>
                  <a:pt x="1181" y="0"/>
                </a:moveTo>
                <a:cubicBezTo>
                  <a:pt x="970" y="0"/>
                  <a:pt x="756" y="56"/>
                  <a:pt x="563" y="175"/>
                </a:cubicBezTo>
                <a:cubicBezTo>
                  <a:pt x="756" y="56"/>
                  <a:pt x="970" y="0"/>
                  <a:pt x="1181" y="0"/>
                </a:cubicBezTo>
                <a:moveTo>
                  <a:pt x="1181" y="0"/>
                </a:moveTo>
                <a:cubicBezTo>
                  <a:pt x="1181" y="0"/>
                  <a:pt x="1181" y="0"/>
                  <a:pt x="1181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181" y="0"/>
                  <a:pt x="1181" y="0"/>
                  <a:pt x="1181" y="0"/>
                </a:cubicBezTo>
              </a:path>
            </a:pathLst>
          </a:custGeom>
          <a:solidFill>
            <a:srgbClr val="35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3" name="任意多边形 72">
            <a:extLst>
              <a:ext uri="{FF2B5EF4-FFF2-40B4-BE49-F238E27FC236}">
                <a16:creationId xmlns:a16="http://schemas.microsoft.com/office/drawing/2014/main" id="{9B1C42D2-501A-4BEB-876A-CD7F8E9C608B}"/>
              </a:ext>
            </a:extLst>
          </p:cNvPr>
          <p:cNvSpPr/>
          <p:nvPr>
            <p:custDataLst>
              <p:tags r:id="rId65"/>
            </p:custDataLst>
          </p:nvPr>
        </p:nvSpPr>
        <p:spPr bwMode="auto">
          <a:xfrm>
            <a:off x="5308600" y="3440114"/>
            <a:ext cx="844550" cy="674687"/>
          </a:xfrm>
          <a:custGeom>
            <a:avLst/>
            <a:gdLst>
              <a:gd name="T0" fmla="*/ 2153 w 2183"/>
              <a:gd name="T1" fmla="*/ 298 h 1753"/>
              <a:gd name="T2" fmla="*/ 1445 w 2183"/>
              <a:gd name="T3" fmla="*/ 298 h 1753"/>
              <a:gd name="T4" fmla="*/ 621 w 2183"/>
              <a:gd name="T5" fmla="*/ 809 h 1753"/>
              <a:gd name="T6" fmla="*/ 1188 w 2183"/>
              <a:gd name="T7" fmla="*/ 809 h 1753"/>
              <a:gd name="T8" fmla="*/ 1188 w 2183"/>
              <a:gd name="T9" fmla="*/ 952 h 1753"/>
              <a:gd name="T10" fmla="*/ 391 w 2183"/>
              <a:gd name="T11" fmla="*/ 952 h 1753"/>
              <a:gd name="T12" fmla="*/ 0 w 2183"/>
              <a:gd name="T13" fmla="*/ 1195 h 1753"/>
              <a:gd name="T14" fmla="*/ 0 w 2183"/>
              <a:gd name="T15" fmla="*/ 1195 h 1753"/>
              <a:gd name="T16" fmla="*/ 2 w 2183"/>
              <a:gd name="T17" fmla="*/ 1198 h 1753"/>
              <a:gd name="T18" fmla="*/ 5 w 2183"/>
              <a:gd name="T19" fmla="*/ 1203 h 1753"/>
              <a:gd name="T20" fmla="*/ 6 w 2183"/>
              <a:gd name="T21" fmla="*/ 1203 h 1753"/>
              <a:gd name="T22" fmla="*/ 1005 w 2183"/>
              <a:gd name="T23" fmla="*/ 1753 h 1753"/>
              <a:gd name="T24" fmla="*/ 1005 w 2183"/>
              <a:gd name="T25" fmla="*/ 1753 h 1753"/>
              <a:gd name="T26" fmla="*/ 1005 w 2183"/>
              <a:gd name="T27" fmla="*/ 1753 h 1753"/>
              <a:gd name="T28" fmla="*/ 1627 w 2183"/>
              <a:gd name="T29" fmla="*/ 1576 h 1753"/>
              <a:gd name="T30" fmla="*/ 1627 w 2183"/>
              <a:gd name="T31" fmla="*/ 1576 h 1753"/>
              <a:gd name="T32" fmla="*/ 1939 w 2183"/>
              <a:gd name="T33" fmla="*/ 1295 h 1753"/>
              <a:gd name="T34" fmla="*/ 1512 w 2183"/>
              <a:gd name="T35" fmla="*/ 1295 h 1753"/>
              <a:gd name="T36" fmla="*/ 1512 w 2183"/>
              <a:gd name="T37" fmla="*/ 1152 h 1753"/>
              <a:gd name="T38" fmla="*/ 2033 w 2183"/>
              <a:gd name="T39" fmla="*/ 1152 h 1753"/>
              <a:gd name="T40" fmla="*/ 2122 w 2183"/>
              <a:gd name="T41" fmla="*/ 952 h 1753"/>
              <a:gd name="T42" fmla="*/ 1393 w 2183"/>
              <a:gd name="T43" fmla="*/ 952 h 1753"/>
              <a:gd name="T44" fmla="*/ 1393 w 2183"/>
              <a:gd name="T45" fmla="*/ 809 h 1753"/>
              <a:gd name="T46" fmla="*/ 2161 w 2183"/>
              <a:gd name="T47" fmla="*/ 809 h 1753"/>
              <a:gd name="T48" fmla="*/ 2183 w 2183"/>
              <a:gd name="T49" fmla="*/ 638 h 1753"/>
              <a:gd name="T50" fmla="*/ 1690 w 2183"/>
              <a:gd name="T51" fmla="*/ 638 h 1753"/>
              <a:gd name="T52" fmla="*/ 1690 w 2183"/>
              <a:gd name="T53" fmla="*/ 495 h 1753"/>
              <a:gd name="T54" fmla="*/ 2183 w 2183"/>
              <a:gd name="T55" fmla="*/ 495 h 1753"/>
              <a:gd name="T56" fmla="*/ 2153 w 2183"/>
              <a:gd name="T57" fmla="*/ 298 h 1753"/>
              <a:gd name="T58" fmla="*/ 2037 w 2183"/>
              <a:gd name="T59" fmla="*/ 0 h 1753"/>
              <a:gd name="T60" fmla="*/ 1925 w 2183"/>
              <a:gd name="T61" fmla="*/ 0 h 1753"/>
              <a:gd name="T62" fmla="*/ 1675 w 2183"/>
              <a:gd name="T63" fmla="*/ 156 h 1753"/>
              <a:gd name="T64" fmla="*/ 2109 w 2183"/>
              <a:gd name="T65" fmla="*/ 156 h 1753"/>
              <a:gd name="T66" fmla="*/ 2037 w 2183"/>
              <a:gd name="T67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83" h="1753">
                <a:moveTo>
                  <a:pt x="2153" y="298"/>
                </a:moveTo>
                <a:cubicBezTo>
                  <a:pt x="1445" y="298"/>
                  <a:pt x="1445" y="298"/>
                  <a:pt x="1445" y="298"/>
                </a:cubicBezTo>
                <a:cubicBezTo>
                  <a:pt x="621" y="809"/>
                  <a:pt x="621" y="809"/>
                  <a:pt x="621" y="809"/>
                </a:cubicBezTo>
                <a:cubicBezTo>
                  <a:pt x="1188" y="809"/>
                  <a:pt x="1188" y="809"/>
                  <a:pt x="1188" y="809"/>
                </a:cubicBezTo>
                <a:cubicBezTo>
                  <a:pt x="1188" y="952"/>
                  <a:pt x="1188" y="952"/>
                  <a:pt x="1188" y="952"/>
                </a:cubicBezTo>
                <a:cubicBezTo>
                  <a:pt x="391" y="952"/>
                  <a:pt x="391" y="952"/>
                  <a:pt x="391" y="952"/>
                </a:cubicBezTo>
                <a:cubicBezTo>
                  <a:pt x="0" y="1195"/>
                  <a:pt x="0" y="1195"/>
                  <a:pt x="0" y="1195"/>
                </a:cubicBezTo>
                <a:cubicBezTo>
                  <a:pt x="0" y="1195"/>
                  <a:pt x="0" y="1195"/>
                  <a:pt x="0" y="1195"/>
                </a:cubicBezTo>
                <a:cubicBezTo>
                  <a:pt x="1" y="1196"/>
                  <a:pt x="2" y="1197"/>
                  <a:pt x="2" y="1198"/>
                </a:cubicBezTo>
                <a:cubicBezTo>
                  <a:pt x="3" y="1200"/>
                  <a:pt x="4" y="1201"/>
                  <a:pt x="5" y="1203"/>
                </a:cubicBezTo>
                <a:cubicBezTo>
                  <a:pt x="5" y="1203"/>
                  <a:pt x="5" y="1203"/>
                  <a:pt x="6" y="1203"/>
                </a:cubicBezTo>
                <a:cubicBezTo>
                  <a:pt x="230" y="1558"/>
                  <a:pt x="613" y="1753"/>
                  <a:pt x="1005" y="1753"/>
                </a:cubicBezTo>
                <a:cubicBezTo>
                  <a:pt x="1005" y="1753"/>
                  <a:pt x="1005" y="1753"/>
                  <a:pt x="1005" y="1753"/>
                </a:cubicBezTo>
                <a:cubicBezTo>
                  <a:pt x="1005" y="1753"/>
                  <a:pt x="1005" y="1753"/>
                  <a:pt x="1005" y="1753"/>
                </a:cubicBezTo>
                <a:cubicBezTo>
                  <a:pt x="1218" y="1753"/>
                  <a:pt x="1433" y="1696"/>
                  <a:pt x="1627" y="1576"/>
                </a:cubicBezTo>
                <a:cubicBezTo>
                  <a:pt x="1627" y="1576"/>
                  <a:pt x="1627" y="1576"/>
                  <a:pt x="1627" y="1576"/>
                </a:cubicBezTo>
                <a:cubicBezTo>
                  <a:pt x="1750" y="1499"/>
                  <a:pt x="1855" y="1403"/>
                  <a:pt x="1939" y="1295"/>
                </a:cubicBezTo>
                <a:cubicBezTo>
                  <a:pt x="1512" y="1295"/>
                  <a:pt x="1512" y="1295"/>
                  <a:pt x="1512" y="1295"/>
                </a:cubicBezTo>
                <a:cubicBezTo>
                  <a:pt x="1512" y="1152"/>
                  <a:pt x="1512" y="1152"/>
                  <a:pt x="1512" y="1152"/>
                </a:cubicBezTo>
                <a:cubicBezTo>
                  <a:pt x="2033" y="1152"/>
                  <a:pt x="2033" y="1152"/>
                  <a:pt x="2033" y="1152"/>
                </a:cubicBezTo>
                <a:cubicBezTo>
                  <a:pt x="2069" y="1088"/>
                  <a:pt x="2099" y="1021"/>
                  <a:pt x="2122" y="952"/>
                </a:cubicBezTo>
                <a:cubicBezTo>
                  <a:pt x="1393" y="952"/>
                  <a:pt x="1393" y="952"/>
                  <a:pt x="1393" y="952"/>
                </a:cubicBezTo>
                <a:cubicBezTo>
                  <a:pt x="1393" y="809"/>
                  <a:pt x="1393" y="809"/>
                  <a:pt x="1393" y="809"/>
                </a:cubicBezTo>
                <a:cubicBezTo>
                  <a:pt x="2161" y="809"/>
                  <a:pt x="2161" y="809"/>
                  <a:pt x="2161" y="809"/>
                </a:cubicBezTo>
                <a:cubicBezTo>
                  <a:pt x="2173" y="753"/>
                  <a:pt x="2180" y="696"/>
                  <a:pt x="2183" y="638"/>
                </a:cubicBezTo>
                <a:cubicBezTo>
                  <a:pt x="1690" y="638"/>
                  <a:pt x="1690" y="638"/>
                  <a:pt x="1690" y="638"/>
                </a:cubicBezTo>
                <a:cubicBezTo>
                  <a:pt x="1690" y="495"/>
                  <a:pt x="1690" y="495"/>
                  <a:pt x="1690" y="495"/>
                </a:cubicBezTo>
                <a:cubicBezTo>
                  <a:pt x="2183" y="495"/>
                  <a:pt x="2183" y="495"/>
                  <a:pt x="2183" y="495"/>
                </a:cubicBezTo>
                <a:cubicBezTo>
                  <a:pt x="2178" y="429"/>
                  <a:pt x="2169" y="363"/>
                  <a:pt x="2153" y="298"/>
                </a:cubicBezTo>
                <a:moveTo>
                  <a:pt x="2037" y="0"/>
                </a:moveTo>
                <a:cubicBezTo>
                  <a:pt x="1925" y="0"/>
                  <a:pt x="1925" y="0"/>
                  <a:pt x="1925" y="0"/>
                </a:cubicBezTo>
                <a:cubicBezTo>
                  <a:pt x="1675" y="156"/>
                  <a:pt x="1675" y="156"/>
                  <a:pt x="1675" y="156"/>
                </a:cubicBezTo>
                <a:cubicBezTo>
                  <a:pt x="2109" y="156"/>
                  <a:pt x="2109" y="156"/>
                  <a:pt x="2109" y="156"/>
                </a:cubicBezTo>
                <a:cubicBezTo>
                  <a:pt x="2089" y="103"/>
                  <a:pt x="2065" y="51"/>
                  <a:pt x="2037" y="0"/>
                </a:cubicBezTo>
              </a:path>
            </a:pathLst>
          </a:custGeom>
          <a:solidFill>
            <a:srgbClr val="77B9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4" name="任意多边形 73">
            <a:extLst>
              <a:ext uri="{FF2B5EF4-FFF2-40B4-BE49-F238E27FC236}">
                <a16:creationId xmlns:a16="http://schemas.microsoft.com/office/drawing/2014/main" id="{D92F441B-E371-4374-BCF8-8810C1E92CFB}"/>
              </a:ext>
            </a:extLst>
          </p:cNvPr>
          <p:cNvSpPr/>
          <p:nvPr>
            <p:custDataLst>
              <p:tags r:id="rId66"/>
            </p:custDataLst>
          </p:nvPr>
        </p:nvSpPr>
        <p:spPr bwMode="auto">
          <a:xfrm>
            <a:off x="5459414" y="3751263"/>
            <a:ext cx="307975" cy="55562"/>
          </a:xfrm>
          <a:custGeom>
            <a:avLst/>
            <a:gdLst>
              <a:gd name="T0" fmla="*/ 456 w 456"/>
              <a:gd name="T1" fmla="*/ 0 h 82"/>
              <a:gd name="T2" fmla="*/ 131 w 456"/>
              <a:gd name="T3" fmla="*/ 0 h 82"/>
              <a:gd name="T4" fmla="*/ 0 w 456"/>
              <a:gd name="T5" fmla="*/ 82 h 82"/>
              <a:gd name="T6" fmla="*/ 456 w 456"/>
              <a:gd name="T7" fmla="*/ 82 h 82"/>
              <a:gd name="T8" fmla="*/ 456 w 456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82">
                <a:moveTo>
                  <a:pt x="456" y="0"/>
                </a:moveTo>
                <a:lnTo>
                  <a:pt x="131" y="0"/>
                </a:lnTo>
                <a:lnTo>
                  <a:pt x="0" y="82"/>
                </a:lnTo>
                <a:lnTo>
                  <a:pt x="456" y="82"/>
                </a:lnTo>
                <a:lnTo>
                  <a:pt x="456" y="0"/>
                </a:lnTo>
                <a:close/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5" name="任意多边形 74">
            <a:extLst>
              <a:ext uri="{FF2B5EF4-FFF2-40B4-BE49-F238E27FC236}">
                <a16:creationId xmlns:a16="http://schemas.microsoft.com/office/drawing/2014/main" id="{F8FBA986-12CB-426F-9E12-B008CA2FF2F7}"/>
              </a:ext>
            </a:extLst>
          </p:cNvPr>
          <p:cNvSpPr/>
          <p:nvPr>
            <p:custDataLst>
              <p:tags r:id="rId67"/>
            </p:custDataLst>
          </p:nvPr>
        </p:nvSpPr>
        <p:spPr bwMode="auto">
          <a:xfrm>
            <a:off x="5459414" y="3751263"/>
            <a:ext cx="307975" cy="55562"/>
          </a:xfrm>
          <a:custGeom>
            <a:avLst/>
            <a:gdLst>
              <a:gd name="T0" fmla="*/ 456 w 456"/>
              <a:gd name="T1" fmla="*/ 0 h 82"/>
              <a:gd name="T2" fmla="*/ 131 w 456"/>
              <a:gd name="T3" fmla="*/ 0 h 82"/>
              <a:gd name="T4" fmla="*/ 0 w 456"/>
              <a:gd name="T5" fmla="*/ 82 h 82"/>
              <a:gd name="T6" fmla="*/ 456 w 456"/>
              <a:gd name="T7" fmla="*/ 82 h 82"/>
              <a:gd name="T8" fmla="*/ 456 w 456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82">
                <a:moveTo>
                  <a:pt x="456" y="0"/>
                </a:moveTo>
                <a:lnTo>
                  <a:pt x="131" y="0"/>
                </a:lnTo>
                <a:lnTo>
                  <a:pt x="0" y="82"/>
                </a:lnTo>
                <a:lnTo>
                  <a:pt x="456" y="82"/>
                </a:lnTo>
                <a:lnTo>
                  <a:pt x="4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6" name="任意多边形 75">
            <a:extLst>
              <a:ext uri="{FF2B5EF4-FFF2-40B4-BE49-F238E27FC236}">
                <a16:creationId xmlns:a16="http://schemas.microsoft.com/office/drawing/2014/main" id="{647CE308-C56B-42FD-A280-A0533C1FA3BE}"/>
              </a:ext>
            </a:extLst>
          </p:cNvPr>
          <p:cNvSpPr/>
          <p:nvPr>
            <p:custDataLst>
              <p:tags r:id="rId68"/>
            </p:custDataLst>
          </p:nvPr>
        </p:nvSpPr>
        <p:spPr bwMode="auto">
          <a:xfrm>
            <a:off x="6053138" y="3419475"/>
            <a:ext cx="42862" cy="20638"/>
          </a:xfrm>
          <a:custGeom>
            <a:avLst/>
            <a:gdLst>
              <a:gd name="T0" fmla="*/ 82 w 112"/>
              <a:gd name="T1" fmla="*/ 0 h 51"/>
              <a:gd name="T2" fmla="*/ 0 w 112"/>
              <a:gd name="T3" fmla="*/ 51 h 51"/>
              <a:gd name="T4" fmla="*/ 112 w 112"/>
              <a:gd name="T5" fmla="*/ 51 h 51"/>
              <a:gd name="T6" fmla="*/ 82 w 112"/>
              <a:gd name="T7" fmla="*/ 0 h 51"/>
              <a:gd name="T8" fmla="*/ 82 w 112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51">
                <a:moveTo>
                  <a:pt x="82" y="0"/>
                </a:moveTo>
                <a:cubicBezTo>
                  <a:pt x="0" y="51"/>
                  <a:pt x="0" y="51"/>
                  <a:pt x="0" y="51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03" y="34"/>
                  <a:pt x="93" y="17"/>
                  <a:pt x="82" y="0"/>
                </a:cubicBezTo>
                <a:cubicBezTo>
                  <a:pt x="82" y="0"/>
                  <a:pt x="82" y="0"/>
                  <a:pt x="82" y="0"/>
                </a:cubicBezTo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7" name="任意多边形 76">
            <a:extLst>
              <a:ext uri="{FF2B5EF4-FFF2-40B4-BE49-F238E27FC236}">
                <a16:creationId xmlns:a16="http://schemas.microsoft.com/office/drawing/2014/main" id="{AB1ECD6C-4290-474E-9E8B-23D1E354E5D4}"/>
              </a:ext>
            </a:extLst>
          </p:cNvPr>
          <p:cNvSpPr/>
          <p:nvPr>
            <p:custDataLst>
              <p:tags r:id="rId69"/>
            </p:custDataLst>
          </p:nvPr>
        </p:nvSpPr>
        <p:spPr bwMode="auto">
          <a:xfrm>
            <a:off x="5867400" y="3498851"/>
            <a:ext cx="273050" cy="55563"/>
          </a:xfrm>
          <a:custGeom>
            <a:avLst/>
            <a:gdLst>
              <a:gd name="T0" fmla="*/ 664 w 708"/>
              <a:gd name="T1" fmla="*/ 0 h 142"/>
              <a:gd name="T2" fmla="*/ 230 w 708"/>
              <a:gd name="T3" fmla="*/ 0 h 142"/>
              <a:gd name="T4" fmla="*/ 0 w 708"/>
              <a:gd name="T5" fmla="*/ 142 h 142"/>
              <a:gd name="T6" fmla="*/ 708 w 708"/>
              <a:gd name="T7" fmla="*/ 142 h 142"/>
              <a:gd name="T8" fmla="*/ 664 w 708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8" h="142">
                <a:moveTo>
                  <a:pt x="664" y="0"/>
                </a:moveTo>
                <a:cubicBezTo>
                  <a:pt x="230" y="0"/>
                  <a:pt x="230" y="0"/>
                  <a:pt x="230" y="0"/>
                </a:cubicBezTo>
                <a:cubicBezTo>
                  <a:pt x="0" y="142"/>
                  <a:pt x="0" y="142"/>
                  <a:pt x="0" y="142"/>
                </a:cubicBezTo>
                <a:cubicBezTo>
                  <a:pt x="708" y="142"/>
                  <a:pt x="708" y="142"/>
                  <a:pt x="708" y="142"/>
                </a:cubicBezTo>
                <a:cubicBezTo>
                  <a:pt x="697" y="94"/>
                  <a:pt x="682" y="47"/>
                  <a:pt x="664" y="0"/>
                </a:cubicBezTo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8" name="任意多边形 77">
            <a:extLst>
              <a:ext uri="{FF2B5EF4-FFF2-40B4-BE49-F238E27FC236}">
                <a16:creationId xmlns:a16="http://schemas.microsoft.com/office/drawing/2014/main" id="{101A2A4B-608D-4E0E-8426-E837EBECE34B}"/>
              </a:ext>
            </a:extLst>
          </p:cNvPr>
          <p:cNvSpPr/>
          <p:nvPr>
            <p:custDataLst>
              <p:tags r:id="rId70"/>
            </p:custDataLst>
          </p:nvPr>
        </p:nvSpPr>
        <p:spPr bwMode="auto">
          <a:xfrm>
            <a:off x="5961064" y="3630614"/>
            <a:ext cx="192087" cy="53975"/>
          </a:xfrm>
          <a:custGeom>
            <a:avLst/>
            <a:gdLst>
              <a:gd name="T0" fmla="*/ 493 w 495"/>
              <a:gd name="T1" fmla="*/ 0 h 143"/>
              <a:gd name="T2" fmla="*/ 0 w 495"/>
              <a:gd name="T3" fmla="*/ 0 h 143"/>
              <a:gd name="T4" fmla="*/ 0 w 495"/>
              <a:gd name="T5" fmla="*/ 143 h 143"/>
              <a:gd name="T6" fmla="*/ 493 w 495"/>
              <a:gd name="T7" fmla="*/ 143 h 143"/>
              <a:gd name="T8" fmla="*/ 495 w 495"/>
              <a:gd name="T9" fmla="*/ 76 h 143"/>
              <a:gd name="T10" fmla="*/ 493 w 495"/>
              <a:gd name="T11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5" h="143">
                <a:moveTo>
                  <a:pt x="49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493" y="143"/>
                  <a:pt x="493" y="143"/>
                  <a:pt x="493" y="143"/>
                </a:cubicBezTo>
                <a:cubicBezTo>
                  <a:pt x="495" y="120"/>
                  <a:pt x="495" y="98"/>
                  <a:pt x="495" y="76"/>
                </a:cubicBezTo>
                <a:cubicBezTo>
                  <a:pt x="495" y="50"/>
                  <a:pt x="494" y="25"/>
                  <a:pt x="493" y="0"/>
                </a:cubicBezTo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9" name="任意多边形 78">
            <a:extLst>
              <a:ext uri="{FF2B5EF4-FFF2-40B4-BE49-F238E27FC236}">
                <a16:creationId xmlns:a16="http://schemas.microsoft.com/office/drawing/2014/main" id="{EE65E3FE-DE90-4DE1-818F-AFDA6AC8E368}"/>
              </a:ext>
            </a:extLst>
          </p:cNvPr>
          <p:cNvSpPr/>
          <p:nvPr>
            <p:custDataLst>
              <p:tags r:id="rId71"/>
            </p:custDataLst>
          </p:nvPr>
        </p:nvSpPr>
        <p:spPr bwMode="auto">
          <a:xfrm>
            <a:off x="5846763" y="3751263"/>
            <a:ext cx="296862" cy="55562"/>
          </a:xfrm>
          <a:custGeom>
            <a:avLst/>
            <a:gdLst>
              <a:gd name="T0" fmla="*/ 768 w 768"/>
              <a:gd name="T1" fmla="*/ 0 h 143"/>
              <a:gd name="T2" fmla="*/ 0 w 768"/>
              <a:gd name="T3" fmla="*/ 0 h 143"/>
              <a:gd name="T4" fmla="*/ 0 w 768"/>
              <a:gd name="T5" fmla="*/ 143 h 143"/>
              <a:gd name="T6" fmla="*/ 729 w 768"/>
              <a:gd name="T7" fmla="*/ 143 h 143"/>
              <a:gd name="T8" fmla="*/ 768 w 768"/>
              <a:gd name="T9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43">
                <a:moveTo>
                  <a:pt x="76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729" y="143"/>
                  <a:pt x="729" y="143"/>
                  <a:pt x="729" y="143"/>
                </a:cubicBezTo>
                <a:cubicBezTo>
                  <a:pt x="745" y="97"/>
                  <a:pt x="758" y="49"/>
                  <a:pt x="768" y="0"/>
                </a:cubicBezTo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80" name="任意多边形 79">
            <a:extLst>
              <a:ext uri="{FF2B5EF4-FFF2-40B4-BE49-F238E27FC236}">
                <a16:creationId xmlns:a16="http://schemas.microsoft.com/office/drawing/2014/main" id="{8F2DAF7D-1AB9-4C05-A1E4-528D57F8F847}"/>
              </a:ext>
            </a:extLst>
          </p:cNvPr>
          <p:cNvSpPr/>
          <p:nvPr>
            <p:custDataLst>
              <p:tags r:id="rId72"/>
            </p:custDataLst>
          </p:nvPr>
        </p:nvSpPr>
        <p:spPr bwMode="auto">
          <a:xfrm>
            <a:off x="5892801" y="3883026"/>
            <a:ext cx="201613" cy="55563"/>
          </a:xfrm>
          <a:custGeom>
            <a:avLst/>
            <a:gdLst>
              <a:gd name="T0" fmla="*/ 521 w 521"/>
              <a:gd name="T1" fmla="*/ 0 h 143"/>
              <a:gd name="T2" fmla="*/ 0 w 521"/>
              <a:gd name="T3" fmla="*/ 0 h 143"/>
              <a:gd name="T4" fmla="*/ 0 w 521"/>
              <a:gd name="T5" fmla="*/ 143 h 143"/>
              <a:gd name="T6" fmla="*/ 427 w 521"/>
              <a:gd name="T7" fmla="*/ 143 h 143"/>
              <a:gd name="T8" fmla="*/ 521 w 521"/>
              <a:gd name="T9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143">
                <a:moveTo>
                  <a:pt x="5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427" y="143"/>
                  <a:pt x="427" y="143"/>
                  <a:pt x="427" y="143"/>
                </a:cubicBezTo>
                <a:cubicBezTo>
                  <a:pt x="462" y="97"/>
                  <a:pt x="494" y="49"/>
                  <a:pt x="521" y="0"/>
                </a:cubicBezTo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81" name="任意多边形 80">
            <a:extLst>
              <a:ext uri="{FF2B5EF4-FFF2-40B4-BE49-F238E27FC236}">
                <a16:creationId xmlns:a16="http://schemas.microsoft.com/office/drawing/2014/main" id="{60E0D4F7-2796-4C70-BD74-AAC355D3A812}"/>
              </a:ext>
            </a:extLst>
          </p:cNvPr>
          <p:cNvSpPr/>
          <p:nvPr>
            <p:custDataLst>
              <p:tags r:id="rId73"/>
            </p:custDataLst>
          </p:nvPr>
        </p:nvSpPr>
        <p:spPr bwMode="auto">
          <a:xfrm>
            <a:off x="5308600" y="3419476"/>
            <a:ext cx="844550" cy="695325"/>
          </a:xfrm>
          <a:custGeom>
            <a:avLst/>
            <a:gdLst>
              <a:gd name="T0" fmla="*/ 1005 w 2185"/>
              <a:gd name="T1" fmla="*/ 1804 h 1804"/>
              <a:gd name="T2" fmla="*/ 1005 w 2185"/>
              <a:gd name="T3" fmla="*/ 1804 h 1804"/>
              <a:gd name="T4" fmla="*/ 1005 w 2185"/>
              <a:gd name="T5" fmla="*/ 1804 h 1804"/>
              <a:gd name="T6" fmla="*/ 1005 w 2185"/>
              <a:gd name="T7" fmla="*/ 1804 h 1804"/>
              <a:gd name="T8" fmla="*/ 1627 w 2185"/>
              <a:gd name="T9" fmla="*/ 1627 h 1804"/>
              <a:gd name="T10" fmla="*/ 1005 w 2185"/>
              <a:gd name="T11" fmla="*/ 1804 h 1804"/>
              <a:gd name="T12" fmla="*/ 1627 w 2185"/>
              <a:gd name="T13" fmla="*/ 1627 h 1804"/>
              <a:gd name="T14" fmla="*/ 5 w 2185"/>
              <a:gd name="T15" fmla="*/ 1254 h 1804"/>
              <a:gd name="T16" fmla="*/ 6 w 2185"/>
              <a:gd name="T17" fmla="*/ 1254 h 1804"/>
              <a:gd name="T18" fmla="*/ 5 w 2185"/>
              <a:gd name="T19" fmla="*/ 1254 h 1804"/>
              <a:gd name="T20" fmla="*/ 0 w 2185"/>
              <a:gd name="T21" fmla="*/ 1246 h 1804"/>
              <a:gd name="T22" fmla="*/ 2 w 2185"/>
              <a:gd name="T23" fmla="*/ 1249 h 1804"/>
              <a:gd name="T24" fmla="*/ 0 w 2185"/>
              <a:gd name="T25" fmla="*/ 1246 h 1804"/>
              <a:gd name="T26" fmla="*/ 2007 w 2185"/>
              <a:gd name="T27" fmla="*/ 0 h 1804"/>
              <a:gd name="T28" fmla="*/ 2007 w 2185"/>
              <a:gd name="T29" fmla="*/ 0 h 1804"/>
              <a:gd name="T30" fmla="*/ 2007 w 2185"/>
              <a:gd name="T31" fmla="*/ 0 h 1804"/>
              <a:gd name="T32" fmla="*/ 2007 w 2185"/>
              <a:gd name="T33" fmla="*/ 0 h 1804"/>
              <a:gd name="T34" fmla="*/ 2007 w 2185"/>
              <a:gd name="T35" fmla="*/ 0 h 1804"/>
              <a:gd name="T36" fmla="*/ 2037 w 2185"/>
              <a:gd name="T37" fmla="*/ 51 h 1804"/>
              <a:gd name="T38" fmla="*/ 2109 w 2185"/>
              <a:gd name="T39" fmla="*/ 207 h 1804"/>
              <a:gd name="T40" fmla="*/ 2153 w 2185"/>
              <a:gd name="T41" fmla="*/ 349 h 1804"/>
              <a:gd name="T42" fmla="*/ 2183 w 2185"/>
              <a:gd name="T43" fmla="*/ 546 h 1804"/>
              <a:gd name="T44" fmla="*/ 2185 w 2185"/>
              <a:gd name="T45" fmla="*/ 622 h 1804"/>
              <a:gd name="T46" fmla="*/ 2007 w 2185"/>
              <a:gd name="T47" fmla="*/ 0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85" h="1804">
                <a:moveTo>
                  <a:pt x="1005" y="1804"/>
                </a:moveTo>
                <a:cubicBezTo>
                  <a:pt x="1005" y="1804"/>
                  <a:pt x="1005" y="1804"/>
                  <a:pt x="1005" y="1804"/>
                </a:cubicBezTo>
                <a:cubicBezTo>
                  <a:pt x="1005" y="1804"/>
                  <a:pt x="1005" y="1804"/>
                  <a:pt x="1005" y="1804"/>
                </a:cubicBezTo>
                <a:cubicBezTo>
                  <a:pt x="1005" y="1804"/>
                  <a:pt x="1005" y="1804"/>
                  <a:pt x="1005" y="1804"/>
                </a:cubicBezTo>
                <a:moveTo>
                  <a:pt x="1627" y="1627"/>
                </a:moveTo>
                <a:cubicBezTo>
                  <a:pt x="1433" y="1747"/>
                  <a:pt x="1218" y="1804"/>
                  <a:pt x="1005" y="1804"/>
                </a:cubicBezTo>
                <a:cubicBezTo>
                  <a:pt x="1218" y="1804"/>
                  <a:pt x="1433" y="1747"/>
                  <a:pt x="1627" y="1627"/>
                </a:cubicBezTo>
                <a:moveTo>
                  <a:pt x="5" y="1254"/>
                </a:moveTo>
                <a:cubicBezTo>
                  <a:pt x="5" y="1254"/>
                  <a:pt x="5" y="1254"/>
                  <a:pt x="6" y="1254"/>
                </a:cubicBezTo>
                <a:cubicBezTo>
                  <a:pt x="5" y="1254"/>
                  <a:pt x="5" y="1254"/>
                  <a:pt x="5" y="1254"/>
                </a:cubicBezTo>
                <a:moveTo>
                  <a:pt x="0" y="1246"/>
                </a:moveTo>
                <a:cubicBezTo>
                  <a:pt x="1" y="1247"/>
                  <a:pt x="2" y="1248"/>
                  <a:pt x="2" y="1249"/>
                </a:cubicBezTo>
                <a:cubicBezTo>
                  <a:pt x="2" y="1248"/>
                  <a:pt x="1" y="1247"/>
                  <a:pt x="0" y="1246"/>
                </a:cubicBezTo>
                <a:moveTo>
                  <a:pt x="2007" y="0"/>
                </a:moveTo>
                <a:cubicBezTo>
                  <a:pt x="2007" y="0"/>
                  <a:pt x="2007" y="0"/>
                  <a:pt x="2007" y="0"/>
                </a:cubicBezTo>
                <a:cubicBezTo>
                  <a:pt x="2007" y="0"/>
                  <a:pt x="2007" y="0"/>
                  <a:pt x="2007" y="0"/>
                </a:cubicBezTo>
                <a:cubicBezTo>
                  <a:pt x="2007" y="0"/>
                  <a:pt x="2007" y="0"/>
                  <a:pt x="2007" y="0"/>
                </a:cubicBezTo>
                <a:cubicBezTo>
                  <a:pt x="2007" y="0"/>
                  <a:pt x="2007" y="0"/>
                  <a:pt x="2007" y="0"/>
                </a:cubicBezTo>
                <a:cubicBezTo>
                  <a:pt x="2018" y="17"/>
                  <a:pt x="2028" y="34"/>
                  <a:pt x="2037" y="51"/>
                </a:cubicBezTo>
                <a:cubicBezTo>
                  <a:pt x="2065" y="102"/>
                  <a:pt x="2089" y="154"/>
                  <a:pt x="2109" y="207"/>
                </a:cubicBezTo>
                <a:cubicBezTo>
                  <a:pt x="2127" y="254"/>
                  <a:pt x="2142" y="301"/>
                  <a:pt x="2153" y="349"/>
                </a:cubicBezTo>
                <a:cubicBezTo>
                  <a:pt x="2169" y="414"/>
                  <a:pt x="2178" y="480"/>
                  <a:pt x="2183" y="546"/>
                </a:cubicBezTo>
                <a:cubicBezTo>
                  <a:pt x="2184" y="571"/>
                  <a:pt x="2185" y="596"/>
                  <a:pt x="2185" y="622"/>
                </a:cubicBezTo>
                <a:cubicBezTo>
                  <a:pt x="2185" y="409"/>
                  <a:pt x="2128" y="194"/>
                  <a:pt x="2007" y="0"/>
                </a:cubicBezTo>
              </a:path>
            </a:pathLst>
          </a:custGeom>
          <a:solidFill>
            <a:srgbClr val="2F57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82" name="任意多边形 81">
            <a:extLst>
              <a:ext uri="{FF2B5EF4-FFF2-40B4-BE49-F238E27FC236}">
                <a16:creationId xmlns:a16="http://schemas.microsoft.com/office/drawing/2014/main" id="{63675079-36F0-48D3-A3E7-88350DE6D3FD}"/>
              </a:ext>
            </a:extLst>
          </p:cNvPr>
          <p:cNvSpPr/>
          <p:nvPr>
            <p:custDataLst>
              <p:tags r:id="rId74"/>
            </p:custDataLst>
          </p:nvPr>
        </p:nvSpPr>
        <p:spPr bwMode="auto">
          <a:xfrm>
            <a:off x="5332414" y="3225801"/>
            <a:ext cx="492125" cy="352425"/>
          </a:xfrm>
          <a:custGeom>
            <a:avLst/>
            <a:gdLst>
              <a:gd name="T0" fmla="*/ 69 w 1272"/>
              <a:gd name="T1" fmla="*/ 909 h 914"/>
              <a:gd name="T2" fmla="*/ 4 w 1272"/>
              <a:gd name="T3" fmla="*/ 823 h 914"/>
              <a:gd name="T4" fmla="*/ 356 w 1272"/>
              <a:gd name="T5" fmla="*/ 268 h 914"/>
              <a:gd name="T6" fmla="*/ 1214 w 1272"/>
              <a:gd name="T7" fmla="*/ 183 h 914"/>
              <a:gd name="T8" fmla="*/ 1254 w 1272"/>
              <a:gd name="T9" fmla="*/ 287 h 914"/>
              <a:gd name="T10" fmla="*/ 1151 w 1272"/>
              <a:gd name="T11" fmla="*/ 327 h 914"/>
              <a:gd name="T12" fmla="*/ 439 w 1272"/>
              <a:gd name="T13" fmla="*/ 402 h 914"/>
              <a:gd name="T14" fmla="*/ 160 w 1272"/>
              <a:gd name="T15" fmla="*/ 840 h 914"/>
              <a:gd name="T16" fmla="*/ 74 w 1272"/>
              <a:gd name="T17" fmla="*/ 910 h 914"/>
              <a:gd name="T18" fmla="*/ 69 w 1272"/>
              <a:gd name="T19" fmla="*/ 909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2" h="914">
                <a:moveTo>
                  <a:pt x="69" y="909"/>
                </a:moveTo>
                <a:cubicBezTo>
                  <a:pt x="28" y="902"/>
                  <a:pt x="0" y="865"/>
                  <a:pt x="4" y="823"/>
                </a:cubicBezTo>
                <a:cubicBezTo>
                  <a:pt x="6" y="809"/>
                  <a:pt x="46" y="462"/>
                  <a:pt x="356" y="268"/>
                </a:cubicBezTo>
                <a:cubicBezTo>
                  <a:pt x="788" y="0"/>
                  <a:pt x="1197" y="176"/>
                  <a:pt x="1214" y="183"/>
                </a:cubicBezTo>
                <a:cubicBezTo>
                  <a:pt x="1254" y="201"/>
                  <a:pt x="1272" y="247"/>
                  <a:pt x="1254" y="287"/>
                </a:cubicBezTo>
                <a:cubicBezTo>
                  <a:pt x="1237" y="327"/>
                  <a:pt x="1191" y="345"/>
                  <a:pt x="1151" y="327"/>
                </a:cubicBezTo>
                <a:cubicBezTo>
                  <a:pt x="1137" y="321"/>
                  <a:pt x="798" y="178"/>
                  <a:pt x="439" y="402"/>
                </a:cubicBezTo>
                <a:cubicBezTo>
                  <a:pt x="193" y="555"/>
                  <a:pt x="161" y="837"/>
                  <a:pt x="160" y="840"/>
                </a:cubicBezTo>
                <a:cubicBezTo>
                  <a:pt x="156" y="883"/>
                  <a:pt x="117" y="914"/>
                  <a:pt x="74" y="910"/>
                </a:cubicBezTo>
                <a:cubicBezTo>
                  <a:pt x="72" y="910"/>
                  <a:pt x="71" y="909"/>
                  <a:pt x="69" y="9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83" name="任意多边形 82">
            <a:extLst>
              <a:ext uri="{FF2B5EF4-FFF2-40B4-BE49-F238E27FC236}">
                <a16:creationId xmlns:a16="http://schemas.microsoft.com/office/drawing/2014/main" id="{A0474A36-37E1-4098-95E7-879C2BD84EA3}"/>
              </a:ext>
            </a:extLst>
          </p:cNvPr>
          <p:cNvSpPr/>
          <p:nvPr>
            <p:custDataLst>
              <p:tags r:id="rId75"/>
            </p:custDataLst>
          </p:nvPr>
        </p:nvSpPr>
        <p:spPr bwMode="auto">
          <a:xfrm>
            <a:off x="5184775" y="3149600"/>
            <a:ext cx="1017588" cy="1016000"/>
          </a:xfrm>
          <a:custGeom>
            <a:avLst/>
            <a:gdLst>
              <a:gd name="T0" fmla="*/ 1114 w 2631"/>
              <a:gd name="T1" fmla="*/ 2520 h 2631"/>
              <a:gd name="T2" fmla="*/ 112 w 2631"/>
              <a:gd name="T3" fmla="*/ 1114 h 2631"/>
              <a:gd name="T4" fmla="*/ 1517 w 2631"/>
              <a:gd name="T5" fmla="*/ 111 h 2631"/>
              <a:gd name="T6" fmla="*/ 2520 w 2631"/>
              <a:gd name="T7" fmla="*/ 1517 h 2631"/>
              <a:gd name="T8" fmla="*/ 1114 w 2631"/>
              <a:gd name="T9" fmla="*/ 2520 h 2631"/>
              <a:gd name="T10" fmla="*/ 1508 w 2631"/>
              <a:gd name="T11" fmla="*/ 168 h 2631"/>
              <a:gd name="T12" fmla="*/ 168 w 2631"/>
              <a:gd name="T13" fmla="*/ 1123 h 2631"/>
              <a:gd name="T14" fmla="*/ 1124 w 2631"/>
              <a:gd name="T15" fmla="*/ 2464 h 2631"/>
              <a:gd name="T16" fmla="*/ 2464 w 2631"/>
              <a:gd name="T17" fmla="*/ 1508 h 2631"/>
              <a:gd name="T18" fmla="*/ 1508 w 2631"/>
              <a:gd name="T19" fmla="*/ 168 h 2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1" h="2631">
                <a:moveTo>
                  <a:pt x="1114" y="2520"/>
                </a:moveTo>
                <a:cubicBezTo>
                  <a:pt x="450" y="2409"/>
                  <a:pt x="0" y="1778"/>
                  <a:pt x="112" y="1114"/>
                </a:cubicBezTo>
                <a:cubicBezTo>
                  <a:pt x="223" y="450"/>
                  <a:pt x="853" y="0"/>
                  <a:pt x="1517" y="111"/>
                </a:cubicBezTo>
                <a:cubicBezTo>
                  <a:pt x="2181" y="222"/>
                  <a:pt x="2631" y="853"/>
                  <a:pt x="2520" y="1517"/>
                </a:cubicBezTo>
                <a:cubicBezTo>
                  <a:pt x="2409" y="2181"/>
                  <a:pt x="1778" y="2631"/>
                  <a:pt x="1114" y="2520"/>
                </a:cubicBezTo>
                <a:close/>
                <a:moveTo>
                  <a:pt x="1508" y="168"/>
                </a:moveTo>
                <a:cubicBezTo>
                  <a:pt x="875" y="62"/>
                  <a:pt x="274" y="491"/>
                  <a:pt x="168" y="1123"/>
                </a:cubicBezTo>
                <a:cubicBezTo>
                  <a:pt x="62" y="1756"/>
                  <a:pt x="491" y="2358"/>
                  <a:pt x="1124" y="2464"/>
                </a:cubicBezTo>
                <a:cubicBezTo>
                  <a:pt x="1757" y="2570"/>
                  <a:pt x="2358" y="2141"/>
                  <a:pt x="2464" y="1508"/>
                </a:cubicBezTo>
                <a:cubicBezTo>
                  <a:pt x="2569" y="875"/>
                  <a:pt x="2141" y="274"/>
                  <a:pt x="1508" y="168"/>
                </a:cubicBezTo>
                <a:close/>
              </a:path>
            </a:pathLst>
          </a:custGeom>
          <a:solidFill>
            <a:srgbClr val="0938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84" name="任意多边形 83">
            <a:extLst>
              <a:ext uri="{FF2B5EF4-FFF2-40B4-BE49-F238E27FC236}">
                <a16:creationId xmlns:a16="http://schemas.microsoft.com/office/drawing/2014/main" id="{BC846B7F-D440-44CD-AA9C-A73E3BE87D20}"/>
              </a:ext>
            </a:extLst>
          </p:cNvPr>
          <p:cNvSpPr/>
          <p:nvPr>
            <p:custDataLst>
              <p:tags r:id="rId76"/>
            </p:custDataLst>
          </p:nvPr>
        </p:nvSpPr>
        <p:spPr bwMode="auto">
          <a:xfrm>
            <a:off x="4311650" y="3937000"/>
            <a:ext cx="806450" cy="615950"/>
          </a:xfrm>
          <a:custGeom>
            <a:avLst/>
            <a:gdLst>
              <a:gd name="T0" fmla="*/ 99 w 2087"/>
              <a:gd name="T1" fmla="*/ 1377 h 1594"/>
              <a:gd name="T2" fmla="*/ 190 w 2087"/>
              <a:gd name="T3" fmla="*/ 920 h 1594"/>
              <a:gd name="T4" fmla="*/ 1539 w 2087"/>
              <a:gd name="T5" fmla="*/ 92 h 1594"/>
              <a:gd name="T6" fmla="*/ 1988 w 2087"/>
              <a:gd name="T7" fmla="*/ 218 h 1594"/>
              <a:gd name="T8" fmla="*/ 1897 w 2087"/>
              <a:gd name="T9" fmla="*/ 675 h 1594"/>
              <a:gd name="T10" fmla="*/ 547 w 2087"/>
              <a:gd name="T11" fmla="*/ 1503 h 1594"/>
              <a:gd name="T12" fmla="*/ 99 w 2087"/>
              <a:gd name="T13" fmla="*/ 1377 h 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7" h="1594">
                <a:moveTo>
                  <a:pt x="99" y="1377"/>
                </a:moveTo>
                <a:cubicBezTo>
                  <a:pt x="0" y="1216"/>
                  <a:pt x="41" y="1011"/>
                  <a:pt x="190" y="920"/>
                </a:cubicBezTo>
                <a:cubicBezTo>
                  <a:pt x="1539" y="92"/>
                  <a:pt x="1539" y="92"/>
                  <a:pt x="1539" y="92"/>
                </a:cubicBezTo>
                <a:cubicBezTo>
                  <a:pt x="1688" y="0"/>
                  <a:pt x="1889" y="57"/>
                  <a:pt x="1988" y="218"/>
                </a:cubicBezTo>
                <a:cubicBezTo>
                  <a:pt x="2087" y="379"/>
                  <a:pt x="2046" y="584"/>
                  <a:pt x="1897" y="675"/>
                </a:cubicBezTo>
                <a:cubicBezTo>
                  <a:pt x="547" y="1503"/>
                  <a:pt x="547" y="1503"/>
                  <a:pt x="547" y="1503"/>
                </a:cubicBezTo>
                <a:cubicBezTo>
                  <a:pt x="399" y="1594"/>
                  <a:pt x="198" y="1538"/>
                  <a:pt x="99" y="1377"/>
                </a:cubicBezTo>
                <a:close/>
              </a:path>
            </a:pathLst>
          </a:custGeom>
          <a:solidFill>
            <a:srgbClr val="1015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4660" name="文本框 4">
            <a:extLst>
              <a:ext uri="{FF2B5EF4-FFF2-40B4-BE49-F238E27FC236}">
                <a16:creationId xmlns:a16="http://schemas.microsoft.com/office/drawing/2014/main" id="{B683E063-9E92-49BD-85EA-ED96501F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5762626"/>
            <a:ext cx="5086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>
                <a:solidFill>
                  <a:schemeClr val="bg1"/>
                </a:solidFill>
                <a:sym typeface="Arial" panose="020B0604020202020204" pitchFamily="34" charset="0"/>
              </a:rPr>
              <a:t>참고</a:t>
            </a:r>
            <a:r>
              <a:rPr lang="en-US" altLang="zh-CN" sz="2400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sym typeface="Arial" panose="020B0604020202020204" pitchFamily="34" charset="0"/>
              </a:rPr>
              <a:t>사이트</a:t>
            </a:r>
            <a:r>
              <a:rPr lang="en-US" altLang="zh-CN" sz="2400" dirty="0">
                <a:solidFill>
                  <a:schemeClr val="bg1"/>
                </a:solidFill>
                <a:sym typeface="Arial" panose="020B0604020202020204" pitchFamily="34" charset="0"/>
              </a:rPr>
              <a:t>: https://library.cau.ac.kr/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00AAB23-B41D-4D63-A745-D984E51218C5}"/>
              </a:ext>
            </a:extLst>
          </p:cNvPr>
          <p:cNvGrpSpPr/>
          <p:nvPr/>
        </p:nvGrpSpPr>
        <p:grpSpPr>
          <a:xfrm>
            <a:off x="421804" y="292372"/>
            <a:ext cx="3498305" cy="688356"/>
            <a:chOff x="3359696" y="310424"/>
            <a:chExt cx="3498305" cy="760364"/>
          </a:xfrm>
        </p:grpSpPr>
        <p:sp>
          <p:nvSpPr>
            <p:cNvPr id="8" name="任意多边形 7">
              <a:extLst>
                <a:ext uri="{FF2B5EF4-FFF2-40B4-BE49-F238E27FC236}">
                  <a16:creationId xmlns:a16="http://schemas.microsoft.com/office/drawing/2014/main" id="{1AF0C740-7C59-48A7-BA05-072526901D8F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 bwMode="auto">
            <a:xfrm>
              <a:off x="3359696" y="310424"/>
              <a:ext cx="3498305" cy="760364"/>
            </a:xfrm>
            <a:custGeom>
              <a:avLst/>
              <a:gdLst>
                <a:gd name="T0" fmla="*/ 0 w 4258"/>
                <a:gd name="T1" fmla="*/ 752 h 929"/>
                <a:gd name="T2" fmla="*/ 177 w 4258"/>
                <a:gd name="T3" fmla="*/ 929 h 929"/>
                <a:gd name="T4" fmla="*/ 4081 w 4258"/>
                <a:gd name="T5" fmla="*/ 929 h 929"/>
                <a:gd name="T6" fmla="*/ 4258 w 4258"/>
                <a:gd name="T7" fmla="*/ 752 h 929"/>
                <a:gd name="T8" fmla="*/ 4258 w 4258"/>
                <a:gd name="T9" fmla="*/ 177 h 929"/>
                <a:gd name="T10" fmla="*/ 4081 w 4258"/>
                <a:gd name="T11" fmla="*/ 0 h 929"/>
                <a:gd name="T12" fmla="*/ 177 w 4258"/>
                <a:gd name="T13" fmla="*/ 0 h 929"/>
                <a:gd name="T14" fmla="*/ 0 w 4258"/>
                <a:gd name="T15" fmla="*/ 177 h 929"/>
                <a:gd name="T16" fmla="*/ 0 w 4258"/>
                <a:gd name="T17" fmla="*/ 752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8" h="929">
                  <a:moveTo>
                    <a:pt x="0" y="752"/>
                  </a:moveTo>
                  <a:cubicBezTo>
                    <a:pt x="0" y="849"/>
                    <a:pt x="80" y="929"/>
                    <a:pt x="177" y="929"/>
                  </a:cubicBezTo>
                  <a:cubicBezTo>
                    <a:pt x="4081" y="929"/>
                    <a:pt x="4081" y="929"/>
                    <a:pt x="4081" y="929"/>
                  </a:cubicBezTo>
                  <a:cubicBezTo>
                    <a:pt x="4179" y="929"/>
                    <a:pt x="4258" y="849"/>
                    <a:pt x="4258" y="752"/>
                  </a:cubicBezTo>
                  <a:cubicBezTo>
                    <a:pt x="4258" y="177"/>
                    <a:pt x="4258" y="177"/>
                    <a:pt x="4258" y="177"/>
                  </a:cubicBezTo>
                  <a:cubicBezTo>
                    <a:pt x="4258" y="79"/>
                    <a:pt x="4179" y="0"/>
                    <a:pt x="4081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  <a:lnTo>
                    <a:pt x="0" y="752"/>
                  </a:lnTo>
                  <a:close/>
                </a:path>
              </a:pathLst>
            </a:custGeom>
            <a:solidFill>
              <a:srgbClr val="2A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 noProof="1">
                <a:sym typeface="+mn-lt"/>
              </a:endParaRPr>
            </a:p>
          </p:txBody>
        </p:sp>
        <p:sp>
          <p:nvSpPr>
            <p:cNvPr id="9" name="任意多边形 8">
              <a:extLst>
                <a:ext uri="{FF2B5EF4-FFF2-40B4-BE49-F238E27FC236}">
                  <a16:creationId xmlns:a16="http://schemas.microsoft.com/office/drawing/2014/main" id="{9386D614-C758-4609-8CF9-26486C5D99A3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 bwMode="auto">
            <a:xfrm>
              <a:off x="4079944" y="380268"/>
              <a:ext cx="2526662" cy="547753"/>
            </a:xfrm>
            <a:custGeom>
              <a:avLst/>
              <a:gdLst>
                <a:gd name="T0" fmla="*/ 3066 w 3211"/>
                <a:gd name="T1" fmla="*/ 0 h 761"/>
                <a:gd name="T2" fmla="*/ 3211 w 3211"/>
                <a:gd name="T3" fmla="*/ 145 h 761"/>
                <a:gd name="T4" fmla="*/ 3211 w 3211"/>
                <a:gd name="T5" fmla="*/ 616 h 761"/>
                <a:gd name="T6" fmla="*/ 3066 w 3211"/>
                <a:gd name="T7" fmla="*/ 761 h 761"/>
                <a:gd name="T8" fmla="*/ 0 w 3211"/>
                <a:gd name="T9" fmla="*/ 761 h 761"/>
                <a:gd name="T10" fmla="*/ 0 w 3211"/>
                <a:gd name="T11" fmla="*/ 0 h 761"/>
                <a:gd name="T12" fmla="*/ 3066 w 3211"/>
                <a:gd name="T13" fmla="*/ 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1" h="761">
                  <a:moveTo>
                    <a:pt x="3066" y="0"/>
                  </a:moveTo>
                  <a:cubicBezTo>
                    <a:pt x="3146" y="0"/>
                    <a:pt x="3211" y="65"/>
                    <a:pt x="3211" y="145"/>
                  </a:cubicBezTo>
                  <a:cubicBezTo>
                    <a:pt x="3211" y="616"/>
                    <a:pt x="3211" y="616"/>
                    <a:pt x="3211" y="616"/>
                  </a:cubicBezTo>
                  <a:cubicBezTo>
                    <a:pt x="3211" y="696"/>
                    <a:pt x="3146" y="761"/>
                    <a:pt x="3066" y="761"/>
                  </a:cubicBezTo>
                  <a:cubicBezTo>
                    <a:pt x="0" y="761"/>
                    <a:pt x="0" y="761"/>
                    <a:pt x="0" y="76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 noProof="1">
                <a:sym typeface="+mn-lt"/>
              </a:endParaRPr>
            </a:p>
          </p:txBody>
        </p:sp>
        <p:sp>
          <p:nvSpPr>
            <p:cNvPr id="24582" name="文本框 5">
              <a:extLst>
                <a:ext uri="{FF2B5EF4-FFF2-40B4-BE49-F238E27FC236}">
                  <a16:creationId xmlns:a16="http://schemas.microsoft.com/office/drawing/2014/main" id="{A66BB0C9-FCF0-4579-94C9-909D7F2844C0}"/>
                </a:ext>
              </a:extLst>
            </p:cNvPr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4079944" y="324826"/>
              <a:ext cx="2098047" cy="502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응용 </a:t>
              </a:r>
              <a:r>
                <a:rPr lang="en-US" altLang="zh-CN" sz="3200" b="1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분야</a:t>
              </a:r>
              <a:endParaRPr lang="en-US" altLang="zh-CN" sz="3200" dirty="0">
                <a:sym typeface="Arial" panose="020B0604020202020204" pitchFamily="34" charset="0"/>
              </a:endParaRPr>
            </a:p>
          </p:txBody>
        </p:sp>
        <p:pic>
          <p:nvPicPr>
            <p:cNvPr id="3" name="图形 2" descr="放大镜">
              <a:extLst>
                <a:ext uri="{FF2B5EF4-FFF2-40B4-BE49-F238E27FC236}">
                  <a16:creationId xmlns:a16="http://schemas.microsoft.com/office/drawing/2014/main" id="{8FC2A947-2847-45D8-9A38-FCE0CAB2E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3489275" y="367666"/>
              <a:ext cx="511181" cy="603078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6C103292-A462-486A-BBAC-DF59A92BD70C}"/>
              </a:ext>
            </a:extLst>
          </p:cNvPr>
          <p:cNvGrpSpPr/>
          <p:nvPr/>
        </p:nvGrpSpPr>
        <p:grpSpPr>
          <a:xfrm>
            <a:off x="-11339" y="356"/>
            <a:ext cx="12337633" cy="6957035"/>
            <a:chOff x="-11339" y="356"/>
            <a:chExt cx="12337633" cy="6957035"/>
          </a:xfrm>
        </p:grpSpPr>
        <p:pic>
          <p:nvPicPr>
            <p:cNvPr id="19" name="图片 18" descr="图片包含 天空, 户外, 建筑物&#10;&#10;描述已自动生成">
              <a:extLst>
                <a:ext uri="{FF2B5EF4-FFF2-40B4-BE49-F238E27FC236}">
                  <a16:creationId xmlns:a16="http://schemas.microsoft.com/office/drawing/2014/main" id="{F88CB3B3-F372-4254-AD95-DF598A1BCC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21"/>
            <a:stretch/>
          </p:blipFill>
          <p:spPr>
            <a:xfrm>
              <a:off x="-11339" y="356"/>
              <a:ext cx="12337633" cy="6957035"/>
            </a:xfrm>
            <a:prstGeom prst="rect">
              <a:avLst/>
            </a:prstGeom>
            <a:solidFill>
              <a:schemeClr val="dk1"/>
            </a:solidFill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990A9CF-63FF-4F45-B6DD-BBECC4FC22F2}"/>
                </a:ext>
              </a:extLst>
            </p:cNvPr>
            <p:cNvSpPr/>
            <p:nvPr/>
          </p:nvSpPr>
          <p:spPr>
            <a:xfrm>
              <a:off x="10007" y="836712"/>
              <a:ext cx="12316287" cy="5895086"/>
            </a:xfrm>
            <a:prstGeom prst="rect">
              <a:avLst/>
            </a:prstGeom>
            <a:solidFill>
              <a:schemeClr val="dk1">
                <a:alpha val="69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B3E989D-4D84-4DB1-AFBE-A93CA3F3353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224800" y="126202"/>
            <a:ext cx="7886700" cy="830263"/>
          </a:xfrm>
          <a:prstGeom prst="rect">
            <a:avLst/>
          </a:prstGeom>
        </p:spPr>
        <p:txBody>
          <a:bodyPr lIns="67500" tIns="35100" rIns="67500" bIns="35100" anchor="ctr"/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cap="all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noProof="1">
                <a:solidFill>
                  <a:schemeClr val="bg1"/>
                </a:solidFill>
                <a:latin typeface="微软雅黑" panose="020B0503020204020204" charset="-122"/>
                <a:sym typeface="Arial" panose="020B0604020202020204" pitchFamily="34" charset="0"/>
              </a:rPr>
              <a:t>응용의 기능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870F06D-83C2-412D-B441-B1D645195B81}"/>
              </a:ext>
            </a:extLst>
          </p:cNvPr>
          <p:cNvGraphicFramePr/>
          <p:nvPr>
            <p:extLst/>
          </p:nvPr>
        </p:nvGraphicFramePr>
        <p:xfrm>
          <a:off x="623392" y="1082311"/>
          <a:ext cx="118093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6B63C7-4C39-44D0-B73B-18E5AB1A3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5">
                                            <p:graphicEl>
                                              <a:dgm id="{356B63C7-4C39-44D0-B73B-18E5AB1A32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FEC0F6-9855-4FB1-AB3C-2898F0949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5">
                                            <p:graphicEl>
                                              <a:dgm id="{D6FEC0F6-9855-4FB1-AB3C-2898F09491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96F68C-76F1-4305-B14B-9EEE33856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5">
                                            <p:graphicEl>
                                              <a:dgm id="{6596F68C-76F1-4305-B14B-9EEE33856C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CCCAAB-3A5A-46D9-AC6B-9B650C1EA0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5">
                                            <p:graphicEl>
                                              <a:dgm id="{6DCCCAAB-3A5A-46D9-AC6B-9B650C1EA0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D7DA05-24C7-44E1-80E2-F9D3DFFB7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5">
                                            <p:graphicEl>
                                              <a:dgm id="{BFD7DA05-24C7-44E1-80E2-F9D3DFFB79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630CCC-7B01-4E59-8CD9-AC2B451B6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5">
                                            <p:graphicEl>
                                              <a:dgm id="{91630CCC-7B01-4E59-8CD9-AC2B451B6A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8A1B08-6DDE-4D0E-8624-50ED901AC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5">
                                            <p:graphicEl>
                                              <a:dgm id="{FA8A1B08-6DDE-4D0E-8624-50ED901ACF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D8FD0D-0F25-4BB2-BE09-A4B075B81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5">
                                            <p:graphicEl>
                                              <a:dgm id="{AFD8FD0D-0F25-4BB2-BE09-A4B075B816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546C2D-5528-45CA-919E-6DA176486B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5">
                                            <p:graphicEl>
                                              <a:dgm id="{46546C2D-5528-45CA-919E-6DA176486B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CE96DC-8E8A-49D0-A768-60B951924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5">
                                            <p:graphicEl>
                                              <a:dgm id="{8DCE96DC-8E8A-49D0-A768-60B9519248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86F6CC-0A9F-4F74-96C5-68CC85F963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5">
                                            <p:graphicEl>
                                              <a:dgm id="{C986F6CC-0A9F-4F74-96C5-68CC85F963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6144DD-659B-457F-BDF2-F8EAA226D9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5">
                                            <p:graphicEl>
                                              <a:dgm id="{D96144DD-659B-457F-BDF2-F8EAA226D9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7DF3B2-06B6-4236-BAEC-004DC087D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5">
                                            <p:graphicEl>
                                              <a:dgm id="{8E7DF3B2-06B6-4236-BAEC-004DC087D8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252BCF-F1CB-4134-90C4-0419280A1A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5">
                                            <p:graphicEl>
                                              <a:dgm id="{97252BCF-F1CB-4134-90C4-0419280A1A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07EF09-7DD1-4050-96FC-9D55E37CA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"/>
                                        <p:tgtEl>
                                          <p:spTgt spid="5">
                                            <p:graphicEl>
                                              <a:dgm id="{4107EF09-7DD1-4050-96FC-9D55E37CA4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22303F-1EB7-4D5F-997B-A336368D0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"/>
                                        <p:tgtEl>
                                          <p:spTgt spid="5">
                                            <p:graphicEl>
                                              <a:dgm id="{3A22303F-1EB7-4D5F-997B-A336368D0E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E29166-2A48-4FEF-B668-B91D91C6D2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"/>
                                        <p:tgtEl>
                                          <p:spTgt spid="5">
                                            <p:graphicEl>
                                              <a:dgm id="{8BE29166-2A48-4FEF-B668-B91D91C6D2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4E99AE-E131-470D-9881-E0099C7311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"/>
                                        <p:tgtEl>
                                          <p:spTgt spid="5">
                                            <p:graphicEl>
                                              <a:dgm id="{D74E99AE-E131-470D-9881-E0099C7311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5457F2-39E5-4CDC-AFF5-A010FD720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"/>
                                        <p:tgtEl>
                                          <p:spTgt spid="5">
                                            <p:graphicEl>
                                              <a:dgm id="{085457F2-39E5-4CDC-AFF5-A010FD720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D9A4FE-44A3-4EB9-BA91-7AB237926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"/>
                                        <p:tgtEl>
                                          <p:spTgt spid="5">
                                            <p:graphicEl>
                                              <a:dgm id="{41D9A4FE-44A3-4EB9-BA91-7AB2379266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10AA69-365A-405F-BB14-B9DE0001D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"/>
                                        <p:tgtEl>
                                          <p:spTgt spid="5">
                                            <p:graphicEl>
                                              <a:dgm id="{9B10AA69-365A-405F-BB14-B9DE0001DD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1BB704-3B53-4300-8139-50A6EE65A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"/>
                                        <p:tgtEl>
                                          <p:spTgt spid="5">
                                            <p:graphicEl>
                                              <a:dgm id="{E01BB704-3B53-4300-8139-50A6EE65AC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AEC184-1FAD-4A0D-BD92-E52DBB674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"/>
                                        <p:tgtEl>
                                          <p:spTgt spid="5">
                                            <p:graphicEl>
                                              <a:dgm id="{1CAEC184-1FAD-4A0D-BD92-E52DBB674D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280DC8-EA25-4781-B9A6-01898D656D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"/>
                                        <p:tgtEl>
                                          <p:spTgt spid="5">
                                            <p:graphicEl>
                                              <a:dgm id="{E2280DC8-EA25-4781-B9A6-01898D656D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C76760-9FAF-4189-AA9C-F05A2553A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"/>
                                        <p:tgtEl>
                                          <p:spTgt spid="5">
                                            <p:graphicEl>
                                              <a:dgm id="{8EC76760-9FAF-4189-AA9C-F05A2553A2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BFE035-434B-40F8-A6C7-89A4171A0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"/>
                                        <p:tgtEl>
                                          <p:spTgt spid="5">
                                            <p:graphicEl>
                                              <a:dgm id="{E8BFE035-434B-40F8-A6C7-89A4171A0C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FAF0ED-49AF-4372-B53E-87C1B6F87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"/>
                                        <p:tgtEl>
                                          <p:spTgt spid="5">
                                            <p:graphicEl>
                                              <a:dgm id="{D7FAF0ED-49AF-4372-B53E-87C1B6F87A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4E0B7F-20DF-456E-813F-3A324F917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"/>
                                        <p:tgtEl>
                                          <p:spTgt spid="5">
                                            <p:graphicEl>
                                              <a:dgm id="{4D4E0B7F-20DF-456E-813F-3A324F917E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27B10D-4125-41BF-96D1-C7CF70611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"/>
                                        <p:tgtEl>
                                          <p:spTgt spid="5">
                                            <p:graphicEl>
                                              <a:dgm id="{8027B10D-4125-41BF-96D1-C7CF70611E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9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9FC2F7-4161-4B34-AC29-3B911F413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"/>
                                        <p:tgtEl>
                                          <p:spTgt spid="5">
                                            <p:graphicEl>
                                              <a:dgm id="{AF9FC2F7-4161-4B34-AC29-3B911F4134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A429B6-7957-4BF3-BF07-6690C4B57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"/>
                                        <p:tgtEl>
                                          <p:spTgt spid="5">
                                            <p:graphicEl>
                                              <a:dgm id="{8DA429B6-7957-4BF3-BF07-6690C4B57F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1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61D9E0-4057-4AE8-AEB6-8E46231CF0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"/>
                                        <p:tgtEl>
                                          <p:spTgt spid="5">
                                            <p:graphicEl>
                                              <a:dgm id="{3861D9E0-4057-4AE8-AEB6-8E46231CF0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2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EE90C3-83FD-4DAC-B156-EDE73A052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"/>
                                        <p:tgtEl>
                                          <p:spTgt spid="5">
                                            <p:graphicEl>
                                              <a:dgm id="{04EE90C3-83FD-4DAC-B156-EDE73A0520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171AE0-2A05-440E-B181-FB91E67D0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"/>
                                        <p:tgtEl>
                                          <p:spTgt spid="5">
                                            <p:graphicEl>
                                              <a:dgm id="{56171AE0-2A05-440E-B181-FB91E67D01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4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3E3C9B-8EF0-465D-8980-2638CDC0E6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"/>
                                        <p:tgtEl>
                                          <p:spTgt spid="5">
                                            <p:graphicEl>
                                              <a:dgm id="{C43E3C9B-8EF0-465D-8980-2638CDC0E6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5E8670-6236-4D3E-B3F8-DEC46CF7D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"/>
                                        <p:tgtEl>
                                          <p:spTgt spid="5">
                                            <p:graphicEl>
                                              <a:dgm id="{8C5E8670-6236-4D3E-B3F8-DEC46CF7DB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34CDD9-41BB-4A78-B808-0901191355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"/>
                                        <p:tgtEl>
                                          <p:spTgt spid="5">
                                            <p:graphicEl>
                                              <a:dgm id="{4934CDD9-41BB-4A78-B808-0901191355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7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FA9FBE-8991-4304-B689-1138567871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"/>
                                        <p:tgtEl>
                                          <p:spTgt spid="5">
                                            <p:graphicEl>
                                              <a:dgm id="{C9FA9FBE-8991-4304-B689-1138567871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8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68BACC-2C83-41D0-98EB-0C97CE1567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"/>
                                        <p:tgtEl>
                                          <p:spTgt spid="5">
                                            <p:graphicEl>
                                              <a:dgm id="{1868BACC-2C83-41D0-98EB-0C97CE1567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9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D91C21-27A7-4A33-8319-908F721A5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"/>
                                        <p:tgtEl>
                                          <p:spTgt spid="5">
                                            <p:graphicEl>
                                              <a:dgm id="{FBD91C21-27A7-4A33-8319-908F721A56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2CF76C-62D6-48E4-8A38-847FB77A8A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"/>
                                        <p:tgtEl>
                                          <p:spTgt spid="5">
                                            <p:graphicEl>
                                              <a:dgm id="{D42CF76C-62D6-48E4-8A38-847FB77A8A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1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D457B5-6D58-4364-8619-14DBA9DD9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"/>
                                        <p:tgtEl>
                                          <p:spTgt spid="5">
                                            <p:graphicEl>
                                              <a:dgm id="{75D457B5-6D58-4364-8619-14DBA9DD95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2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AD37F9-2F6E-4052-B7A8-569E5CB7B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"/>
                                        <p:tgtEl>
                                          <p:spTgt spid="5">
                                            <p:graphicEl>
                                              <a:dgm id="{33AD37F9-2F6E-4052-B7A8-569E5CB7BC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3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941429-A3AD-4857-AE21-B2FE0E6A4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"/>
                                        <p:tgtEl>
                                          <p:spTgt spid="5">
                                            <p:graphicEl>
                                              <a:dgm id="{3B941429-A3AD-4857-AE21-B2FE0E6A47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4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5DBEA5-7135-49B1-AB95-E8E02F98D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"/>
                                        <p:tgtEl>
                                          <p:spTgt spid="5">
                                            <p:graphicEl>
                                              <a:dgm id="{015DBEA5-7135-49B1-AB95-E8E02F98D1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BE8026-4B8E-4D78-BE08-61750EB182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"/>
                                        <p:tgtEl>
                                          <p:spTgt spid="5">
                                            <p:graphicEl>
                                              <a:dgm id="{6DBE8026-4B8E-4D78-BE08-61750EB182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6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D839EA-90B8-4E7E-9036-97B31310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"/>
                                        <p:tgtEl>
                                          <p:spTgt spid="5">
                                            <p:graphicEl>
                                              <a:dgm id="{76D839EA-90B8-4E7E-9036-97B31310F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7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B09C0A-D521-4E2A-947B-8F583D0B52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"/>
                                        <p:tgtEl>
                                          <p:spTgt spid="5">
                                            <p:graphicEl>
                                              <a:dgm id="{FDB09C0A-D521-4E2A-947B-8F583D0B52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8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637D1B-9705-45D0-BA51-C84A1D9F11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"/>
                                        <p:tgtEl>
                                          <p:spTgt spid="5">
                                            <p:graphicEl>
                                              <a:dgm id="{79637D1B-9705-45D0-BA51-C84A1D9F11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9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521EB3-9FF8-42AA-9D1E-07440CDD6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"/>
                                        <p:tgtEl>
                                          <p:spTgt spid="5">
                                            <p:graphicEl>
                                              <a:dgm id="{F0521EB3-9FF8-42AA-9D1E-07440CDD67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24232C-EE13-40EB-BB2C-675089318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"/>
                                        <p:tgtEl>
                                          <p:spTgt spid="5">
                                            <p:graphicEl>
                                              <a:dgm id="{E524232C-EE13-40EB-BB2C-675089318D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1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7A2535-D1DE-4DDE-92FA-DEC6F07921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"/>
                                        <p:tgtEl>
                                          <p:spTgt spid="5">
                                            <p:graphicEl>
                                              <a:dgm id="{D77A2535-D1DE-4DDE-92FA-DEC6F07921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2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D254B2-AF91-4FF6-B688-6B7589059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"/>
                                        <p:tgtEl>
                                          <p:spTgt spid="5">
                                            <p:graphicEl>
                                              <a:dgm id="{45D254B2-AF91-4FF6-B688-6B75890599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3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F489F5-CF1E-4C3E-B93C-D762FD780E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"/>
                                        <p:tgtEl>
                                          <p:spTgt spid="5">
                                            <p:graphicEl>
                                              <a:dgm id="{79F489F5-CF1E-4C3E-B93C-D762FD780E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4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B9BAB2-7686-4149-8894-A6B654D9D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100"/>
                                        <p:tgtEl>
                                          <p:spTgt spid="5">
                                            <p:graphicEl>
                                              <a:dgm id="{61B9BAB2-7686-4149-8894-A6B654D9D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3F8C9F-7151-481C-8FA5-7515809F7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"/>
                                        <p:tgtEl>
                                          <p:spTgt spid="5">
                                            <p:graphicEl>
                                              <a:dgm id="{823F8C9F-7151-481C-8FA5-7515809F7E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6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AEAE2D-188F-4C13-A348-D77922B23B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"/>
                                        <p:tgtEl>
                                          <p:spTgt spid="5">
                                            <p:graphicEl>
                                              <a:dgm id="{0BAEAE2D-188F-4C13-A348-D77922B23B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BB9603-3A8C-4FD5-B81E-CC742104C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"/>
                                        <p:tgtEl>
                                          <p:spTgt spid="5">
                                            <p:graphicEl>
                                              <a:dgm id="{DFBB9603-3A8C-4FD5-B81E-CC742104C6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8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4730A5-1ACA-4E6D-917C-8763E8872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100"/>
                                        <p:tgtEl>
                                          <p:spTgt spid="5">
                                            <p:graphicEl>
                                              <a:dgm id="{504730A5-1ACA-4E6D-917C-8763E8872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F373407-8B8E-4BD3-BC39-43EB439F9390}"/>
              </a:ext>
            </a:extLst>
          </p:cNvPr>
          <p:cNvGrpSpPr/>
          <p:nvPr/>
        </p:nvGrpSpPr>
        <p:grpSpPr>
          <a:xfrm>
            <a:off x="-11339" y="356"/>
            <a:ext cx="12337633" cy="6957035"/>
            <a:chOff x="-11339" y="356"/>
            <a:chExt cx="12337633" cy="695703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3CB8239-865D-4D9B-9D64-DDC6957763A2}"/>
                </a:ext>
              </a:extLst>
            </p:cNvPr>
            <p:cNvGrpSpPr/>
            <p:nvPr/>
          </p:nvGrpSpPr>
          <p:grpSpPr>
            <a:xfrm>
              <a:off x="-11339" y="356"/>
              <a:ext cx="12337633" cy="6957035"/>
              <a:chOff x="-11339" y="356"/>
              <a:chExt cx="12337633" cy="6957035"/>
            </a:xfrm>
          </p:grpSpPr>
          <p:pic>
            <p:nvPicPr>
              <p:cNvPr id="11" name="图片 10" descr="图片包含 天空, 户外, 建筑物&#10;&#10;描述已自动生成">
                <a:extLst>
                  <a:ext uri="{FF2B5EF4-FFF2-40B4-BE49-F238E27FC236}">
                    <a16:creationId xmlns:a16="http://schemas.microsoft.com/office/drawing/2014/main" id="{661DEC25-2841-458B-BF12-16171DB7F6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21"/>
              <a:stretch/>
            </p:blipFill>
            <p:spPr>
              <a:xfrm>
                <a:off x="-11339" y="356"/>
                <a:ext cx="12337633" cy="6957035"/>
              </a:xfrm>
              <a:prstGeom prst="rect">
                <a:avLst/>
              </a:prstGeom>
              <a:solidFill>
                <a:schemeClr val="dk1"/>
              </a:solidFill>
            </p:spPr>
          </p:pic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F3DFB8E-74DB-4161-A9D1-C726963A65DB}"/>
                  </a:ext>
                </a:extLst>
              </p:cNvPr>
              <p:cNvSpPr/>
              <p:nvPr/>
            </p:nvSpPr>
            <p:spPr>
              <a:xfrm>
                <a:off x="10007" y="1172386"/>
                <a:ext cx="12316287" cy="5328592"/>
              </a:xfrm>
              <a:prstGeom prst="rect">
                <a:avLst/>
              </a:prstGeom>
              <a:solidFill>
                <a:schemeClr val="dk1">
                  <a:alpha val="69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8673" name="标题 1">
              <a:extLst>
                <a:ext uri="{FF2B5EF4-FFF2-40B4-BE49-F238E27FC236}">
                  <a16:creationId xmlns:a16="http://schemas.microsoft.com/office/drawing/2014/main" id="{97CEB4B4-F125-4A59-A4B7-D5E52F5CD488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05051" y="300038"/>
              <a:ext cx="7580313" cy="59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기능을 지원하기 위한 예비 질의 리스트</a:t>
              </a:r>
            </a:p>
          </p:txBody>
        </p:sp>
      </p:grpSp>
      <p:sp>
        <p:nvSpPr>
          <p:cNvPr id="28674" name="文本框 7">
            <a:extLst>
              <a:ext uri="{FF2B5EF4-FFF2-40B4-BE49-F238E27FC236}">
                <a16:creationId xmlns:a16="http://schemas.microsoft.com/office/drawing/2014/main" id="{3CDE14DD-C23A-4595-A898-ABDF96A34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3690773"/>
            <a:ext cx="384968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</a:rPr>
              <a:t>select * from reader_card where reader_id=아이디 구역 and passwd="암호 구역";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예: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SELECT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              * 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FROM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                  reader_card 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WHERE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                  reader_id = 20190001 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                  AND passwd = "111111";</a:t>
            </a:r>
          </a:p>
        </p:txBody>
      </p:sp>
      <p:pic>
        <p:nvPicPr>
          <p:cNvPr id="28675" name="图片 8">
            <a:extLst>
              <a:ext uri="{FF2B5EF4-FFF2-40B4-BE49-F238E27FC236}">
                <a16:creationId xmlns:a16="http://schemas.microsoft.com/office/drawing/2014/main" id="{4EC62FBB-6806-46A0-94D2-175392D7A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24" y="5677528"/>
            <a:ext cx="31702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文本框 9">
            <a:extLst>
              <a:ext uri="{FF2B5EF4-FFF2-40B4-BE49-F238E27FC236}">
                <a16:creationId xmlns:a16="http://schemas.microsoft.com/office/drawing/2014/main" id="{B4705801-D394-4D36-A1C9-699F6A82C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1" y="3643698"/>
            <a:ext cx="4546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dirty="0">
                <a:solidFill>
                  <a:schemeClr val="bg1"/>
                </a:solidFill>
              </a:rPr>
              <a:t>select * from admin where </a:t>
            </a:r>
            <a:r>
              <a:rPr lang="en-US" altLang="zh-CN" sz="1200" dirty="0" err="1">
                <a:solidFill>
                  <a:schemeClr val="bg1"/>
                </a:solidFill>
              </a:rPr>
              <a:t>admin_id</a:t>
            </a:r>
            <a:r>
              <a:rPr lang="en-US" altLang="zh-CN" sz="1200" dirty="0">
                <a:solidFill>
                  <a:schemeClr val="bg1"/>
                </a:solidFill>
              </a:rPr>
              <a:t>='</a:t>
            </a:r>
            <a:r>
              <a:rPr lang="en-US" altLang="zh-CN" sz="1200" dirty="0" err="1">
                <a:solidFill>
                  <a:schemeClr val="bg1"/>
                </a:solidFill>
              </a:rPr>
              <a:t>아이디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구역</a:t>
            </a:r>
            <a:r>
              <a:rPr lang="en-US" altLang="zh-CN" sz="1200" dirty="0">
                <a:solidFill>
                  <a:schemeClr val="bg1"/>
                </a:solidFill>
              </a:rPr>
              <a:t>' and password = '</a:t>
            </a:r>
            <a:r>
              <a:rPr lang="en-US" altLang="zh-CN" sz="1200" dirty="0" err="1">
                <a:solidFill>
                  <a:schemeClr val="bg1"/>
                </a:solidFill>
              </a:rPr>
              <a:t>암호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구역</a:t>
            </a:r>
            <a:r>
              <a:rPr lang="en-US" altLang="zh-CN" sz="1200" dirty="0">
                <a:solidFill>
                  <a:schemeClr val="bg1"/>
                </a:solidFill>
              </a:rPr>
              <a:t>';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예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SELECT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	* 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FROM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	admin 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WHERE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	</a:t>
            </a:r>
            <a:r>
              <a:rPr lang="en-US" altLang="zh-CN" sz="1200" dirty="0" err="1">
                <a:solidFill>
                  <a:schemeClr val="bg1"/>
                </a:solidFill>
              </a:rPr>
              <a:t>admin_id</a:t>
            </a:r>
            <a:r>
              <a:rPr lang="en-US" altLang="zh-CN" sz="1200" dirty="0">
                <a:solidFill>
                  <a:schemeClr val="bg1"/>
                </a:solidFill>
              </a:rPr>
              <a:t> = '120174950' 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	AND PASSWORD = '20174';</a:t>
            </a:r>
          </a:p>
        </p:txBody>
      </p:sp>
      <p:pic>
        <p:nvPicPr>
          <p:cNvPr id="28677" name="图片 10">
            <a:extLst>
              <a:ext uri="{FF2B5EF4-FFF2-40B4-BE49-F238E27FC236}">
                <a16:creationId xmlns:a16="http://schemas.microsoft.com/office/drawing/2014/main" id="{495DED0E-0127-4C3F-9DA2-FD7D70D57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5629111"/>
            <a:ext cx="290353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KSO_Shape">
            <a:extLst>
              <a:ext uri="{FF2B5EF4-FFF2-40B4-BE49-F238E27FC236}">
                <a16:creationId xmlns:a16="http://schemas.microsoft.com/office/drawing/2014/main" id="{21C61A3C-CDBE-42FC-AEB0-976AA6BA0CE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81764" y="1304926"/>
            <a:ext cx="2058987" cy="2028825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28679" name="图形 4">
            <a:extLst>
              <a:ext uri="{FF2B5EF4-FFF2-40B4-BE49-F238E27FC236}">
                <a16:creationId xmlns:a16="http://schemas.microsoft.com/office/drawing/2014/main" id="{95D3936F-CA17-46F0-93EF-3B3F4E8F1D15}"/>
              </a:ext>
            </a:extLst>
          </p:cNvPr>
          <p:cNvPicPr>
            <a:picLocks noGrp="1"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76" y="1947863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3F38814-0159-47E6-8D7E-49B0465CF2C4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0800000" flipV="1">
            <a:off x="4697413" y="3006725"/>
            <a:ext cx="2565400" cy="96838"/>
          </a:xfrm>
          <a:prstGeom prst="bentConnector4">
            <a:avLst>
              <a:gd name="adj1" fmla="val 29294"/>
              <a:gd name="adj2" fmla="val 37835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1" name="文本框 15">
            <a:extLst>
              <a:ext uri="{FF2B5EF4-FFF2-40B4-BE49-F238E27FC236}">
                <a16:creationId xmlns:a16="http://schemas.microsoft.com/office/drawing/2014/main" id="{777D3957-6CDA-43D5-91B4-E47829D0C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1535113"/>
            <a:ext cx="35099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사용자 인터페이스의 반환 값은 1면 사용자 인터페이스 나왔다, 반환 값은 0 또는 다른 사용자 아이디 또는 암호 오류면 오류인터페이스 나왔다.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8A4EF0-23C4-4F61-A636-2E274B547864}"/>
              </a:ext>
            </a:extLst>
          </p:cNvPr>
          <p:cNvSpPr/>
          <p:nvPr/>
        </p:nvSpPr>
        <p:spPr>
          <a:xfrm>
            <a:off x="695400" y="1484784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등록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B61481A-0973-4814-BF4E-F86BA81C50C8}"/>
              </a:ext>
            </a:extLst>
          </p:cNvPr>
          <p:cNvGrpSpPr/>
          <p:nvPr/>
        </p:nvGrpSpPr>
        <p:grpSpPr>
          <a:xfrm>
            <a:off x="-11339" y="356"/>
            <a:ext cx="12337633" cy="6957035"/>
            <a:chOff x="-11339" y="356"/>
            <a:chExt cx="12337633" cy="6957035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0A38914-D816-49C9-B63C-8D2C4596AE6A}"/>
                </a:ext>
              </a:extLst>
            </p:cNvPr>
            <p:cNvGrpSpPr/>
            <p:nvPr/>
          </p:nvGrpSpPr>
          <p:grpSpPr>
            <a:xfrm>
              <a:off x="-11339" y="356"/>
              <a:ext cx="12337633" cy="6957035"/>
              <a:chOff x="-11339" y="356"/>
              <a:chExt cx="12337633" cy="6957035"/>
            </a:xfrm>
          </p:grpSpPr>
          <p:pic>
            <p:nvPicPr>
              <p:cNvPr id="16" name="图片 15" descr="图片包含 天空, 户外, 建筑物&#10;&#10;描述已自动生成">
                <a:extLst>
                  <a:ext uri="{FF2B5EF4-FFF2-40B4-BE49-F238E27FC236}">
                    <a16:creationId xmlns:a16="http://schemas.microsoft.com/office/drawing/2014/main" id="{94F37AC3-1B22-404F-A2B3-3A9507CB90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21"/>
              <a:stretch/>
            </p:blipFill>
            <p:spPr>
              <a:xfrm>
                <a:off x="-11339" y="356"/>
                <a:ext cx="12337633" cy="6957035"/>
              </a:xfrm>
              <a:prstGeom prst="rect">
                <a:avLst/>
              </a:prstGeom>
              <a:solidFill>
                <a:schemeClr val="dk1"/>
              </a:solidFill>
            </p:spPr>
          </p:pic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DDC3960-C451-4EF8-B6C7-738B0D549BE5}"/>
                  </a:ext>
                </a:extLst>
              </p:cNvPr>
              <p:cNvSpPr/>
              <p:nvPr/>
            </p:nvSpPr>
            <p:spPr>
              <a:xfrm>
                <a:off x="10007" y="1172386"/>
                <a:ext cx="12316287" cy="5328592"/>
              </a:xfrm>
              <a:prstGeom prst="rect">
                <a:avLst/>
              </a:prstGeom>
              <a:solidFill>
                <a:schemeClr val="dk1">
                  <a:alpha val="69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5" name="标题 1">
              <a:extLst>
                <a:ext uri="{FF2B5EF4-FFF2-40B4-BE49-F238E27FC236}">
                  <a16:creationId xmlns:a16="http://schemas.microsoft.com/office/drawing/2014/main" id="{CE7E7016-4E43-424C-BCD4-AB57FC57B839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305051" y="300038"/>
              <a:ext cx="7580313" cy="59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기능을 지원하기 위한 예비 질의 리스트</a:t>
              </a:r>
            </a:p>
          </p:txBody>
        </p:sp>
      </p:grpSp>
      <p:sp>
        <p:nvSpPr>
          <p:cNvPr id="29697" name="KSO_Shape">
            <a:extLst>
              <a:ext uri="{FF2B5EF4-FFF2-40B4-BE49-F238E27FC236}">
                <a16:creationId xmlns:a16="http://schemas.microsoft.com/office/drawing/2014/main" id="{68D714F9-2461-4B2A-8740-974BE62C1AA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24614" y="2200275"/>
            <a:ext cx="1747837" cy="1720850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5CEF740-A356-44EC-8D0A-6D8DFF571431}"/>
              </a:ext>
            </a:extLst>
          </p:cNvPr>
          <p:cNvCxnSpPr>
            <a:cxnSpLocks/>
            <a:endCxn id="13" idx="2"/>
          </p:cNvCxnSpPr>
          <p:nvPr>
            <p:custDataLst>
              <p:tags r:id="rId3"/>
            </p:custDataLst>
          </p:nvPr>
        </p:nvCxnSpPr>
        <p:spPr>
          <a:xfrm rot="10800000" flipV="1">
            <a:off x="5188235" y="3668712"/>
            <a:ext cx="2099980" cy="82552"/>
          </a:xfrm>
          <a:prstGeom prst="bentConnector4">
            <a:avLst>
              <a:gd name="adj1" fmla="val 26672"/>
              <a:gd name="adj2" fmla="val 376916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10C840B-A1CF-465B-A34A-C4B43E96D56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2112912" y="1580743"/>
            <a:ext cx="7769225" cy="585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Notice 집계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9DD9B0-C004-4855-BC48-AE37AC95C29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208462" y="2452689"/>
            <a:ext cx="1959545" cy="12985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SELECT</a:t>
            </a:r>
          </a:p>
          <a:p>
            <a:pPr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count</a:t>
            </a:r>
            <a:r>
              <a:rPr lang="en-US" altLang="zh-CN" sz="14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zh-CN" altLang="en-US" sz="14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*</a:t>
            </a:r>
            <a:r>
              <a:rPr lang="en-US" altLang="zh-CN" sz="14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r>
              <a:rPr lang="zh-CN" altLang="en-US" sz="14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notice;</a:t>
            </a:r>
          </a:p>
        </p:txBody>
      </p:sp>
      <p:pic>
        <p:nvPicPr>
          <p:cNvPr id="29701" name="图形 4">
            <a:extLst>
              <a:ext uri="{FF2B5EF4-FFF2-40B4-BE49-F238E27FC236}">
                <a16:creationId xmlns:a16="http://schemas.microsoft.com/office/drawing/2014/main" id="{42F131C9-937C-41A1-8771-F4248F170F77}"/>
              </a:ext>
            </a:extLst>
          </p:cNvPr>
          <p:cNvPicPr>
            <a:picLocks noGrp="1" noChangeAspect="1" noChangeArrowheads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6" y="2746375"/>
            <a:ext cx="6318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图片 1">
            <a:extLst>
              <a:ext uri="{FF2B5EF4-FFF2-40B4-BE49-F238E27FC236}">
                <a16:creationId xmlns:a16="http://schemas.microsoft.com/office/drawing/2014/main" id="{1D4986E6-3904-416C-BA5E-B5BB2DEAF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89" y="4257675"/>
            <a:ext cx="184467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004BE72-FE24-4A51-AFC7-D3BAB700C481}"/>
              </a:ext>
            </a:extLst>
          </p:cNvPr>
          <p:cNvGrpSpPr/>
          <p:nvPr/>
        </p:nvGrpSpPr>
        <p:grpSpPr>
          <a:xfrm>
            <a:off x="-11339" y="356"/>
            <a:ext cx="12337633" cy="6957035"/>
            <a:chOff x="-11339" y="356"/>
            <a:chExt cx="12337633" cy="695703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C7D54C7-24A3-4E3B-8620-E8FF70A6995B}"/>
                </a:ext>
              </a:extLst>
            </p:cNvPr>
            <p:cNvGrpSpPr/>
            <p:nvPr/>
          </p:nvGrpSpPr>
          <p:grpSpPr>
            <a:xfrm>
              <a:off x="-11339" y="356"/>
              <a:ext cx="12337633" cy="6957035"/>
              <a:chOff x="-11339" y="356"/>
              <a:chExt cx="12337633" cy="6957035"/>
            </a:xfrm>
          </p:grpSpPr>
          <p:pic>
            <p:nvPicPr>
              <p:cNvPr id="12" name="图片 11" descr="图片包含 天空, 户外, 建筑物&#10;&#10;描述已自动生成">
                <a:extLst>
                  <a:ext uri="{FF2B5EF4-FFF2-40B4-BE49-F238E27FC236}">
                    <a16:creationId xmlns:a16="http://schemas.microsoft.com/office/drawing/2014/main" id="{D093C8AD-952D-4E2C-8A9E-5011FA8140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21"/>
              <a:stretch/>
            </p:blipFill>
            <p:spPr>
              <a:xfrm>
                <a:off x="-11339" y="356"/>
                <a:ext cx="12337633" cy="6957035"/>
              </a:xfrm>
              <a:prstGeom prst="rect">
                <a:avLst/>
              </a:prstGeom>
              <a:solidFill>
                <a:schemeClr val="dk1"/>
              </a:solidFill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E743197-2A13-4125-998E-7D9293A0A4AE}"/>
                  </a:ext>
                </a:extLst>
              </p:cNvPr>
              <p:cNvSpPr/>
              <p:nvPr/>
            </p:nvSpPr>
            <p:spPr>
              <a:xfrm>
                <a:off x="10007" y="1172386"/>
                <a:ext cx="12316287" cy="5328592"/>
              </a:xfrm>
              <a:prstGeom prst="rect">
                <a:avLst/>
              </a:prstGeom>
              <a:solidFill>
                <a:schemeClr val="dk1">
                  <a:alpha val="69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标题 1">
              <a:extLst>
                <a:ext uri="{FF2B5EF4-FFF2-40B4-BE49-F238E27FC236}">
                  <a16:creationId xmlns:a16="http://schemas.microsoft.com/office/drawing/2014/main" id="{C2D1EB50-EF81-4504-B06A-5037943495B3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305051" y="300038"/>
              <a:ext cx="7580313" cy="59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기능을 지원하기 위한 예비 질의 리스트</a:t>
              </a:r>
            </a:p>
          </p:txBody>
        </p:sp>
      </p:grpSp>
      <p:sp>
        <p:nvSpPr>
          <p:cNvPr id="31745" name="KSO_Shape">
            <a:extLst>
              <a:ext uri="{FF2B5EF4-FFF2-40B4-BE49-F238E27FC236}">
                <a16:creationId xmlns:a16="http://schemas.microsoft.com/office/drawing/2014/main" id="{59DB0096-2CD9-4F37-AEAA-64ABBC79B09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24614" y="2200275"/>
            <a:ext cx="1747837" cy="1720850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91ED3C8-365C-4D63-B39C-83BCCC107689}"/>
              </a:ext>
            </a:extLst>
          </p:cNvPr>
          <p:cNvCxnSpPr>
            <a:endCxn id="13" idx="2"/>
          </p:cNvCxnSpPr>
          <p:nvPr>
            <p:custDataLst>
              <p:tags r:id="rId3"/>
            </p:custDataLst>
          </p:nvPr>
        </p:nvCxnSpPr>
        <p:spPr>
          <a:xfrm rot="10800000" flipV="1">
            <a:off x="5264150" y="3668713"/>
            <a:ext cx="2178050" cy="82550"/>
          </a:xfrm>
          <a:prstGeom prst="bentConnector4">
            <a:avLst>
              <a:gd name="adj1" fmla="val 29294"/>
              <a:gd name="adj2" fmla="val 37835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C47CE64-04EB-4815-84DF-2D9C1DEE237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51384" y="1449008"/>
            <a:ext cx="2948507" cy="585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도서 수 집계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EFE76-B815-497F-AF68-5C6A0EF689A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210050" y="2200275"/>
            <a:ext cx="2108200" cy="15509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SELECT</a:t>
            </a:r>
          </a:p>
          <a:p>
            <a:pPr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coun</a:t>
            </a:r>
            <a:r>
              <a:rPr lang="en-US" altLang="zh-CN" sz="14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t (</a:t>
            </a:r>
            <a:r>
              <a:rPr lang="zh-CN" altLang="en-US" sz="14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*) </a:t>
            </a:r>
          </a:p>
          <a:p>
            <a:pPr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book_info;</a:t>
            </a:r>
          </a:p>
        </p:txBody>
      </p:sp>
      <p:pic>
        <p:nvPicPr>
          <p:cNvPr id="31749" name="图形 4">
            <a:extLst>
              <a:ext uri="{FF2B5EF4-FFF2-40B4-BE49-F238E27FC236}">
                <a16:creationId xmlns:a16="http://schemas.microsoft.com/office/drawing/2014/main" id="{018C4742-6D7F-482B-B06F-3152664D35DA}"/>
              </a:ext>
            </a:extLst>
          </p:cNvPr>
          <p:cNvPicPr>
            <a:picLocks noGrp="1" noChangeAspect="1" noChangeArrowheads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6" y="2746375"/>
            <a:ext cx="6318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图片 4">
            <a:extLst>
              <a:ext uri="{FF2B5EF4-FFF2-40B4-BE49-F238E27FC236}">
                <a16:creationId xmlns:a16="http://schemas.microsoft.com/office/drawing/2014/main" id="{3B48A0C1-A3F9-4D38-8E0F-18A0B53AC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5" y="4230688"/>
            <a:ext cx="174625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795D8B-B8E8-4EED-A0D3-FA1B4CDCEA60}"/>
              </a:ext>
            </a:extLst>
          </p:cNvPr>
          <p:cNvGrpSpPr/>
          <p:nvPr/>
        </p:nvGrpSpPr>
        <p:grpSpPr>
          <a:xfrm>
            <a:off x="-11339" y="356"/>
            <a:ext cx="12337633" cy="6957035"/>
            <a:chOff x="-11339" y="356"/>
            <a:chExt cx="12337633" cy="695703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D7D0312-719A-4A4B-AD6C-4EF27B654ED8}"/>
                </a:ext>
              </a:extLst>
            </p:cNvPr>
            <p:cNvGrpSpPr/>
            <p:nvPr/>
          </p:nvGrpSpPr>
          <p:grpSpPr>
            <a:xfrm>
              <a:off x="-11339" y="356"/>
              <a:ext cx="12337633" cy="6957035"/>
              <a:chOff x="-11339" y="356"/>
              <a:chExt cx="12337633" cy="6957035"/>
            </a:xfrm>
          </p:grpSpPr>
          <p:pic>
            <p:nvPicPr>
              <p:cNvPr id="15" name="图片 14" descr="图片包含 天空, 户外, 建筑物&#10;&#10;描述已自动生成">
                <a:extLst>
                  <a:ext uri="{FF2B5EF4-FFF2-40B4-BE49-F238E27FC236}">
                    <a16:creationId xmlns:a16="http://schemas.microsoft.com/office/drawing/2014/main" id="{F0471374-8110-4ECB-8CE2-C9B57B9FC1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21"/>
              <a:stretch/>
            </p:blipFill>
            <p:spPr>
              <a:xfrm>
                <a:off x="-11339" y="356"/>
                <a:ext cx="12337633" cy="6957035"/>
              </a:xfrm>
              <a:prstGeom prst="rect">
                <a:avLst/>
              </a:prstGeom>
              <a:solidFill>
                <a:schemeClr val="dk1"/>
              </a:solidFill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9F5E861-2486-40D4-B710-63196C5C6BB2}"/>
                  </a:ext>
                </a:extLst>
              </p:cNvPr>
              <p:cNvSpPr/>
              <p:nvPr/>
            </p:nvSpPr>
            <p:spPr>
              <a:xfrm>
                <a:off x="10007" y="1172386"/>
                <a:ext cx="12316287" cy="5328592"/>
              </a:xfrm>
              <a:prstGeom prst="rect">
                <a:avLst/>
              </a:prstGeom>
              <a:solidFill>
                <a:schemeClr val="dk1">
                  <a:alpha val="69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54E0191E-DF10-4F83-8DB3-0F0D3CC4C255}"/>
                </a:ext>
              </a:extLst>
            </p:cNvPr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305051" y="300038"/>
              <a:ext cx="7580313" cy="59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기능을 지원하기 위한 예비 질의 리스트</a:t>
              </a:r>
            </a:p>
          </p:txBody>
        </p:sp>
      </p:grpSp>
      <p:sp>
        <p:nvSpPr>
          <p:cNvPr id="33793" name="KSO_Shape">
            <a:extLst>
              <a:ext uri="{FF2B5EF4-FFF2-40B4-BE49-F238E27FC236}">
                <a16:creationId xmlns:a16="http://schemas.microsoft.com/office/drawing/2014/main" id="{5FF4A2E5-6C85-4D5A-B18F-C559959B9CA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48389" y="1530350"/>
            <a:ext cx="1989137" cy="1957388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A49FB0C-7A20-4278-919D-406837720FF5}"/>
              </a:ext>
            </a:extLst>
          </p:cNvPr>
          <p:cNvCxnSpPr>
            <a:cxnSpLocks/>
            <a:endCxn id="26" idx="0"/>
          </p:cNvCxnSpPr>
          <p:nvPr>
            <p:custDataLst>
              <p:tags r:id="rId3"/>
            </p:custDataLst>
          </p:nvPr>
        </p:nvCxnSpPr>
        <p:spPr>
          <a:xfrm flipV="1">
            <a:off x="6931026" y="1677989"/>
            <a:ext cx="3184083" cy="34926"/>
          </a:xfrm>
          <a:prstGeom prst="bentConnector4">
            <a:avLst>
              <a:gd name="adj1" fmla="val 20079"/>
              <a:gd name="adj2" fmla="val 754527"/>
            </a:avLst>
          </a:prstGeom>
          <a:ln w="12700">
            <a:solidFill>
              <a:srgbClr val="A59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5" name="KSO_Shape">
            <a:extLst>
              <a:ext uri="{FF2B5EF4-FFF2-40B4-BE49-F238E27FC236}">
                <a16:creationId xmlns:a16="http://schemas.microsoft.com/office/drawing/2014/main" id="{D1180754-2DD6-4535-BFD5-4B203EF8891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98925" y="1528764"/>
            <a:ext cx="1987550" cy="1957387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35214C1C-F3AB-4489-A729-CDB2723E34ED}"/>
              </a:ext>
            </a:extLst>
          </p:cNvPr>
          <p:cNvCxnSpPr>
            <a:cxnSpLocks/>
            <a:endCxn id="25" idx="0"/>
          </p:cNvCxnSpPr>
          <p:nvPr>
            <p:custDataLst>
              <p:tags r:id="rId5"/>
            </p:custDataLst>
          </p:nvPr>
        </p:nvCxnSpPr>
        <p:spPr>
          <a:xfrm rot="10800000">
            <a:off x="2649192" y="1676402"/>
            <a:ext cx="2661005" cy="14290"/>
          </a:xfrm>
          <a:prstGeom prst="bentConnector4">
            <a:avLst>
              <a:gd name="adj1" fmla="val 22760"/>
              <a:gd name="adj2" fmla="val 1699720"/>
            </a:avLst>
          </a:prstGeom>
          <a:ln w="12700">
            <a:solidFill>
              <a:srgbClr val="C888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594328D-572E-4FD8-AD74-F8F1F27BF8F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201862" y="1163672"/>
            <a:ext cx="7769225" cy="58578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도서 조회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D65F6-27AE-4D88-B506-B35FCD6FB08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99456" y="1676402"/>
            <a:ext cx="2899469" cy="3122448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SELECT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book_id,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NAME,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author,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publish,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ISBN,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introduction,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LANGUAGE,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price,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pubdate,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book_info.class_id,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class_name,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pressmark,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state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31D3B0-26BE-4F3B-B6D4-D11173A802D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209667" y="1677989"/>
            <a:ext cx="3810884" cy="290313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book_info,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class_info 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	book_info.class_id = class_info.class_id  AND ( NAME LIKE '창백한 불꽃' OR book_id LIKE '50000012' )</a:t>
            </a:r>
          </a:p>
        </p:txBody>
      </p:sp>
      <p:pic>
        <p:nvPicPr>
          <p:cNvPr id="33800" name="图形 2">
            <a:extLst>
              <a:ext uri="{FF2B5EF4-FFF2-40B4-BE49-F238E27FC236}">
                <a16:creationId xmlns:a16="http://schemas.microsoft.com/office/drawing/2014/main" id="{4B4E5B6B-55C0-4FDF-9666-0BAC93841035}"/>
              </a:ext>
            </a:extLst>
          </p:cNvPr>
          <p:cNvPicPr>
            <a:picLocks noGrp="1" noChangeAspect="1" noChangeArrowheads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6" y="2149476"/>
            <a:ext cx="7159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图形 4">
            <a:extLst>
              <a:ext uri="{FF2B5EF4-FFF2-40B4-BE49-F238E27FC236}">
                <a16:creationId xmlns:a16="http://schemas.microsoft.com/office/drawing/2014/main" id="{6227289A-95E5-44B4-8922-8795891A3DD7}"/>
              </a:ext>
            </a:extLst>
          </p:cNvPr>
          <p:cNvPicPr>
            <a:picLocks noGrp="1" noChangeAspect="1" noChangeArrowheads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6" y="2097088"/>
            <a:ext cx="81756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图片 6">
            <a:extLst>
              <a:ext uri="{FF2B5EF4-FFF2-40B4-BE49-F238E27FC236}">
                <a16:creationId xmlns:a16="http://schemas.microsoft.com/office/drawing/2014/main" id="{DF610876-3715-4B14-B661-1C7C4CE3C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4953001"/>
            <a:ext cx="90868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9"/>
  <p:tag name="KSO_WM_UNIT_ID" val="diagram20185917_1*r_i*1_6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0"/>
  <p:tag name="KSO_WM_UNIT_ID" val="diagram20185917_1*r_i*1_7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1"/>
  <p:tag name="KSO_WM_UNIT_ID" val="diagram20185917_1*r_i*1_7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2"/>
  <p:tag name="KSO_WM_UNIT_ID" val="diagram20185917_1*r_i*1_7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3"/>
  <p:tag name="KSO_WM_UNIT_ID" val="diagram20185917_1*r_i*1_7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4"/>
  <p:tag name="KSO_WM_UNIT_ID" val="diagram20185917_1*r_i*1_7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5"/>
  <p:tag name="KSO_WM_UNIT_ID" val="diagram20185917_1*r_i*1_7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6"/>
  <p:tag name="KSO_WM_UNIT_ID" val="diagram20185917_1*r_i*1_7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7"/>
  <p:tag name="KSO_WM_UNIT_ID" val="diagram20185917_1*r_i*1_7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8"/>
  <p:tag name="KSO_WM_UNIT_ID" val="diagram20185917_1*r_i*1_7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SLIDE_ID" val="custom20184564_1"/>
  <p:tag name="KSO_WM_SLIDE_INDEX" val="1"/>
  <p:tag name="KSO_WM_SLIDE_ITEM_CNT" val="0"/>
  <p:tag name="KSO_WM_SLIDE_LAYOUT" val="a_b"/>
  <p:tag name="KSO_WM_SLIDE_LAYOUT_CNT" val="1_1"/>
  <p:tag name="KSO_WM_SLIDE_TYPE" val="title"/>
  <p:tag name="KSO_WM_BEAUTIFY_FLAG" val="#wm#"/>
  <p:tag name="KSO_WM_TEMPLATE_THUMBS_INDEX" val="1、9、12、4、5、16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TEMPLATE_SUBCATEGORY" val="0"/>
  <p:tag name="KSO_WM_SLIDE_MODEL_TYPE" val="cov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9"/>
  <p:tag name="KSO_WM_UNIT_ID" val="diagram20185917_1*r_i*1_7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80"/>
  <p:tag name="KSO_WM_UNIT_ID" val="diagram20185917_1*r_i*1_8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"/>
  <p:tag name="KSO_WM_UNIT_ID" val="diagram20185917_1*r_i*1_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"/>
  <p:tag name="KSO_WM_UNIT_ID" val="diagram20185917_1*r_i*1_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f"/>
  <p:tag name="KSO_WM_UNIT_INDEX" val="1"/>
  <p:tag name="KSO_WM_UNIT_ID" val="diagram20185917_1*f*1"/>
  <p:tag name="KSO_WM_UNIT_LAYERLEVEL" val="1"/>
  <p:tag name="KSO_WM_UNIT_VALUE" val="124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Unified fonts make reading more fluent.&#10;Theme color makes PPT more convenient to change.&#10;Adjust the spacing to adapt to Chinese typesetting, use the reference line in PPT.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TAG_VERSION" val="1.0"/>
  <p:tag name="KSO_WM_SLIDE_ID" val="diagram20185724_1"/>
  <p:tag name="KSO_WM_SLIDE_INDEX" val="1"/>
  <p:tag name="KSO_WM_SLIDE_ITEM_CNT" val="3"/>
  <p:tag name="KSO_WM_SLIDE_LAYOUT" val="a_n"/>
  <p:tag name="KSO_WM_SLIDE_LAYOUT_CNT" val="1_1"/>
  <p:tag name="KSO_WM_SLIDE_TYPE" val="text"/>
  <p:tag name="KSO_WM_SLIDE_SUBTYPE" val="diag"/>
  <p:tag name="KSO_WM_BEAUTIFY_FLAG" val="#wm#"/>
  <p:tag name="KSO_WM_SLIDE_POSITION" val="11*214"/>
  <p:tag name="KSO_WM_SLIDE_SIZE" val="647*174"/>
  <p:tag name="KSO_WM_DIAGRAM_GROUP_CODE" val="n1-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a"/>
  <p:tag name="KSO_WM_UNIT_INDEX" val="1"/>
  <p:tag name="KSO_WM_UNIT_ID" val="diagram20185724_1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5"/>
  <p:tag name="KSO_WM_SLIDE_INDEX" val="6"/>
  <p:tag name="KSO_WM_SLIDE_ITEM_CNT" val="1"/>
  <p:tag name="KSO_WM_SLIDE_LAYOUT" val="a_n"/>
  <p:tag name="KSO_WM_SLIDE_LAYOUT_CNT" val="1_1"/>
  <p:tag name="KSO_WM_SLIDE_TYPE" val="text"/>
  <p:tag name="KSO_WM_BEAUTIFY_FLAG" val="#wm#"/>
  <p:tag name="KSO_WM_SLIDE_POSITION" val="178*224"/>
  <p:tag name="KSO_WM_SLIDE_SIZE" val="381*159"/>
  <p:tag name="KSO_WM_TEMPLATE_CATEGORY" val="diagram"/>
  <p:tag name="KSO_WM_TEMPLATE_INDEX" val="699"/>
  <p:tag name="KSO_WM_DIAGRAM_GROUP_CODE" val="n1-1"/>
  <p:tag name="KSO_WM_TAG_VERSION" val="1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a"/>
  <p:tag name="KSO_WM_UNIT_INDEX" val="1"/>
  <p:tag name="KSO_WM_UNIT_ID" val="custom20184564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时尚简约工作汇报"/>
  <p:tag name="KSO_WM_UNIT_NOCLEAR" val="0"/>
  <p:tag name="KSO_WM_UNIT_DIAGRAM_ISNUMVISUAL" val="0"/>
  <p:tag name="KSO_WM_UNIT_DIAGRAM_ISREFERUNIT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95"/>
  <p:tag name="KSO_WM_UNIT_TYPE" val="a"/>
  <p:tag name="KSO_WM_UNIT_INDEX" val="1"/>
  <p:tag name="KSO_WM_UNIT_ID" val="150995205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  <p:tag name="KSO_WM_TAG_VERSION" val="1.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1"/>
  <p:tag name="KSO_WM_SLIDE_INDEX" val="1"/>
  <p:tag name="KSO_WM_SLIDE_SIZE" val="312.029*135.551"/>
  <p:tag name="KSO_WM_SLIDE_POSITION" val="207.576*243.04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1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1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95"/>
  <p:tag name="KSO_WM_UNIT_TYPE" val="a"/>
  <p:tag name="KSO_WM_UNIT_INDEX" val="1"/>
  <p:tag name="KSO_WM_UNIT_ID" val="150995205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  <p:tag name="KSO_WM_TAG_VERSION" val="1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1"/>
  <p:tag name="KSO_WM_SLIDE_INDEX" val="1"/>
  <p:tag name="KSO_WM_SLIDE_SIZE" val="312.029*135.551"/>
  <p:tag name="KSO_WM_SLIDE_POSITION" val="207.576*243.04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b"/>
  <p:tag name="KSO_WM_UNIT_INDEX" val="1"/>
  <p:tag name="KSO_WM_UNIT_ID" val="custom20184564_1*b*1"/>
  <p:tag name="KSO_WM_UNIT_LAYERLEVEL" val="1"/>
  <p:tag name="KSO_WM_UNIT_VALUE" val="104"/>
  <p:tag name="KSO_WM_UNIT_ISCONTENTSTITLE" val="0"/>
  <p:tag name="KSO_WM_UNIT_HIGHLIGHT" val="0"/>
  <p:tag name="KSO_WM_UNIT_COMPATIBLE" val="0"/>
  <p:tag name="KSO_WM_UNIT_PRESET_TEXT" val="Lorem ipsum dolor sit amet, consectetur adipisicing elit."/>
  <p:tag name="KSO_WM_UNIT_NOCLEAR" val="0"/>
  <p:tag name="KSO_WM_UNIT_DIAGRAM_ISNUMVISUAL" val="0"/>
  <p:tag name="KSO_WM_UNIT_DIAGRAM_ISREFERUNIT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1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1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95"/>
  <p:tag name="KSO_WM_UNIT_TYPE" val="a"/>
  <p:tag name="KSO_WM_UNIT_INDEX" val="1"/>
  <p:tag name="KSO_WM_UNIT_ID" val="150995205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  <p:tag name="KSO_WM_TAG_VERSION" val="1.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2"/>
  <p:tag name="KSO_WM_SLIDE_INDEX" val="2"/>
  <p:tag name="KSO_WM_SLIDE_SIZE" val="630.53*135.705"/>
  <p:tag name="KSO_WM_SLIDE_POSITION" val="43.6975*246.028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0_2*l_h_i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0_2*l_h_i*1_2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2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4"/>
  <p:tag name="KSO_WM_SLIDE_ID" val="custom20184564_9"/>
  <p:tag name="KSO_WM_SLIDE_INDEX" val="9"/>
  <p:tag name="KSO_WM_DIAGRAM_GROUP_CODE" val="l1-1"/>
  <p:tag name="KSO_WM_SLIDE_SUBTYPE" val="diag"/>
  <p:tag name="KSO_WM_TEMPLATE_SUBCATEGORY" val="0"/>
  <p:tag name="KSO_WM_SLIDE_DIAGTYPE" val="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2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2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2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0_2*l_h_f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2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200*2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630_2*l_h_x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95"/>
  <p:tag name="KSO_WM_UNIT_TYPE" val="a"/>
  <p:tag name="KSO_WM_UNIT_INDEX" val="1"/>
  <p:tag name="KSO_WM_UNIT_ID" val="150995205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  <p:tag name="KSO_WM_TAG_VERSION" val="1.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1"/>
  <p:tag name="KSO_WM_SLIDE_INDEX" val="1"/>
  <p:tag name="KSO_WM_SLIDE_SIZE" val="312.029*135.551"/>
  <p:tag name="KSO_WM_SLIDE_POSITION" val="207.576*243.04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5"/>
  <p:tag name="KSO_WM_UNIT_HIGHLIGHT" val="0"/>
  <p:tag name="KSO_WM_UNIT_COMPATIBLE" val="0"/>
  <p:tag name="KSO_WM_DIAGRAM_GROUP_CODE" val="l1-1"/>
  <p:tag name="KSO_WM_UNIT_ID" val="custom20184564_9*a*1"/>
  <p:tag name="KSO_WM_UNIT_PRESET_TEXT" val="CONTENTS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1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1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95"/>
  <p:tag name="KSO_WM_UNIT_TYPE" val="a"/>
  <p:tag name="KSO_WM_UNIT_INDEX" val="1"/>
  <p:tag name="KSO_WM_UNIT_ID" val="150995205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  <p:tag name="KSO_WM_TAG_VERSION" val="1.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1"/>
  <p:tag name="KSO_WM_SLIDE_INDEX" val="1"/>
  <p:tag name="KSO_WM_SLIDE_SIZE" val="312.029*135.551"/>
  <p:tag name="KSO_WM_SLIDE_POSITION" val="207.576*243.04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1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1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f"/>
  <p:tag name="KSO_WM_UNIT_INDEX" val="1_1_1"/>
  <p:tag name="KSO_WM_UNIT_ID" val="custom20184564_9*l_h_f*1_1_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95"/>
  <p:tag name="KSO_WM_UNIT_TYPE" val="a"/>
  <p:tag name="KSO_WM_UNIT_INDEX" val="1"/>
  <p:tag name="KSO_WM_UNIT_ID" val="150995205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  <p:tag name="KSO_WM_TAG_VERSION" val="1.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2"/>
  <p:tag name="KSO_WM_SLIDE_INDEX" val="2"/>
  <p:tag name="KSO_WM_SLIDE_SIZE" val="630.53*135.705"/>
  <p:tag name="KSO_WM_SLIDE_POSITION" val="43.6975*246.028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0_2*l_h_i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0_2*l_h_i*1_2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2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2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2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2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0_2*l_h_f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1_1"/>
  <p:tag name="KSO_WM_UNIT_ID" val="custom20184564_9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2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200*2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630_2*l_h_x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95"/>
  <p:tag name="KSO_WM_UNIT_TYPE" val="a"/>
  <p:tag name="KSO_WM_UNIT_INDEX" val="1"/>
  <p:tag name="KSO_WM_UNIT_ID" val="150995205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  <p:tag name="KSO_WM_TAG_VERSION" val="1.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1"/>
  <p:tag name="KSO_WM_SLIDE_INDEX" val="1"/>
  <p:tag name="KSO_WM_SLIDE_SIZE" val="312.029*135.551"/>
  <p:tag name="KSO_WM_SLIDE_POSITION" val="207.576*243.04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1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1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1_2"/>
  <p:tag name="KSO_WM_UNIT_ID" val="custom20184564_9*l_h_i*1_1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95"/>
  <p:tag name="KSO_WM_UNIT_TYPE" val="a"/>
  <p:tag name="KSO_WM_UNIT_INDEX" val="1"/>
  <p:tag name="KSO_WM_UNIT_ID" val="150995205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  <p:tag name="KSO_WM_TAG_VERSION" val="1.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2"/>
  <p:tag name="KSO_WM_SLIDE_INDEX" val="2"/>
  <p:tag name="KSO_WM_SLIDE_SIZE" val="630.53*135.705"/>
  <p:tag name="KSO_WM_SLIDE_POSITION" val="43.6975*246.028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0_2*l_h_i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0_2*l_h_i*1_2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2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2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2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2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0_2*l_h_f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2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f"/>
  <p:tag name="KSO_WM_UNIT_INDEX" val="1_2_1"/>
  <p:tag name="KSO_WM_UNIT_ID" val="custom20184564_9*l_h_f*1_2_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200*2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630_2*l_h_x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95"/>
  <p:tag name="KSO_WM_UNIT_TYPE" val="a"/>
  <p:tag name="KSO_WM_UNIT_INDEX" val="1"/>
  <p:tag name="KSO_WM_UNIT_ID" val="150995205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  <p:tag name="KSO_WM_TAG_VERSION" val="1.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SLIDE_ID" val="custom20184564_1"/>
  <p:tag name="KSO_WM_SLIDE_INDEX" val="1"/>
  <p:tag name="KSO_WM_SLIDE_ITEM_CNT" val="0"/>
  <p:tag name="KSO_WM_SLIDE_LAYOUT" val="a_b"/>
  <p:tag name="KSO_WM_SLIDE_LAYOUT_CNT" val="1_1"/>
  <p:tag name="KSO_WM_SLIDE_TYPE" val="title"/>
  <p:tag name="KSO_WM_BEAUTIFY_FLAG" val="#wm#"/>
  <p:tag name="KSO_WM_TEMPLATE_THUMBS_INDEX" val="1、9、12、4、5、16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TEMPLATE_SUBCATEGORY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a"/>
  <p:tag name="KSO_WM_UNIT_INDEX" val="1"/>
  <p:tag name="KSO_WM_UNIT_ID" val="custom20184564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时尚简约工作汇报"/>
  <p:tag name="KSO_WM_UNIT_NOCLEAR" val="0"/>
  <p:tag name="KSO_WM_UNIT_DIAGRAM_ISNUMVISUAL" val="0"/>
  <p:tag name="KSO_WM_UNIT_DIAGRAM_ISREFERUNI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2_1"/>
  <p:tag name="KSO_WM_UNIT_ID" val="custom20184564_9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2_2"/>
  <p:tag name="KSO_WM_UNIT_ID" val="custom20184564_9*l_h_i*1_2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f"/>
  <p:tag name="KSO_WM_UNIT_INDEX" val="1_3_1"/>
  <p:tag name="KSO_WM_UNIT_ID" val="custom20184564_9*l_h_f*1_3_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3_1"/>
  <p:tag name="KSO_WM_UNIT_ID" val="custom20184564_9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3_2"/>
  <p:tag name="KSO_WM_UNIT_ID" val="custom20184564_9*l_h_i*1_3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f"/>
  <p:tag name="KSO_WM_UNIT_INDEX" val="1_4_1"/>
  <p:tag name="KSO_WM_UNIT_ID" val="custom20184564_9*l_h_f*1_4_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4_1"/>
  <p:tag name="KSO_WM_UNIT_ID" val="custom20184564_9*l_h_i*1_4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4_2"/>
  <p:tag name="KSO_WM_UNIT_ID" val="custom20184564_9*l_h_i*1_4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699"/>
  <p:tag name="KSO_WM_SLIDE_ID" val="150995201"/>
  <p:tag name="KSO_WM_SLIDE_INDEX" val="3"/>
  <p:tag name="KSO_WM_SLIDE_ITEM_CNT" val="3"/>
  <p:tag name="KSO_WM_SLIDE_LAYOUT" val="l_a"/>
  <p:tag name="KSO_WM_SLIDE_LAYOUT_CNT" val="1_1"/>
  <p:tag name="KSO_WM_SLIDE_TYPE" val="text"/>
  <p:tag name="KSO_WM_SLIDE_POSITION" val="107*186"/>
  <p:tag name="KSO_WM_SLIDE_SIZE" val="510*218"/>
  <p:tag name="KSO_WM_DIAGRAM_GROUP_CODE" val="l1-1"/>
  <p:tag name="KSO_WM_TAG_VERSION" val="1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257*l*1"/>
  <p:tag name="KSO_WM_TEMPLATE_CATEGORY" val="diagram"/>
  <p:tag name="KSO_WM_TEMPLATE_INDEX" val="699"/>
  <p:tag name="KSO_WM_UNIT_TYPE" val="a"/>
  <p:tag name="KSO_WM_UNIT_INDEX" val="1"/>
  <p:tag name="KSO_WM_UNIT_ID" val="257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a"/>
  <p:tag name="KSO_WM_UNIT_INDEX" val="1_3_1"/>
  <p:tag name="KSO_WM_UNIT_ID" val="257*l_h_a*1_3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AMET"/>
  <p:tag name="KSO_WM_BEAUTIFY_FLAG" val="#wm#"/>
  <p:tag name="KSO_WM_DIAGRAM_GROUP_CODE" val="l1-1"/>
  <p:tag name="KSO_WM_TAG_VERSION" val="1.0"/>
  <p:tag name="KSO_WM_UNIT_FILL_FORE_SCHEMECOLOR_INDEX" val="7"/>
  <p:tag name="KSO_WM_UNI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f"/>
  <p:tag name="KSO_WM_UNIT_INDEX" val="1_3_1"/>
  <p:tag name="KSO_WM_UNIT_ID" val="257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" val="Lorem ipsum Lorem ipsum"/>
  <p:tag name="KSO_WM_BEAUTIFY_FLAG" val="#wm#"/>
  <p:tag name="KSO_WM_DIAGRAM_GROUP_CODE" val="l1-1"/>
  <p:tag name="KSO_WM_TAG_VERSION" val="1.0"/>
  <p:tag name="KSO_WM_UNIT_FILL_FORE_SCHEMECOLOR_INDEX" val="7"/>
  <p:tag name="KSO_WM_UNI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a"/>
  <p:tag name="KSO_WM_UNIT_INDEX" val="1_2_1"/>
  <p:tag name="KSO_WM_UNIT_ID" val="257*l_h_a*1_2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AMET"/>
  <p:tag name="KSO_WM_BEAUTIFY_FLAG" val="#wm#"/>
  <p:tag name="KSO_WM_DIAGRAM_GROUP_CODE" val="l1-1"/>
  <p:tag name="KSO_WM_TAG_VERSION" val="1.0"/>
  <p:tag name="KSO_WM_UNIT_FILL_FORE_SCHEMECOLOR_INDEX" val="6"/>
  <p:tag name="KSO_WM_UNI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f"/>
  <p:tag name="KSO_WM_UNIT_INDEX" val="1_2_1"/>
  <p:tag name="KSO_WM_UNIT_ID" val="257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" val="Lorem ipsum Lorem ipsum"/>
  <p:tag name="KSO_WM_BEAUTIFY_FLAG" val="#wm#"/>
  <p:tag name="KSO_WM_DIAGRAM_GROUP_CODE" val="l1-1"/>
  <p:tag name="KSO_WM_TAG_VERSION" val="1.0"/>
  <p:tag name="KSO_WM_UNIT_FILL_FORE_SCHEMECOLOR_INDEX" val="6"/>
  <p:tag name="KSO_WM_UNI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a"/>
  <p:tag name="KSO_WM_UNIT_INDEX" val="1_1_1"/>
  <p:tag name="KSO_WM_UNIT_ID" val="257*l_h_a*1_1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AMET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f"/>
  <p:tag name="KSO_WM_UNIT_INDEX" val="1_1_1"/>
  <p:tag name="KSO_WM_UNIT_ID" val="257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" val="Lorem ipsum Lorem ipsum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INDEX" val="699"/>
  <p:tag name="KSO_WM_TAG_VERSION" val="1.0"/>
  <p:tag name="KSO_WM_SLIDE_INDEX" val="1"/>
  <p:tag name="KSO_WM_SLIDE_ITEM_CNT" val="2"/>
  <p:tag name="KSO_WM_SLIDE_LAYOUT" val="f_r"/>
  <p:tag name="KSO_WM_SLIDE_LAYOUT_CNT" val="1_1"/>
  <p:tag name="KSO_WM_SLIDE_TYPE" val="text"/>
  <p:tag name="KSO_WM_SLIDE_SUBTYPE" val="diag"/>
  <p:tag name="KSO_WM_BEAUTIFY_FLAG" val="#wm#"/>
  <p:tag name="KSO_WM_SLIDE_POSITION" val="39*85"/>
  <p:tag name="KSO_WM_SLIDE_SIZE" val="641*344"/>
  <p:tag name="KSO_WM_DIAGRAM_GROUP_CODE" val="r1-1"/>
  <p:tag name="KSO_WM_TEMPLATE_CATEGORY" val="diagram"/>
  <p:tag name="KSO_WM_SLIDE_ID" val="diagram20185917_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"/>
  <p:tag name="KSO_WM_UNIT_ID" val="diagram20185917_1*r_i*1_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v"/>
  <p:tag name="KSO_WM_UNIT_INDEX" val="1_1"/>
  <p:tag name="KSO_WM_UNIT_ID" val="diagram20185917_1*r_v*1_1"/>
  <p:tag name="KSO_WM_UNIT_LAYERLEVEL" val="1_1"/>
  <p:tag name="KSO_WM_UNIT_DIAGRAM_CONTRAST_TITLE_CNT" val="2"/>
  <p:tag name="KSO_WM_UNIT_DIAGRAM_DIMENSION_TITLE_CNT" val="1"/>
  <p:tag name="KSO_WM_UNIT_VALUE" val="8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r1-1"/>
  <p:tag name="KSO_WM_UNIT_PRESET_TEXT" val="You can use the icon library in iSlide  (www.islide.cc) to filter and replace existing icon elements with one click."/>
  <p:tag name="KSO_WM_UNIT_TEXT_FILL_FORE_SCHEMECOLOR_INDEX" val="14"/>
  <p:tag name="KSO_WM_UNIT_TEXT_FILL_TYPE" val="1"/>
  <p:tag name="KSO_WM_UNIT_USESOURCEFORMAT_APPLY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"/>
  <p:tag name="KSO_WM_UNIT_ID" val="diagram20185917_1*r_i*1_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v"/>
  <p:tag name="KSO_WM_UNIT_INDEX" val="1_2"/>
  <p:tag name="KSO_WM_UNIT_ID" val="diagram20185917_1*r_v*1_2"/>
  <p:tag name="KSO_WM_UNIT_LAYERLEVEL" val="1_1"/>
  <p:tag name="KSO_WM_UNIT_DIAGRAM_CONTRAST_TITLE_CNT" val="2"/>
  <p:tag name="KSO_WM_UNIT_DIAGRAM_DIMENSION_TITLE_CNT" val="1"/>
  <p:tag name="KSO_WM_UNIT_VALUE" val="8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r1-1"/>
  <p:tag name="KSO_WM_UNIT_PRESET_TEXT" val="You can use the icon library in iSlide  (www.islide.cc) to filter and replace existing icon elements with one click."/>
  <p:tag name="KSO_WM_UNIT_TEXT_FILL_FORE_SCHEMECOLOR_INDEX" val="14"/>
  <p:tag name="KSO_WM_UNIT_TEXT_FILL_TYPE" val="1"/>
  <p:tag name="KSO_WM_UNIT_USESOURCEFORMAT_APPLY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0"/>
  <p:tag name="KSO_WM_UNIT_ID" val="diagram20185917_1*r_i*1_1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1"/>
  <p:tag name="KSO_WM_UNIT_ID" val="diagram20185917_1*r_i*1_1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2"/>
  <p:tag name="KSO_WM_UNIT_ID" val="diagram20185917_1*r_i*1_1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3"/>
  <p:tag name="KSO_WM_UNIT_ID" val="diagram20185917_1*r_i*1_1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4"/>
  <p:tag name="KSO_WM_UNIT_ID" val="diagram20185917_1*r_i*1_1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5"/>
  <p:tag name="KSO_WM_UNIT_ID" val="diagram20185917_1*r_i*1_1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6"/>
  <p:tag name="KSO_WM_UNIT_ID" val="diagram20185917_1*r_i*1_1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7"/>
  <p:tag name="KSO_WM_UNIT_ID" val="diagram20185917_1*r_i*1_1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8"/>
  <p:tag name="KSO_WM_UNIT_ID" val="diagram20185917_1*r_i*1_1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9"/>
  <p:tag name="KSO_WM_UNIT_ID" val="diagram20185917_1*r_i*1_1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0"/>
  <p:tag name="KSO_WM_UNIT_ID" val="diagram20185917_1*r_i*1_2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1"/>
  <p:tag name="KSO_WM_UNIT_ID" val="diagram20185917_1*r_i*1_2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2"/>
  <p:tag name="KSO_WM_UNIT_ID" val="diagram20185917_1*r_i*1_2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3"/>
  <p:tag name="KSO_WM_UNIT_ID" val="diagram20185917_1*r_i*1_2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4"/>
  <p:tag name="KSO_WM_UNIT_ID" val="diagram20185917_1*r_i*1_2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5"/>
  <p:tag name="KSO_WM_UNIT_ID" val="diagram20185917_1*r_i*1_2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6"/>
  <p:tag name="KSO_WM_UNIT_ID" val="diagram20185917_1*r_i*1_2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7"/>
  <p:tag name="KSO_WM_UNIT_ID" val="diagram20185917_1*r_i*1_2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8"/>
  <p:tag name="KSO_WM_UNIT_ID" val="diagram20185917_1*r_i*1_2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9"/>
  <p:tag name="KSO_WM_UNIT_ID" val="diagram20185917_1*r_i*1_2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0"/>
  <p:tag name="KSO_WM_UNIT_ID" val="diagram20185917_1*r_i*1_3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1"/>
  <p:tag name="KSO_WM_UNIT_ID" val="diagram20185917_1*r_i*1_3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2"/>
  <p:tag name="KSO_WM_UNIT_ID" val="diagram20185917_1*r_i*1_3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3"/>
  <p:tag name="KSO_WM_UNIT_ID" val="diagram20185917_1*r_i*1_3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4"/>
  <p:tag name="KSO_WM_UNIT_ID" val="diagram20185917_1*r_i*1_3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5"/>
  <p:tag name="KSO_WM_UNIT_ID" val="diagram20185917_1*r_i*1_3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6"/>
  <p:tag name="KSO_WM_UNIT_ID" val="diagram20185917_1*r_i*1_3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7"/>
  <p:tag name="KSO_WM_UNIT_ID" val="diagram20185917_1*r_i*1_3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8"/>
  <p:tag name="KSO_WM_UNIT_ID" val="diagram20185917_1*r_i*1_3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9"/>
  <p:tag name="KSO_WM_UNIT_ID" val="diagram20185917_1*r_i*1_3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0"/>
  <p:tag name="KSO_WM_UNIT_ID" val="diagram20185917_1*r_i*1_4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1"/>
  <p:tag name="KSO_WM_UNIT_ID" val="diagram20185917_1*r_i*1_4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2"/>
  <p:tag name="KSO_WM_UNIT_ID" val="diagram20185917_1*r_i*1_4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3"/>
  <p:tag name="KSO_WM_UNIT_ID" val="diagram20185917_1*r_i*1_4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4"/>
  <p:tag name="KSO_WM_UNIT_ID" val="diagram20185917_1*r_i*1_4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5"/>
  <p:tag name="KSO_WM_UNIT_ID" val="diagram20185917_1*r_i*1_4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6"/>
  <p:tag name="KSO_WM_UNIT_ID" val="diagram20185917_1*r_i*1_4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7"/>
  <p:tag name="KSO_WM_UNIT_ID" val="diagram20185917_1*r_i*1_4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8"/>
  <p:tag name="KSO_WM_UNIT_ID" val="diagram20185917_1*r_i*1_4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9"/>
  <p:tag name="KSO_WM_UNIT_ID" val="diagram20185917_1*r_i*1_4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0"/>
  <p:tag name="KSO_WM_UNIT_ID" val="diagram20185917_1*r_i*1_5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1"/>
  <p:tag name="KSO_WM_UNIT_ID" val="diagram20185917_1*r_i*1_5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2"/>
  <p:tag name="KSO_WM_UNIT_ID" val="diagram20185917_1*r_i*1_5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3"/>
  <p:tag name="KSO_WM_UNIT_ID" val="diagram20185917_1*r_i*1_5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4"/>
  <p:tag name="KSO_WM_UNIT_ID" val="diagram20185917_1*r_i*1_5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5"/>
  <p:tag name="KSO_WM_UNIT_ID" val="diagram20185917_1*r_i*1_5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6"/>
  <p:tag name="KSO_WM_UNIT_ID" val="diagram20185917_1*r_i*1_5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7"/>
  <p:tag name="KSO_WM_UNIT_ID" val="diagram20185917_1*r_i*1_5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8"/>
  <p:tag name="KSO_WM_UNIT_ID" val="diagram20185917_1*r_i*1_5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9"/>
  <p:tag name="KSO_WM_UNIT_ID" val="diagram20185917_1*r_i*1_5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0"/>
  <p:tag name="KSO_WM_UNIT_ID" val="diagram20185917_1*r_i*1_6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1"/>
  <p:tag name="KSO_WM_UNIT_ID" val="diagram20185917_1*r_i*1_6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2"/>
  <p:tag name="KSO_WM_UNIT_ID" val="diagram20185917_1*r_i*1_6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3"/>
  <p:tag name="KSO_WM_UNIT_ID" val="diagram20185917_1*r_i*1_6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4"/>
  <p:tag name="KSO_WM_UNIT_ID" val="diagram20185917_1*r_i*1_6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5"/>
  <p:tag name="KSO_WM_UNIT_ID" val="diagram20185917_1*r_i*1_6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6"/>
  <p:tag name="KSO_WM_UNIT_ID" val="diagram20185917_1*r_i*1_6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7"/>
  <p:tag name="KSO_WM_UNIT_ID" val="diagram20185917_1*r_i*1_6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8"/>
  <p:tag name="KSO_WM_UNIT_ID" val="diagram20185917_1*r_i*1_6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宽屏</PresentationFormat>
  <Paragraphs>179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 Light</vt:lpstr>
      <vt:lpstr>Office 主题​​</vt:lpstr>
      <vt:lpstr>도서 관리 시스템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감사합니다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 관리 시스템</dc:title>
  <dc:creator>고가해</dc:creator>
  <cp:lastModifiedBy>고가해</cp:lastModifiedBy>
  <cp:revision>1</cp:revision>
  <dcterms:created xsi:type="dcterms:W3CDTF">2019-11-06T13:40:46Z</dcterms:created>
  <dcterms:modified xsi:type="dcterms:W3CDTF">2019-11-06T13:40:51Z</dcterms:modified>
</cp:coreProperties>
</file>