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ar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36A06-6C45-43B2-BB73-226C55870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373365-7843-4A23-B887-234A1A0C98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0E2C6-01D7-4765-846E-EEF560C18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0220A-C824-463A-B761-25EDC9B52D1F}" type="datetimeFigureOut">
              <a:rPr lang="ar-EG" smtClean="0"/>
              <a:t>11/07/1446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1773B-575D-4172-9A37-6DBD96C9D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1ECE9-A914-45FB-9AF8-B574D117B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6513-3DA1-4256-B845-21CF1D06137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674574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5914D-5830-4718-8902-BB1E08075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60FD2-45BB-4AAC-AA4A-C73FF191F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084C4-41B5-41C3-A131-32FF43FED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0220A-C824-463A-B761-25EDC9B52D1F}" type="datetimeFigureOut">
              <a:rPr lang="ar-EG" smtClean="0"/>
              <a:t>11/07/1446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4F073-CB50-4296-842C-9AD4C1EEB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AE3F2-1111-4BD3-929A-7353D22E9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6513-3DA1-4256-B845-21CF1D06137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560447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6E2A06-4865-4C4C-AD35-E21F5874B6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8AA769-90E4-4843-980B-F6B8F6D21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21C6D-5FDA-4554-92B2-225ABAAAB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0220A-C824-463A-B761-25EDC9B52D1F}" type="datetimeFigureOut">
              <a:rPr lang="ar-EG" smtClean="0"/>
              <a:t>11/07/1446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269C0-E31A-40A7-AC8D-95F200404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A973C-7A3D-4C51-93B0-EA8F9C27F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6513-3DA1-4256-B845-21CF1D06137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228457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E6D24-5CF2-4294-B0DF-FC9D464D3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201CA-E35C-4F82-B361-E69D3B081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79B66-66A0-498B-AE59-B48B45F4B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0220A-C824-463A-B761-25EDC9B52D1F}" type="datetimeFigureOut">
              <a:rPr lang="ar-EG" smtClean="0"/>
              <a:t>11/07/1446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D6D83-17A5-4F59-B551-AA4F2E0CB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7C1A0-F623-4ECE-886D-70C3E8032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6513-3DA1-4256-B845-21CF1D06137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164623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D8F4D-A35A-40F1-B208-4FA937FD8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043EE-2B03-496D-87FC-421071127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67541-1012-4AE4-AB94-66FADA5DB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0220A-C824-463A-B761-25EDC9B52D1F}" type="datetimeFigureOut">
              <a:rPr lang="ar-EG" smtClean="0"/>
              <a:t>11/07/1446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F2CE9-D567-457D-8AA3-066E77AAD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19274-25AC-4272-9EA0-3C09B2A13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6513-3DA1-4256-B845-21CF1D06137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070063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183C5-9625-4F6A-8B38-29B3DEB6D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DF5A6-682C-4475-9608-9B4519946E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15517-1038-4708-B996-0AA67E678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4673D-375A-4D69-8FC1-4E5699404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0220A-C824-463A-B761-25EDC9B52D1F}" type="datetimeFigureOut">
              <a:rPr lang="ar-EG" smtClean="0"/>
              <a:t>11/07/1446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CDA0E8-1635-4E7F-B5C6-7D198D409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68FF98-8668-4C6D-BE80-B300F0589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6513-3DA1-4256-B845-21CF1D06137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320165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B985D-12E3-4F80-B77C-AB2683820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15761-AEC0-4BED-96FE-7808AC0F7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3F017-CD9A-4016-AC73-38B09A2FB2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BB7D97-337F-4E63-9FCA-E8F116C425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C346A2-D4AB-4489-A3D4-5FFB5B4417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6FB13D-60A9-4C97-A1EA-647485DCD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0220A-C824-463A-B761-25EDC9B52D1F}" type="datetimeFigureOut">
              <a:rPr lang="ar-EG" smtClean="0"/>
              <a:t>11/07/1446</a:t>
            </a:fld>
            <a:endParaRPr lang="ar-E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164301-9F1D-42CA-8EEA-7A3FFBD14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0C64F3-65E3-4297-B5A6-3D2DEAA6F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6513-3DA1-4256-B845-21CF1D06137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269202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2D8C7-2AEC-4345-A595-8BEBFCC5A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CA5AA8-F1FF-4F1A-840F-4AC882E36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0220A-C824-463A-B761-25EDC9B52D1F}" type="datetimeFigureOut">
              <a:rPr lang="ar-EG" smtClean="0"/>
              <a:t>11/07/1446</a:t>
            </a:fld>
            <a:endParaRPr lang="ar-E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E2063-0ED7-457A-B7A6-C4F318E2D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581D46-7BBE-4275-9ED7-7896C44DF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6513-3DA1-4256-B845-21CF1D06137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683331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16CDDB-9700-491B-8649-AB47B474B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0220A-C824-463A-B761-25EDC9B52D1F}" type="datetimeFigureOut">
              <a:rPr lang="ar-EG" smtClean="0"/>
              <a:t>11/07/1446</a:t>
            </a:fld>
            <a:endParaRPr lang="ar-E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231232-15ED-4427-AF8F-6D65367C9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A3ADDF-88CF-4E02-B385-C5B4E847E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6513-3DA1-4256-B845-21CF1D06137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264655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8455F-9BBA-4CF6-B00E-099D0757A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C4FD1-1C67-4F28-A899-669AC060F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8174A9-8855-4D39-8D00-DCFE08D0B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23A2F3-8831-4899-9ABE-4B6A3CE82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0220A-C824-463A-B761-25EDC9B52D1F}" type="datetimeFigureOut">
              <a:rPr lang="ar-EG" smtClean="0"/>
              <a:t>11/07/1446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34EFF-7904-4E8A-9114-DCDE4FA27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F29EA-FBFD-4119-97B6-ADD61E04A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6513-3DA1-4256-B845-21CF1D06137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033453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5CAE5-8F20-46BD-83B6-BCA3CC996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829EC0-C95C-4284-814E-9DD48B1152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1C5C02-35DD-4CC8-A744-C28B5F468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6E6F4-9E43-43D3-A26C-974CA54A2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0220A-C824-463A-B761-25EDC9B52D1F}" type="datetimeFigureOut">
              <a:rPr lang="ar-EG" smtClean="0"/>
              <a:t>11/07/1446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4FE2B-3144-4848-B2F7-06069BDFB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C2B51-0897-43A7-A20E-5CD3A4251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6513-3DA1-4256-B845-21CF1D06137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063290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EFFC19-A1FD-4290-A56F-DF0F5C9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16169-AB7A-41E0-A387-76A0C6603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A61B5-C7F3-4FD9-831E-E6949755A7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0220A-C824-463A-B761-25EDC9B52D1F}" type="datetimeFigureOut">
              <a:rPr lang="ar-EG" smtClean="0"/>
              <a:t>11/07/1446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ECCFB-8524-4FF4-921B-87DDC7B17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2B9A4-2E55-468C-B293-B2D34A6F45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26513-3DA1-4256-B845-21CF1D06137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079341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3AAAA-1894-48E9-B390-773A7B5D4E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1240"/>
            <a:ext cx="9144000" cy="3088723"/>
          </a:xfrm>
        </p:spPr>
        <p:txBody>
          <a:bodyPr/>
          <a:lstStyle/>
          <a:p>
            <a:endParaRPr lang="ar-E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005A13-0697-4C93-86F2-1B4D1C6AD3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E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9052FC-9BC6-4623-AF80-61BB830850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466"/>
            <a:ext cx="11959119" cy="67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805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E8529F-0256-478C-A5E0-A6211D16E9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041313" cy="666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725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4F8FB9-14D1-4E51-9153-876A88866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39" y="657546"/>
            <a:ext cx="10027578" cy="545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492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F40A29-2499-4454-9D85-B220C3370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867" y="308225"/>
            <a:ext cx="10284432" cy="600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792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A933E4-C195-4DE1-B84D-A35A495E8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19" y="297952"/>
            <a:ext cx="10202238" cy="604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699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BM</dc:creator>
  <cp:lastModifiedBy>BM</cp:lastModifiedBy>
  <cp:revision>1</cp:revision>
  <dcterms:created xsi:type="dcterms:W3CDTF">2025-01-10T07:34:56Z</dcterms:created>
  <dcterms:modified xsi:type="dcterms:W3CDTF">2025-01-10T07:38:40Z</dcterms:modified>
</cp:coreProperties>
</file>