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Product Category Distribution</a:t>
            </a:r>
          </a:p>
        </p:txBody>
      </p:sp>
      <p:pic>
        <p:nvPicPr>
          <p:cNvPr id="3" name="Picture 2" descr="chart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84754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Total Price Over Time</a:t>
            </a:r>
          </a:p>
        </p:txBody>
      </p:sp>
      <p:pic>
        <p:nvPicPr>
          <p:cNvPr id="3" name="Picture 2" descr="chart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84242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Delivery Time Distribution</a:t>
            </a:r>
          </a:p>
        </p:txBody>
      </p:sp>
      <p:pic>
        <p:nvPicPr>
          <p:cNvPr id="3" name="Picture 2" descr="chart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84754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Correlation Heatmap</a:t>
            </a:r>
          </a:p>
        </p:txBody>
      </p:sp>
      <p:pic>
        <p:nvPicPr>
          <p:cNvPr id="3" name="Picture 2" descr="chart_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84242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