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6" r:id="rId3"/>
    <p:sldId id="258" r:id="rId4"/>
    <p:sldId id="263" r:id="rId5"/>
    <p:sldId id="271" r:id="rId6"/>
    <p:sldId id="269" r:id="rId7"/>
    <p:sldId id="858" r:id="rId8"/>
    <p:sldId id="871" r:id="rId9"/>
    <p:sldId id="272" r:id="rId10"/>
    <p:sldId id="275" r:id="rId11"/>
    <p:sldId id="264" r:id="rId12"/>
    <p:sldId id="257" r:id="rId13"/>
    <p:sldId id="267" r:id="rId14"/>
    <p:sldId id="8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977CB1-9928-4C33-8BD3-945668661722}">
          <p14:sldIdLst>
            <p14:sldId id="256"/>
            <p14:sldId id="276"/>
            <p14:sldId id="258"/>
            <p14:sldId id="263"/>
            <p14:sldId id="271"/>
            <p14:sldId id="269"/>
            <p14:sldId id="858"/>
            <p14:sldId id="871"/>
            <p14:sldId id="272"/>
            <p14:sldId id="275"/>
            <p14:sldId id="264"/>
            <p14:sldId id="257"/>
            <p14:sldId id="267"/>
            <p14:sldId id="8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97AA"/>
    <a:srgbClr val="729F78"/>
    <a:srgbClr val="B677AF"/>
    <a:srgbClr val="3B6270"/>
    <a:srgbClr val="F05033"/>
    <a:srgbClr val="F1A077"/>
    <a:srgbClr val="1A7096"/>
    <a:srgbClr val="86D4C7"/>
    <a:srgbClr val="003642"/>
    <a:srgbClr val="349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60659" autoAdjust="0"/>
  </p:normalViewPr>
  <p:slideViewPr>
    <p:cSldViewPr snapToGrid="0">
      <p:cViewPr varScale="1">
        <p:scale>
          <a:sx n="94" d="100"/>
          <a:sy n="94" d="100"/>
        </p:scale>
        <p:origin x="28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663B8B-0656-451D-9309-8A563D0BA79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48452C46-FDC4-407C-8384-B31F648008F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Version Control</a:t>
          </a:r>
          <a:endParaRPr lang="en-US" dirty="0"/>
        </a:p>
      </dgm:t>
    </dgm:pt>
    <dgm:pt modelId="{A5715AB8-595B-4079-9B95-525610573B91}" type="parTrans" cxnId="{55F802EA-A2A1-4A16-90CE-7737CF709683}">
      <dgm:prSet/>
      <dgm:spPr/>
      <dgm:t>
        <a:bodyPr/>
        <a:lstStyle/>
        <a:p>
          <a:endParaRPr lang="en-US"/>
        </a:p>
      </dgm:t>
    </dgm:pt>
    <dgm:pt modelId="{9066683D-047B-4EE7-A6B6-17EE8AE4F734}" type="sibTrans" cxnId="{55F802EA-A2A1-4A16-90CE-7737CF709683}">
      <dgm:prSet/>
      <dgm:spPr/>
      <dgm:t>
        <a:bodyPr/>
        <a:lstStyle/>
        <a:p>
          <a:endParaRPr lang="en-US"/>
        </a:p>
      </dgm:t>
    </dgm:pt>
    <dgm:pt modelId="{3E1690C4-794C-4CD4-8382-5BF69E2B234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Collaboration</a:t>
          </a:r>
          <a:endParaRPr lang="en-US" dirty="0"/>
        </a:p>
      </dgm:t>
    </dgm:pt>
    <dgm:pt modelId="{C908755F-09A9-4EAB-87EF-731F4EB49D64}" type="parTrans" cxnId="{31A5593F-CFFA-4B79-BECA-3AC9F3C9D6B5}">
      <dgm:prSet/>
      <dgm:spPr/>
      <dgm:t>
        <a:bodyPr/>
        <a:lstStyle/>
        <a:p>
          <a:endParaRPr lang="en-US"/>
        </a:p>
      </dgm:t>
    </dgm:pt>
    <dgm:pt modelId="{2C43FE61-56A3-4B93-95F4-12F16F142028}" type="sibTrans" cxnId="{31A5593F-CFFA-4B79-BECA-3AC9F3C9D6B5}">
      <dgm:prSet/>
      <dgm:spPr/>
      <dgm:t>
        <a:bodyPr/>
        <a:lstStyle/>
        <a:p>
          <a:endParaRPr lang="en-US"/>
        </a:p>
      </dgm:t>
    </dgm:pt>
    <dgm:pt modelId="{F29719FA-8209-40F9-9A3F-CE604A769D9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Oversight</a:t>
          </a:r>
          <a:endParaRPr lang="en-US" dirty="0"/>
        </a:p>
      </dgm:t>
    </dgm:pt>
    <dgm:pt modelId="{66AA8BB8-C155-49B9-A0E9-DDBB6E792A38}" type="parTrans" cxnId="{C7030074-838B-4FC2-B28A-439BDDFC9206}">
      <dgm:prSet/>
      <dgm:spPr/>
      <dgm:t>
        <a:bodyPr/>
        <a:lstStyle/>
        <a:p>
          <a:endParaRPr lang="en-US"/>
        </a:p>
      </dgm:t>
    </dgm:pt>
    <dgm:pt modelId="{00F41346-34DF-4A4E-A918-BB5CFED6C916}" type="sibTrans" cxnId="{C7030074-838B-4FC2-B28A-439BDDFC9206}">
      <dgm:prSet/>
      <dgm:spPr/>
      <dgm:t>
        <a:bodyPr/>
        <a:lstStyle/>
        <a:p>
          <a:endParaRPr lang="en-US"/>
        </a:p>
      </dgm:t>
    </dgm:pt>
    <dgm:pt modelId="{F4B743A2-B2C5-4174-83E8-740C5EBE034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Validations</a:t>
          </a:r>
          <a:endParaRPr lang="en-US" dirty="0"/>
        </a:p>
      </dgm:t>
    </dgm:pt>
    <dgm:pt modelId="{25AC74A2-B01A-4467-A3C6-EE5DCAFADA4D}" type="parTrans" cxnId="{8353CEB8-DFA9-4F50-8264-14FD01877AC5}">
      <dgm:prSet/>
      <dgm:spPr/>
      <dgm:t>
        <a:bodyPr/>
        <a:lstStyle/>
        <a:p>
          <a:endParaRPr lang="en-US"/>
        </a:p>
      </dgm:t>
    </dgm:pt>
    <dgm:pt modelId="{446E152E-E1D5-409D-A4AF-0588424852B5}" type="sibTrans" cxnId="{8353CEB8-DFA9-4F50-8264-14FD01877AC5}">
      <dgm:prSet/>
      <dgm:spPr/>
      <dgm:t>
        <a:bodyPr/>
        <a:lstStyle/>
        <a:p>
          <a:endParaRPr lang="en-US"/>
        </a:p>
      </dgm:t>
    </dgm:pt>
    <dgm:pt modelId="{44E3C1EB-08DA-476F-9835-97C86062B0F0}" type="pres">
      <dgm:prSet presAssocID="{05663B8B-0656-451D-9309-8A563D0BA79D}" presName="root" presStyleCnt="0">
        <dgm:presLayoutVars>
          <dgm:dir/>
          <dgm:resizeHandles val="exact"/>
        </dgm:presLayoutVars>
      </dgm:prSet>
      <dgm:spPr/>
    </dgm:pt>
    <dgm:pt modelId="{A357C86D-AF89-4687-B07D-B3E1DC100720}" type="pres">
      <dgm:prSet presAssocID="{48452C46-FDC4-407C-8384-B31F648008F1}" presName="compNode" presStyleCnt="0"/>
      <dgm:spPr/>
    </dgm:pt>
    <dgm:pt modelId="{8B0937B2-0CBC-424D-926E-10CA4F989513}" type="pres">
      <dgm:prSet presAssocID="{48452C46-FDC4-407C-8384-B31F648008F1}" presName="iconBgRect" presStyleLbl="bgShp" presStyleIdx="0" presStyleCnt="4"/>
      <dgm:spPr/>
    </dgm:pt>
    <dgm:pt modelId="{18A44E5A-830B-41C9-A383-A965457620C8}" type="pres">
      <dgm:prSet presAssocID="{48452C46-FDC4-407C-8384-B31F648008F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999DFD4-7DB7-492F-BD2D-C41359A8ED6C}" type="pres">
      <dgm:prSet presAssocID="{48452C46-FDC4-407C-8384-B31F648008F1}" presName="spaceRect" presStyleCnt="0"/>
      <dgm:spPr/>
    </dgm:pt>
    <dgm:pt modelId="{532663B7-705A-4175-B63B-FB0055B1AB0E}" type="pres">
      <dgm:prSet presAssocID="{48452C46-FDC4-407C-8384-B31F648008F1}" presName="textRect" presStyleLbl="revTx" presStyleIdx="0" presStyleCnt="4">
        <dgm:presLayoutVars>
          <dgm:chMax val="1"/>
          <dgm:chPref val="1"/>
        </dgm:presLayoutVars>
      </dgm:prSet>
      <dgm:spPr/>
    </dgm:pt>
    <dgm:pt modelId="{07D7F320-62E1-4643-B5DA-295FA1624DB1}" type="pres">
      <dgm:prSet presAssocID="{9066683D-047B-4EE7-A6B6-17EE8AE4F734}" presName="sibTrans" presStyleCnt="0"/>
      <dgm:spPr/>
    </dgm:pt>
    <dgm:pt modelId="{AC0C6631-D2FC-4D40-A470-4E026FE24CCD}" type="pres">
      <dgm:prSet presAssocID="{3E1690C4-794C-4CD4-8382-5BF69E2B2340}" presName="compNode" presStyleCnt="0"/>
      <dgm:spPr/>
    </dgm:pt>
    <dgm:pt modelId="{81BA3B5E-27F5-400B-B64C-69771DEC7CB6}" type="pres">
      <dgm:prSet presAssocID="{3E1690C4-794C-4CD4-8382-5BF69E2B2340}" presName="iconBgRect" presStyleLbl="bgShp" presStyleIdx="1" presStyleCnt="4"/>
      <dgm:spPr/>
    </dgm:pt>
    <dgm:pt modelId="{3B5F9781-3B72-4797-8B4B-98CCF9940233}" type="pres">
      <dgm:prSet presAssocID="{3E1690C4-794C-4CD4-8382-5BF69E2B234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72134DD-4F4B-477A-9DF5-1374B3ED7733}" type="pres">
      <dgm:prSet presAssocID="{3E1690C4-794C-4CD4-8382-5BF69E2B2340}" presName="spaceRect" presStyleCnt="0"/>
      <dgm:spPr/>
    </dgm:pt>
    <dgm:pt modelId="{964CB5E9-4A63-447A-9AAD-2F155C84C9CF}" type="pres">
      <dgm:prSet presAssocID="{3E1690C4-794C-4CD4-8382-5BF69E2B2340}" presName="textRect" presStyleLbl="revTx" presStyleIdx="1" presStyleCnt="4">
        <dgm:presLayoutVars>
          <dgm:chMax val="1"/>
          <dgm:chPref val="1"/>
        </dgm:presLayoutVars>
      </dgm:prSet>
      <dgm:spPr/>
    </dgm:pt>
    <dgm:pt modelId="{F827A216-EEF8-4962-9F5B-37594BB4F773}" type="pres">
      <dgm:prSet presAssocID="{2C43FE61-56A3-4B93-95F4-12F16F142028}" presName="sibTrans" presStyleCnt="0"/>
      <dgm:spPr/>
    </dgm:pt>
    <dgm:pt modelId="{A37B2B5B-1064-4B92-9A07-BC31BA58ADE7}" type="pres">
      <dgm:prSet presAssocID="{F29719FA-8209-40F9-9A3F-CE604A769D95}" presName="compNode" presStyleCnt="0"/>
      <dgm:spPr/>
    </dgm:pt>
    <dgm:pt modelId="{51C1A679-D36E-4F14-B24B-DD7573693231}" type="pres">
      <dgm:prSet presAssocID="{F29719FA-8209-40F9-9A3F-CE604A769D95}" presName="iconBgRect" presStyleLbl="bgShp" presStyleIdx="2" presStyleCnt="4"/>
      <dgm:spPr/>
    </dgm:pt>
    <dgm:pt modelId="{26093F25-BBDF-4D63-892A-D1EE409FF580}" type="pres">
      <dgm:prSet presAssocID="{F29719FA-8209-40F9-9A3F-CE604A769D9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3678FCC-773F-43CF-A7D6-804A910EB8B0}" type="pres">
      <dgm:prSet presAssocID="{F29719FA-8209-40F9-9A3F-CE604A769D95}" presName="spaceRect" presStyleCnt="0"/>
      <dgm:spPr/>
    </dgm:pt>
    <dgm:pt modelId="{7828EE0C-E51D-4FBD-84AE-EE36585F0B01}" type="pres">
      <dgm:prSet presAssocID="{F29719FA-8209-40F9-9A3F-CE604A769D95}" presName="textRect" presStyleLbl="revTx" presStyleIdx="2" presStyleCnt="4">
        <dgm:presLayoutVars>
          <dgm:chMax val="1"/>
          <dgm:chPref val="1"/>
        </dgm:presLayoutVars>
      </dgm:prSet>
      <dgm:spPr/>
    </dgm:pt>
    <dgm:pt modelId="{10B41D96-D5D7-4495-993B-309847D7C959}" type="pres">
      <dgm:prSet presAssocID="{00F41346-34DF-4A4E-A918-BB5CFED6C916}" presName="sibTrans" presStyleCnt="0"/>
      <dgm:spPr/>
    </dgm:pt>
    <dgm:pt modelId="{2FCBBC7B-D2F2-49D9-AAE4-45E76D37C459}" type="pres">
      <dgm:prSet presAssocID="{F4B743A2-B2C5-4174-83E8-740C5EBE0348}" presName="compNode" presStyleCnt="0"/>
      <dgm:spPr/>
    </dgm:pt>
    <dgm:pt modelId="{9AD54B02-F423-4B82-A64E-53635C03BCFB}" type="pres">
      <dgm:prSet presAssocID="{F4B743A2-B2C5-4174-83E8-740C5EBE0348}" presName="iconBgRect" presStyleLbl="bgShp" presStyleIdx="3" presStyleCnt="4"/>
      <dgm:spPr/>
    </dgm:pt>
    <dgm:pt modelId="{59DDC341-0399-416A-B51E-56C6439DD72C}" type="pres">
      <dgm:prSet presAssocID="{F4B743A2-B2C5-4174-83E8-740C5EBE034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CA6F9BE9-A6FF-433B-B77E-A6FD6C00A777}" type="pres">
      <dgm:prSet presAssocID="{F4B743A2-B2C5-4174-83E8-740C5EBE0348}" presName="spaceRect" presStyleCnt="0"/>
      <dgm:spPr/>
    </dgm:pt>
    <dgm:pt modelId="{395D6CE0-2024-4BD8-B4E9-6769C99201B5}" type="pres">
      <dgm:prSet presAssocID="{F4B743A2-B2C5-4174-83E8-740C5EBE034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1903000-8701-4FFD-A1FE-AF691CFC077B}" type="presOf" srcId="{48452C46-FDC4-407C-8384-B31F648008F1}" destId="{532663B7-705A-4175-B63B-FB0055B1AB0E}" srcOrd="0" destOrd="0" presId="urn:microsoft.com/office/officeart/2018/5/layout/IconCircleLabelList"/>
    <dgm:cxn modelId="{39086212-C25B-4527-86C3-2DBCE64A7F47}" type="presOf" srcId="{F4B743A2-B2C5-4174-83E8-740C5EBE0348}" destId="{395D6CE0-2024-4BD8-B4E9-6769C99201B5}" srcOrd="0" destOrd="0" presId="urn:microsoft.com/office/officeart/2018/5/layout/IconCircleLabelList"/>
    <dgm:cxn modelId="{2499F632-BDAE-41E7-B86B-807ABAE40BE0}" type="presOf" srcId="{F29719FA-8209-40F9-9A3F-CE604A769D95}" destId="{7828EE0C-E51D-4FBD-84AE-EE36585F0B01}" srcOrd="0" destOrd="0" presId="urn:microsoft.com/office/officeart/2018/5/layout/IconCircleLabelList"/>
    <dgm:cxn modelId="{31A5593F-CFFA-4B79-BECA-3AC9F3C9D6B5}" srcId="{05663B8B-0656-451D-9309-8A563D0BA79D}" destId="{3E1690C4-794C-4CD4-8382-5BF69E2B2340}" srcOrd="1" destOrd="0" parTransId="{C908755F-09A9-4EAB-87EF-731F4EB49D64}" sibTransId="{2C43FE61-56A3-4B93-95F4-12F16F142028}"/>
    <dgm:cxn modelId="{C7030074-838B-4FC2-B28A-439BDDFC9206}" srcId="{05663B8B-0656-451D-9309-8A563D0BA79D}" destId="{F29719FA-8209-40F9-9A3F-CE604A769D95}" srcOrd="2" destOrd="0" parTransId="{66AA8BB8-C155-49B9-A0E9-DDBB6E792A38}" sibTransId="{00F41346-34DF-4A4E-A918-BB5CFED6C916}"/>
    <dgm:cxn modelId="{8F9B8099-1983-4653-AD08-C9D2268E3B6F}" type="presOf" srcId="{05663B8B-0656-451D-9309-8A563D0BA79D}" destId="{44E3C1EB-08DA-476F-9835-97C86062B0F0}" srcOrd="0" destOrd="0" presId="urn:microsoft.com/office/officeart/2018/5/layout/IconCircleLabelList"/>
    <dgm:cxn modelId="{8353CEB8-DFA9-4F50-8264-14FD01877AC5}" srcId="{05663B8B-0656-451D-9309-8A563D0BA79D}" destId="{F4B743A2-B2C5-4174-83E8-740C5EBE0348}" srcOrd="3" destOrd="0" parTransId="{25AC74A2-B01A-4467-A3C6-EE5DCAFADA4D}" sibTransId="{446E152E-E1D5-409D-A4AF-0588424852B5}"/>
    <dgm:cxn modelId="{DF2A32D1-6A2B-4E9D-B626-D9AE1C1A35E9}" type="presOf" srcId="{3E1690C4-794C-4CD4-8382-5BF69E2B2340}" destId="{964CB5E9-4A63-447A-9AAD-2F155C84C9CF}" srcOrd="0" destOrd="0" presId="urn:microsoft.com/office/officeart/2018/5/layout/IconCircleLabelList"/>
    <dgm:cxn modelId="{55F802EA-A2A1-4A16-90CE-7737CF709683}" srcId="{05663B8B-0656-451D-9309-8A563D0BA79D}" destId="{48452C46-FDC4-407C-8384-B31F648008F1}" srcOrd="0" destOrd="0" parTransId="{A5715AB8-595B-4079-9B95-525610573B91}" sibTransId="{9066683D-047B-4EE7-A6B6-17EE8AE4F734}"/>
    <dgm:cxn modelId="{299B610C-3B7E-4484-A565-011AECA67E8A}" type="presParOf" srcId="{44E3C1EB-08DA-476F-9835-97C86062B0F0}" destId="{A357C86D-AF89-4687-B07D-B3E1DC100720}" srcOrd="0" destOrd="0" presId="urn:microsoft.com/office/officeart/2018/5/layout/IconCircleLabelList"/>
    <dgm:cxn modelId="{4E1B7C72-7783-4EDB-AD17-446BBF5A0FF9}" type="presParOf" srcId="{A357C86D-AF89-4687-B07D-B3E1DC100720}" destId="{8B0937B2-0CBC-424D-926E-10CA4F989513}" srcOrd="0" destOrd="0" presId="urn:microsoft.com/office/officeart/2018/5/layout/IconCircleLabelList"/>
    <dgm:cxn modelId="{8CFCA08A-E70E-4C4C-A98D-5C8124F9AAC0}" type="presParOf" srcId="{A357C86D-AF89-4687-B07D-B3E1DC100720}" destId="{18A44E5A-830B-41C9-A383-A965457620C8}" srcOrd="1" destOrd="0" presId="urn:microsoft.com/office/officeart/2018/5/layout/IconCircleLabelList"/>
    <dgm:cxn modelId="{72B6A0FB-DB34-4A51-BEE0-2F1F3DBDA707}" type="presParOf" srcId="{A357C86D-AF89-4687-B07D-B3E1DC100720}" destId="{9999DFD4-7DB7-492F-BD2D-C41359A8ED6C}" srcOrd="2" destOrd="0" presId="urn:microsoft.com/office/officeart/2018/5/layout/IconCircleLabelList"/>
    <dgm:cxn modelId="{7B1C00B4-6349-4FB4-934E-466914D2D6D0}" type="presParOf" srcId="{A357C86D-AF89-4687-B07D-B3E1DC100720}" destId="{532663B7-705A-4175-B63B-FB0055B1AB0E}" srcOrd="3" destOrd="0" presId="urn:microsoft.com/office/officeart/2018/5/layout/IconCircleLabelList"/>
    <dgm:cxn modelId="{74FF9514-B1FA-4FB9-A408-E07F2537360D}" type="presParOf" srcId="{44E3C1EB-08DA-476F-9835-97C86062B0F0}" destId="{07D7F320-62E1-4643-B5DA-295FA1624DB1}" srcOrd="1" destOrd="0" presId="urn:microsoft.com/office/officeart/2018/5/layout/IconCircleLabelList"/>
    <dgm:cxn modelId="{377086CD-8EB0-4DF8-8915-33376F7C0BCE}" type="presParOf" srcId="{44E3C1EB-08DA-476F-9835-97C86062B0F0}" destId="{AC0C6631-D2FC-4D40-A470-4E026FE24CCD}" srcOrd="2" destOrd="0" presId="urn:microsoft.com/office/officeart/2018/5/layout/IconCircleLabelList"/>
    <dgm:cxn modelId="{448DF7C4-C3C5-46B4-BC2E-08540EE5E377}" type="presParOf" srcId="{AC0C6631-D2FC-4D40-A470-4E026FE24CCD}" destId="{81BA3B5E-27F5-400B-B64C-69771DEC7CB6}" srcOrd="0" destOrd="0" presId="urn:microsoft.com/office/officeart/2018/5/layout/IconCircleLabelList"/>
    <dgm:cxn modelId="{94FE4FD0-65D6-4E91-9344-ECB89A4616A2}" type="presParOf" srcId="{AC0C6631-D2FC-4D40-A470-4E026FE24CCD}" destId="{3B5F9781-3B72-4797-8B4B-98CCF9940233}" srcOrd="1" destOrd="0" presId="urn:microsoft.com/office/officeart/2018/5/layout/IconCircleLabelList"/>
    <dgm:cxn modelId="{D0D89A7F-1A90-4D11-A854-5B9EE027CA19}" type="presParOf" srcId="{AC0C6631-D2FC-4D40-A470-4E026FE24CCD}" destId="{872134DD-4F4B-477A-9DF5-1374B3ED7733}" srcOrd="2" destOrd="0" presId="urn:microsoft.com/office/officeart/2018/5/layout/IconCircleLabelList"/>
    <dgm:cxn modelId="{EF71390B-9AC0-4BEA-BC47-07594340C97A}" type="presParOf" srcId="{AC0C6631-D2FC-4D40-A470-4E026FE24CCD}" destId="{964CB5E9-4A63-447A-9AAD-2F155C84C9CF}" srcOrd="3" destOrd="0" presId="urn:microsoft.com/office/officeart/2018/5/layout/IconCircleLabelList"/>
    <dgm:cxn modelId="{DE3F33CA-C79F-45FD-A149-D2F515D97655}" type="presParOf" srcId="{44E3C1EB-08DA-476F-9835-97C86062B0F0}" destId="{F827A216-EEF8-4962-9F5B-37594BB4F773}" srcOrd="3" destOrd="0" presId="urn:microsoft.com/office/officeart/2018/5/layout/IconCircleLabelList"/>
    <dgm:cxn modelId="{01F402BD-AED4-459C-A1D2-7B745B3545D7}" type="presParOf" srcId="{44E3C1EB-08DA-476F-9835-97C86062B0F0}" destId="{A37B2B5B-1064-4B92-9A07-BC31BA58ADE7}" srcOrd="4" destOrd="0" presId="urn:microsoft.com/office/officeart/2018/5/layout/IconCircleLabelList"/>
    <dgm:cxn modelId="{3B8E241F-A544-48B0-A6A7-6B60A2F6A691}" type="presParOf" srcId="{A37B2B5B-1064-4B92-9A07-BC31BA58ADE7}" destId="{51C1A679-D36E-4F14-B24B-DD7573693231}" srcOrd="0" destOrd="0" presId="urn:microsoft.com/office/officeart/2018/5/layout/IconCircleLabelList"/>
    <dgm:cxn modelId="{B12C4126-C5F2-4A3C-AD10-FFEBD1AAAA7C}" type="presParOf" srcId="{A37B2B5B-1064-4B92-9A07-BC31BA58ADE7}" destId="{26093F25-BBDF-4D63-892A-D1EE409FF580}" srcOrd="1" destOrd="0" presId="urn:microsoft.com/office/officeart/2018/5/layout/IconCircleLabelList"/>
    <dgm:cxn modelId="{33236DD9-6AAB-418A-B91B-7BAE410D883F}" type="presParOf" srcId="{A37B2B5B-1064-4B92-9A07-BC31BA58ADE7}" destId="{C3678FCC-773F-43CF-A7D6-804A910EB8B0}" srcOrd="2" destOrd="0" presId="urn:microsoft.com/office/officeart/2018/5/layout/IconCircleLabelList"/>
    <dgm:cxn modelId="{5CCEE617-0B97-4A27-AAE4-E292FFF66F98}" type="presParOf" srcId="{A37B2B5B-1064-4B92-9A07-BC31BA58ADE7}" destId="{7828EE0C-E51D-4FBD-84AE-EE36585F0B01}" srcOrd="3" destOrd="0" presId="urn:microsoft.com/office/officeart/2018/5/layout/IconCircleLabelList"/>
    <dgm:cxn modelId="{0A89C844-9597-4EE2-A71F-7AC2721D0EA5}" type="presParOf" srcId="{44E3C1EB-08DA-476F-9835-97C86062B0F0}" destId="{10B41D96-D5D7-4495-993B-309847D7C959}" srcOrd="5" destOrd="0" presId="urn:microsoft.com/office/officeart/2018/5/layout/IconCircleLabelList"/>
    <dgm:cxn modelId="{81B89477-01E5-4B67-88DD-306D8E7E568B}" type="presParOf" srcId="{44E3C1EB-08DA-476F-9835-97C86062B0F0}" destId="{2FCBBC7B-D2F2-49D9-AAE4-45E76D37C459}" srcOrd="6" destOrd="0" presId="urn:microsoft.com/office/officeart/2018/5/layout/IconCircleLabelList"/>
    <dgm:cxn modelId="{21B41E8B-F195-4942-8DC0-0285462B64E6}" type="presParOf" srcId="{2FCBBC7B-D2F2-49D9-AAE4-45E76D37C459}" destId="{9AD54B02-F423-4B82-A64E-53635C03BCFB}" srcOrd="0" destOrd="0" presId="urn:microsoft.com/office/officeart/2018/5/layout/IconCircleLabelList"/>
    <dgm:cxn modelId="{6089A135-B9C0-434F-9060-06C4ECDBFF54}" type="presParOf" srcId="{2FCBBC7B-D2F2-49D9-AAE4-45E76D37C459}" destId="{59DDC341-0399-416A-B51E-56C6439DD72C}" srcOrd="1" destOrd="0" presId="urn:microsoft.com/office/officeart/2018/5/layout/IconCircleLabelList"/>
    <dgm:cxn modelId="{7BB9D07D-48D5-4839-927A-22C0A0C2912E}" type="presParOf" srcId="{2FCBBC7B-D2F2-49D9-AAE4-45E76D37C459}" destId="{CA6F9BE9-A6FF-433B-B77E-A6FD6C00A777}" srcOrd="2" destOrd="0" presId="urn:microsoft.com/office/officeart/2018/5/layout/IconCircleLabelList"/>
    <dgm:cxn modelId="{E746B224-DC33-4D57-9B1C-07196D92D3EC}" type="presParOf" srcId="{2FCBBC7B-D2F2-49D9-AAE4-45E76D37C459}" destId="{395D6CE0-2024-4BD8-B4E9-6769C99201B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937B2-0CBC-424D-926E-10CA4F989513}">
      <dsp:nvSpPr>
        <dsp:cNvPr id="0" name=""/>
        <dsp:cNvSpPr/>
      </dsp:nvSpPr>
      <dsp:spPr>
        <a:xfrm>
          <a:off x="973190" y="1238788"/>
          <a:ext cx="1264141" cy="126414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A44E5A-830B-41C9-A383-A965457620C8}">
      <dsp:nvSpPr>
        <dsp:cNvPr id="0" name=""/>
        <dsp:cNvSpPr/>
      </dsp:nvSpPr>
      <dsp:spPr>
        <a:xfrm>
          <a:off x="1242597" y="1508195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663B7-705A-4175-B63B-FB0055B1AB0E}">
      <dsp:nvSpPr>
        <dsp:cNvPr id="0" name=""/>
        <dsp:cNvSpPr/>
      </dsp:nvSpPr>
      <dsp:spPr>
        <a:xfrm>
          <a:off x="569079" y="289667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kern="1200" dirty="0"/>
            <a:t>Version Control</a:t>
          </a:r>
          <a:endParaRPr lang="en-US" sz="2100" kern="1200" dirty="0"/>
        </a:p>
      </dsp:txBody>
      <dsp:txXfrm>
        <a:off x="569079" y="2896678"/>
        <a:ext cx="2072362" cy="720000"/>
      </dsp:txXfrm>
    </dsp:sp>
    <dsp:sp modelId="{81BA3B5E-27F5-400B-B64C-69771DEC7CB6}">
      <dsp:nvSpPr>
        <dsp:cNvPr id="0" name=""/>
        <dsp:cNvSpPr/>
      </dsp:nvSpPr>
      <dsp:spPr>
        <a:xfrm>
          <a:off x="3408216" y="1238788"/>
          <a:ext cx="1264141" cy="126414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F9781-3B72-4797-8B4B-98CCF9940233}">
      <dsp:nvSpPr>
        <dsp:cNvPr id="0" name=""/>
        <dsp:cNvSpPr/>
      </dsp:nvSpPr>
      <dsp:spPr>
        <a:xfrm>
          <a:off x="3677623" y="1508195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4CB5E9-4A63-447A-9AAD-2F155C84C9CF}">
      <dsp:nvSpPr>
        <dsp:cNvPr id="0" name=""/>
        <dsp:cNvSpPr/>
      </dsp:nvSpPr>
      <dsp:spPr>
        <a:xfrm>
          <a:off x="3004105" y="289667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kern="1200" dirty="0"/>
            <a:t>Collaboration</a:t>
          </a:r>
          <a:endParaRPr lang="en-US" sz="2100" kern="1200" dirty="0"/>
        </a:p>
      </dsp:txBody>
      <dsp:txXfrm>
        <a:off x="3004105" y="2896678"/>
        <a:ext cx="2072362" cy="720000"/>
      </dsp:txXfrm>
    </dsp:sp>
    <dsp:sp modelId="{51C1A679-D36E-4F14-B24B-DD7573693231}">
      <dsp:nvSpPr>
        <dsp:cNvPr id="0" name=""/>
        <dsp:cNvSpPr/>
      </dsp:nvSpPr>
      <dsp:spPr>
        <a:xfrm>
          <a:off x="5843242" y="1238788"/>
          <a:ext cx="1264141" cy="126414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93F25-BBDF-4D63-892A-D1EE409FF580}">
      <dsp:nvSpPr>
        <dsp:cNvPr id="0" name=""/>
        <dsp:cNvSpPr/>
      </dsp:nvSpPr>
      <dsp:spPr>
        <a:xfrm>
          <a:off x="6112649" y="1508195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8EE0C-E51D-4FBD-84AE-EE36585F0B01}">
      <dsp:nvSpPr>
        <dsp:cNvPr id="0" name=""/>
        <dsp:cNvSpPr/>
      </dsp:nvSpPr>
      <dsp:spPr>
        <a:xfrm>
          <a:off x="5439131" y="289667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kern="1200" dirty="0"/>
            <a:t>Oversight</a:t>
          </a:r>
          <a:endParaRPr lang="en-US" sz="2100" kern="1200" dirty="0"/>
        </a:p>
      </dsp:txBody>
      <dsp:txXfrm>
        <a:off x="5439131" y="2896678"/>
        <a:ext cx="2072362" cy="720000"/>
      </dsp:txXfrm>
    </dsp:sp>
    <dsp:sp modelId="{9AD54B02-F423-4B82-A64E-53635C03BCFB}">
      <dsp:nvSpPr>
        <dsp:cNvPr id="0" name=""/>
        <dsp:cNvSpPr/>
      </dsp:nvSpPr>
      <dsp:spPr>
        <a:xfrm>
          <a:off x="8278268" y="1238788"/>
          <a:ext cx="1264141" cy="1264141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DDC341-0399-416A-B51E-56C6439DD72C}">
      <dsp:nvSpPr>
        <dsp:cNvPr id="0" name=""/>
        <dsp:cNvSpPr/>
      </dsp:nvSpPr>
      <dsp:spPr>
        <a:xfrm>
          <a:off x="8547675" y="1508195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D6CE0-2024-4BD8-B4E9-6769C99201B5}">
      <dsp:nvSpPr>
        <dsp:cNvPr id="0" name=""/>
        <dsp:cNvSpPr/>
      </dsp:nvSpPr>
      <dsp:spPr>
        <a:xfrm>
          <a:off x="7874157" y="289667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kern="1200" dirty="0"/>
            <a:t>Validations</a:t>
          </a:r>
          <a:endParaRPr lang="en-US" sz="2100" kern="1200" dirty="0"/>
        </a:p>
      </dsp:txBody>
      <dsp:txXfrm>
        <a:off x="7874157" y="289667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77ED0-E5BB-4724-807E-9097F7522C1F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631E8-B5A2-45CB-B8B6-F688BBBBED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64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631E8-B5A2-45CB-B8B6-F688BBBBEDB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195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631E8-B5A2-45CB-B8B6-F688BBBBEDB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87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1" dirty="0">
                <a:solidFill>
                  <a:srgbClr val="546E7A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https://github.com/microsoft/Analysis-Services/tree/master/pbidevmode</a:t>
            </a:r>
          </a:p>
          <a:p>
            <a:endParaRPr lang="en-GB" b="0" i="1" dirty="0">
              <a:solidFill>
                <a:srgbClr val="546E7A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endParaRPr lang="en-GB" b="0" i="1" dirty="0">
              <a:solidFill>
                <a:srgbClr val="546E7A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GB" b="0" i="1" dirty="0">
                <a:solidFill>
                  <a:srgbClr val="546E7A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# Install-Module </a:t>
            </a:r>
            <a:r>
              <a:rPr lang="en-GB" b="0" i="1" dirty="0" err="1">
                <a:solidFill>
                  <a:srgbClr val="546E7A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Az.Accounts</a:t>
            </a:r>
            <a:r>
              <a:rPr lang="en-GB" b="0" i="1" dirty="0">
                <a:solidFill>
                  <a:srgbClr val="546E7A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-Scope </a:t>
            </a:r>
            <a:r>
              <a:rPr lang="en-GB" b="0" i="1" dirty="0" err="1">
                <a:solidFill>
                  <a:srgbClr val="546E7A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CurrentUser</a:t>
            </a:r>
            <a:r>
              <a:rPr lang="en-GB" b="0" i="1" dirty="0">
                <a:solidFill>
                  <a:srgbClr val="546E7A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-Force</a:t>
            </a:r>
            <a:endParaRPr lang="en-GB" b="0" dirty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$</a:t>
            </a:r>
            <a:r>
              <a:rPr lang="en-GB" b="0" dirty="0" err="1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tenantId</a:t>
            </a:r>
            <a:r>
              <a:rPr lang="en-GB" b="0" dirty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2a1d3328-87c0-4f85-90c6-0bb69b1c4978</a:t>
            </a:r>
            <a:r>
              <a:rPr lang="en-GB" b="0" dirty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                 </a:t>
            </a:r>
          </a:p>
          <a:p>
            <a:r>
              <a:rPr lang="en-GB" b="0" dirty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   </a:t>
            </a:r>
          </a:p>
          <a:p>
            <a:r>
              <a:rPr lang="en-GB" b="0" dirty="0">
                <a:solidFill>
                  <a:srgbClr val="82AA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Import-Module</a:t>
            </a:r>
            <a:r>
              <a:rPr lang="en-GB" b="0" dirty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"$</a:t>
            </a:r>
            <a:r>
              <a:rPr lang="en-GB" b="0" dirty="0" err="1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pwd</a:t>
            </a:r>
            <a:r>
              <a:rPr lang="en-GB" b="0" dirty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\</a:t>
            </a:r>
            <a:r>
              <a:rPr lang="en-GB" b="0" dirty="0" err="1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FabricPS</a:t>
            </a:r>
            <a:r>
              <a:rPr lang="en-GB" b="0" dirty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-PBIP</a:t>
            </a:r>
            <a:r>
              <a:rPr lang="en-GB" b="0" dirty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Force</a:t>
            </a:r>
          </a:p>
          <a:p>
            <a:r>
              <a:rPr lang="en-GB" b="0" dirty="0">
                <a:solidFill>
                  <a:srgbClr val="82AA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Set-</a:t>
            </a:r>
            <a:r>
              <a:rPr lang="en-GB" b="0" dirty="0" err="1">
                <a:solidFill>
                  <a:srgbClr val="82AA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FabricAuthToken</a:t>
            </a:r>
            <a:r>
              <a:rPr lang="en-GB" b="0" dirty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-</a:t>
            </a:r>
            <a:r>
              <a:rPr lang="en-GB" b="0" dirty="0" err="1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tenantId</a:t>
            </a:r>
            <a:r>
              <a:rPr lang="en-GB" b="0" dirty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$</a:t>
            </a:r>
            <a:r>
              <a:rPr lang="en-GB" b="0" dirty="0" err="1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tenantId</a:t>
            </a:r>
            <a:r>
              <a:rPr lang="en-GB" b="0" dirty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reset                        </a:t>
            </a:r>
          </a:p>
          <a:p>
            <a:r>
              <a:rPr lang="en-GB" b="0" dirty="0">
                <a:solidFill>
                  <a:srgbClr val="82AA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Import-</a:t>
            </a:r>
            <a:r>
              <a:rPr lang="en-GB" b="0" dirty="0" err="1">
                <a:solidFill>
                  <a:srgbClr val="82AA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FabricItems</a:t>
            </a:r>
            <a:r>
              <a:rPr lang="en-GB" b="0" dirty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-</a:t>
            </a:r>
            <a:r>
              <a:rPr lang="en-GB" b="0" dirty="0" err="1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workspaceId</a:t>
            </a:r>
            <a:r>
              <a:rPr lang="en-GB" b="0" dirty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3E88D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75605c88-438e-43a2-95c8-07e3bdf6e3c4</a:t>
            </a:r>
            <a:r>
              <a:rPr lang="en-GB" b="0" dirty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path </a:t>
            </a:r>
            <a:r>
              <a:rPr lang="en-GB" b="0" dirty="0">
                <a:solidFill>
                  <a:srgbClr val="89DD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$</a:t>
            </a:r>
            <a:r>
              <a:rPr lang="en-GB" b="0" dirty="0" err="1">
                <a:solidFill>
                  <a:srgbClr val="EEFFFF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pwd</a:t>
            </a:r>
            <a:endParaRPr lang="en-GB" b="0" dirty="0">
              <a:solidFill>
                <a:srgbClr val="EEFFFF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631E8-B5A2-45CB-B8B6-F688BBBBEDB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1532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631E8-B5A2-45CB-B8B6-F688BBBBEDB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734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Split Semantic Models into separate items, owned by separate roles </a:t>
            </a:r>
          </a:p>
          <a:p>
            <a:r>
              <a:rPr lang="en-GB" dirty="0"/>
              <a:t>Datasets</a:t>
            </a:r>
          </a:p>
          <a:p>
            <a:r>
              <a:rPr lang="en-GB" dirty="0"/>
              <a:t>	Single workspace, unless sensitive data and different workspace permissions required</a:t>
            </a:r>
          </a:p>
          <a:p>
            <a:r>
              <a:rPr lang="en-GB" dirty="0"/>
              <a:t>	1 repo per Semantic Model</a:t>
            </a:r>
          </a:p>
          <a:p>
            <a:r>
              <a:rPr lang="en-GB" dirty="0"/>
              <a:t>		Clean git history</a:t>
            </a:r>
          </a:p>
          <a:p>
            <a:r>
              <a:rPr lang="en-GB" dirty="0"/>
              <a:t>		Simple scope</a:t>
            </a:r>
          </a:p>
          <a:p>
            <a:r>
              <a:rPr lang="en-GB" dirty="0"/>
              <a:t>		Different reviewer and approvers per dataset</a:t>
            </a:r>
          </a:p>
          <a:p>
            <a:r>
              <a:rPr lang="en-GB" dirty="0"/>
              <a:t>		git integration not possible</a:t>
            </a:r>
          </a:p>
          <a:p>
            <a:r>
              <a:rPr lang="en-GB" dirty="0"/>
              <a:t>Reports</a:t>
            </a:r>
          </a:p>
          <a:p>
            <a:r>
              <a:rPr lang="en-GB" dirty="0"/>
              <a:t>	Single workspace for each use case/audience</a:t>
            </a:r>
          </a:p>
          <a:p>
            <a:r>
              <a:rPr lang="en-GB" dirty="0"/>
              <a:t>		Limit scope of sharing to intended audience</a:t>
            </a:r>
          </a:p>
          <a:p>
            <a:r>
              <a:rPr lang="en-GB" dirty="0"/>
              <a:t>		Easier discoverability and navigation</a:t>
            </a:r>
          </a:p>
          <a:p>
            <a:r>
              <a:rPr lang="en-GB" dirty="0"/>
              <a:t>		git integration and deployment pipelines are possible</a:t>
            </a:r>
          </a:p>
          <a:p>
            <a:r>
              <a:rPr lang="en-GB" dirty="0"/>
              <a:t>	Some reports can have a composite model to enhance a underlying semantic model to add report specific features that would otherwise add mess</a:t>
            </a:r>
          </a:p>
          <a:p>
            <a:r>
              <a:rPr lang="en-GB" dirty="0"/>
              <a:t>		field parameters, measures for conditional </a:t>
            </a:r>
            <a:r>
              <a:rPr lang="en-GB" dirty="0" err="1"/>
              <a:t>formating</a:t>
            </a:r>
            <a:endParaRPr lang="en-GB" dirty="0"/>
          </a:p>
          <a:p>
            <a:r>
              <a:rPr lang="en-GB" dirty="0"/>
              <a:t>		Need to consider whole-sales and retail execution, composite model doesn’t understand calculation groups in remote model</a:t>
            </a:r>
          </a:p>
          <a:p>
            <a:r>
              <a:rPr lang="en-GB" dirty="0"/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631E8-B5A2-45CB-B8B6-F688BBBBEDB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25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Split Semantic Models into separate items, owned by separate roles </a:t>
            </a:r>
          </a:p>
          <a:p>
            <a:r>
              <a:rPr lang="en-GB" dirty="0"/>
              <a:t>Datasets</a:t>
            </a:r>
          </a:p>
          <a:p>
            <a:r>
              <a:rPr lang="en-GB" dirty="0"/>
              <a:t>	Single workspace, unless sensitive data and different workspace permissions required</a:t>
            </a:r>
          </a:p>
          <a:p>
            <a:r>
              <a:rPr lang="en-GB" dirty="0"/>
              <a:t>	1 repo per Semantic Model</a:t>
            </a:r>
          </a:p>
          <a:p>
            <a:r>
              <a:rPr lang="en-GB" dirty="0"/>
              <a:t>		Clean git history</a:t>
            </a:r>
          </a:p>
          <a:p>
            <a:r>
              <a:rPr lang="en-GB" dirty="0"/>
              <a:t>		Simple scope</a:t>
            </a:r>
          </a:p>
          <a:p>
            <a:r>
              <a:rPr lang="en-GB" dirty="0"/>
              <a:t>		Different reviewer and approvers per dataset</a:t>
            </a:r>
          </a:p>
          <a:p>
            <a:r>
              <a:rPr lang="en-GB" dirty="0"/>
              <a:t>		git integration not possible</a:t>
            </a:r>
          </a:p>
          <a:p>
            <a:r>
              <a:rPr lang="en-GB" dirty="0"/>
              <a:t>Reports</a:t>
            </a:r>
          </a:p>
          <a:p>
            <a:r>
              <a:rPr lang="en-GB" dirty="0"/>
              <a:t>	Single workspace for each use case/audience</a:t>
            </a:r>
          </a:p>
          <a:p>
            <a:r>
              <a:rPr lang="en-GB" dirty="0"/>
              <a:t>		Limit scope of sharing to intended audience</a:t>
            </a:r>
          </a:p>
          <a:p>
            <a:r>
              <a:rPr lang="en-GB" dirty="0"/>
              <a:t>		Easier discoverability and navigation</a:t>
            </a:r>
          </a:p>
          <a:p>
            <a:r>
              <a:rPr lang="en-GB" dirty="0"/>
              <a:t>		git integration and deployment pipelines are possible</a:t>
            </a:r>
          </a:p>
          <a:p>
            <a:r>
              <a:rPr lang="en-GB" dirty="0"/>
              <a:t>	Some reports can have a composite model to enhance a underlying semantic model to add report specific features that would otherwise add mess</a:t>
            </a:r>
          </a:p>
          <a:p>
            <a:r>
              <a:rPr lang="en-GB" dirty="0"/>
              <a:t>		field parameters, measures for conditional </a:t>
            </a:r>
            <a:r>
              <a:rPr lang="en-GB" dirty="0" err="1"/>
              <a:t>formating</a:t>
            </a:r>
            <a:endParaRPr lang="en-GB" dirty="0"/>
          </a:p>
          <a:p>
            <a:r>
              <a:rPr lang="en-GB" dirty="0"/>
              <a:t>		Need to consider whole-sales and retail execution, composite model doesn’t understand calculation groups in remote model</a:t>
            </a:r>
          </a:p>
          <a:p>
            <a:r>
              <a:rPr lang="en-GB" dirty="0"/>
              <a:t>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631E8-B5A2-45CB-B8B6-F688BBBBEDB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164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631E8-B5A2-45CB-B8B6-F688BBBBEDB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546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631E8-B5A2-45CB-B8B6-F688BBBBEDB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43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B859D-D5ED-B656-929C-0D8BA9BE4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C6FAA-B51A-5FB7-08CF-6C215023B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FD5A2-E698-739A-F9C3-42E454D8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948-16E4-430E-908C-BAA9E7C057A6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8F0D0-8EF3-FB1C-E093-46BA0079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42839-FE93-C6F6-FE1B-B3CBCB2E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D3D1-9AD1-4D6E-A1A9-972116EF56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61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DBE8-AACB-920B-DF84-E02CE7FF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105AA-F7AD-C7DA-FAC5-3702736F8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409D1-AF21-FE71-72F7-E684A20AA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948-16E4-430E-908C-BAA9E7C057A6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14672-4D88-3603-ED7F-B91B7D8E4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1A9AC-2B47-74E4-2550-9AE82F6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D3D1-9AD1-4D6E-A1A9-972116EF56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746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BD2EF2-EA8B-95FF-6D26-5909888CF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DDC34-4EA2-43AD-D52A-9BFB8F464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65924-3832-0356-BA5E-DEF4CCAEA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948-16E4-430E-908C-BAA9E7C057A6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D872D-E2EC-7BC9-4B51-90E6AE5B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5277A-FDA5-CA29-AF7D-4B0B1D40A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D3D1-9AD1-4D6E-A1A9-972116EF56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384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1F19-01CD-60F6-2440-27ED6857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C542D-DB6A-D512-ABAA-B9320E664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60BEE-8821-4F23-FB12-DD23DCB3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948-16E4-430E-908C-BAA9E7C057A6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C807F-1A7C-CB84-9A7E-E87481E4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8BD0F-922F-F706-320E-7A9CE874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D3D1-9AD1-4D6E-A1A9-972116EF56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227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1FD5-88C7-ABA2-0272-F5030FBD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00322-38BD-AD91-FE3F-95C136483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A851E-01A1-98C2-3EBF-BEBE8564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948-16E4-430E-908C-BAA9E7C057A6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4D206-730B-62EE-57DD-FACAAFEE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2DE70-3515-2C47-9B62-ACEAEB18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D3D1-9AD1-4D6E-A1A9-972116EF56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87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62718-3AA0-B022-08DF-0BDB10AF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988F6-6569-223C-4B8C-5D374F66D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A7652-F46F-BA03-1DEF-C508D78AD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96C04-6893-84E1-B150-DF90D848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948-16E4-430E-908C-BAA9E7C057A6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A3DDF-D3F4-1DB0-80D9-5E2819F4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37CD1-24CF-BFFF-A164-970AABA54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D3D1-9AD1-4D6E-A1A9-972116EF56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37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7BD9-B15F-F5E5-01BF-6CBCA3AAB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47506-4DC2-9F21-8E81-B60A197FE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6D33E-D63A-8208-6598-EBEEF1ADF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3A31C5-2EF6-C77A-55E4-C8CA5A41D0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5A785-68DF-7B04-3D07-26A5763A7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A1044B-227B-4CCB-FD86-D9E43FE5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948-16E4-430E-908C-BAA9E7C057A6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FCC565-72B5-C3C7-854C-9ABE06D5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E5C3B5-81FE-E12C-462A-E28CBD44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D3D1-9AD1-4D6E-A1A9-972116EF56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95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9744-5982-0E7A-9061-67BAC3FA8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CB22F-F772-31BC-84F0-4C3B3B978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948-16E4-430E-908C-BAA9E7C057A6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06E8C-20EF-0464-D244-B64384084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482DA-1A83-CFE3-7301-E182810D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D3D1-9AD1-4D6E-A1A9-972116EF56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64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2F06D9-5834-D796-AED4-CA466C85C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948-16E4-430E-908C-BAA9E7C057A6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9EC22-C1E0-AC89-4DCD-893F8D5E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D0F79-F5F3-2464-D457-5789F943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D3D1-9AD1-4D6E-A1A9-972116EF56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59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7BBBD-B377-D821-4E3F-76A2390BC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2F079-175C-4EFA-AED7-772700AC1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F3ECB-B8D8-F1D8-117F-5DF4711B0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D9BA0-D270-52F0-24CA-D265F005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948-16E4-430E-908C-BAA9E7C057A6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83846-B66F-E82D-6A98-2EB7F6C5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C57D7-97F8-D8CB-1DD9-1331F563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D3D1-9AD1-4D6E-A1A9-972116EF56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4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AF35-32CE-7BDF-6F2F-23D213D23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6429A-A6A5-E027-4045-81FB2F7E9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9D264-5A75-9FE4-0343-3F44A10564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3D453-C853-1055-F9B1-8CB8729F9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01948-16E4-430E-908C-BAA9E7C057A6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7A739-3D79-D1B2-E06C-623AC032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ABE81-CCAF-CCF3-F2D3-68CEE1EA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4D3D1-9AD1-4D6E-A1A9-972116EF56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70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BD10D8-1BC0-A180-3517-9D1B8910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F0610-EA1F-840A-0B2B-17D183636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92C49-64CD-1585-215A-069D96D42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601948-16E4-430E-908C-BAA9E7C057A6}" type="datetimeFigureOut">
              <a:rPr lang="en-GB" smtClean="0"/>
              <a:t>02/07/2024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3A157-3914-6D6F-FE46-775733D1D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6AC4C-E86B-1C02-3259-DA19D0125C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C4D3D1-9AD1-4D6E-A1A9-972116EF56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2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12.png"/><Relationship Id="rId5" Type="http://schemas.openxmlformats.org/officeDocument/2006/relationships/image" Target="../media/image13.png"/><Relationship Id="rId10" Type="http://schemas.openxmlformats.org/officeDocument/2006/relationships/image" Target="../media/image11.png"/><Relationship Id="rId4" Type="http://schemas.openxmlformats.org/officeDocument/2006/relationships/image" Target="../media/image24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0.png"/><Relationship Id="rId5" Type="http://schemas.openxmlformats.org/officeDocument/2006/relationships/image" Target="../media/image24.png"/><Relationship Id="rId10" Type="http://schemas.openxmlformats.org/officeDocument/2006/relationships/image" Target="../media/image27.svg"/><Relationship Id="rId4" Type="http://schemas.openxmlformats.org/officeDocument/2006/relationships/image" Target="../media/image14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rest/api/power-bi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power-bi/developer/projects/projects-overview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hyperlink" Target="https://learn.microsoft.com/en-us/rest/api/fabric/core/items" TargetMode="External"/><Relationship Id="rId4" Type="http://schemas.openxmlformats.org/officeDocument/2006/relationships/image" Target="../media/image10.png"/><Relationship Id="rId9" Type="http://schemas.openxmlformats.org/officeDocument/2006/relationships/hyperlink" Target="https://learn.microsoft.com/en-us/fabric/cicd/git-integration/intro-to-git-integra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nalysis-services/tmdl/tmdl-overview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analysis-services/tmsl/tabular-model-scripting-language-tmsl-referenc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power-bi/developer/projects/projects-report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fabric/cicd/git-integration/intro-to-git-integr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rest/api/fabric/core/item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68B0-E236-FD8C-D123-858FC41EB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Graphik Meetup"/>
              </a:rPr>
              <a:t>Git Branching </a:t>
            </a:r>
            <a:r>
              <a:rPr lang="en-GB" b="1" dirty="0">
                <a:solidFill>
                  <a:srgbClr val="000000"/>
                </a:solidFill>
                <a:highlight>
                  <a:srgbClr val="FFFFFF"/>
                </a:highlight>
                <a:latin typeface="Graphik Meetup"/>
              </a:rPr>
              <a:t>S</a:t>
            </a:r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Graphik Meetup"/>
              </a:rPr>
              <a:t>trategies and 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30A5D-6B05-7967-6738-371DA6F6F7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Jake Duddy</a:t>
            </a:r>
          </a:p>
        </p:txBody>
      </p:sp>
    </p:spTree>
    <p:extLst>
      <p:ext uri="{BB962C8B-B14F-4D97-AF65-F5344CB8AC3E}">
        <p14:creationId xmlns:p14="http://schemas.microsoft.com/office/powerpoint/2010/main" val="3280599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Rectangle: Rounded Corners 395">
            <a:extLst>
              <a:ext uri="{FF2B5EF4-FFF2-40B4-BE49-F238E27FC236}">
                <a16:creationId xmlns:a16="http://schemas.microsoft.com/office/drawing/2014/main" id="{CC24DF01-BFDE-92CD-0AF5-2CF07E9E57EE}"/>
              </a:ext>
            </a:extLst>
          </p:cNvPr>
          <p:cNvSpPr/>
          <p:nvPr/>
        </p:nvSpPr>
        <p:spPr>
          <a:xfrm>
            <a:off x="5350668" y="2639827"/>
            <a:ext cx="5484345" cy="1994803"/>
          </a:xfrm>
          <a:prstGeom prst="roundRect">
            <a:avLst>
              <a:gd name="adj" fmla="val 3342"/>
            </a:avLst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 dirty="0"/>
          </a:p>
        </p:txBody>
      </p:sp>
      <p:sp>
        <p:nvSpPr>
          <p:cNvPr id="394" name="Rectangle: Rounded Corners 393">
            <a:extLst>
              <a:ext uri="{FF2B5EF4-FFF2-40B4-BE49-F238E27FC236}">
                <a16:creationId xmlns:a16="http://schemas.microsoft.com/office/drawing/2014/main" id="{BC93A660-2508-5A3C-DE0A-59845249208F}"/>
              </a:ext>
            </a:extLst>
          </p:cNvPr>
          <p:cNvSpPr/>
          <p:nvPr/>
        </p:nvSpPr>
        <p:spPr>
          <a:xfrm>
            <a:off x="2936285" y="906990"/>
            <a:ext cx="1868152" cy="5285116"/>
          </a:xfrm>
          <a:prstGeom prst="roundRect">
            <a:avLst>
              <a:gd name="adj" fmla="val 13554"/>
            </a:avLst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E268682D-C626-6211-59BB-71DC40B8BF5F}"/>
              </a:ext>
            </a:extLst>
          </p:cNvPr>
          <p:cNvSpPr txBox="1"/>
          <p:nvPr/>
        </p:nvSpPr>
        <p:spPr>
          <a:xfrm>
            <a:off x="173891" y="68221"/>
            <a:ext cx="1184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Adding Git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C8EBFDFE-1BE8-ED37-2491-7F8423F75535}"/>
              </a:ext>
            </a:extLst>
          </p:cNvPr>
          <p:cNvSpPr/>
          <p:nvPr/>
        </p:nvSpPr>
        <p:spPr>
          <a:xfrm>
            <a:off x="3247823" y="1282313"/>
            <a:ext cx="1239926" cy="149952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5C5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FB93018-A653-6E33-062D-0779E486615B}"/>
              </a:ext>
            </a:extLst>
          </p:cNvPr>
          <p:cNvCxnSpPr>
            <a:cxnSpLocks/>
          </p:cNvCxnSpPr>
          <p:nvPr/>
        </p:nvCxnSpPr>
        <p:spPr>
          <a:xfrm flipV="1">
            <a:off x="3373456" y="1719034"/>
            <a:ext cx="974855" cy="7530"/>
          </a:xfrm>
          <a:prstGeom prst="line">
            <a:avLst/>
          </a:prstGeom>
          <a:solidFill>
            <a:schemeClr val="bg1"/>
          </a:solidFill>
          <a:ln w="19050">
            <a:solidFill>
              <a:srgbClr val="5C5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F8AF9D79-FD34-5956-C828-46B766AAF72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1F3F4"/>
              </a:clrFrom>
              <a:clrTo>
                <a:srgbClr val="F1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75210" y="1776868"/>
            <a:ext cx="328514" cy="320693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15AFAEB5-E300-C741-4E6C-87BA4EBEF11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1F3F4"/>
              </a:clrFrom>
              <a:clrTo>
                <a:srgbClr val="F1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2045" y="1314012"/>
            <a:ext cx="400102" cy="3511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922359-DC9F-DCCB-FA0A-90A9A83D922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1F3F4"/>
              </a:clrFrom>
              <a:clrTo>
                <a:srgbClr val="F1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77252" y="2097561"/>
            <a:ext cx="328514" cy="3206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9C146A-9428-5D31-19EC-66C596FC713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1F3F4"/>
              </a:clrFrom>
              <a:clrTo>
                <a:srgbClr val="F1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85499" y="2418254"/>
            <a:ext cx="328514" cy="320693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6247CBBD-C13F-B6B9-7235-F7421B25DDF0}"/>
              </a:ext>
            </a:extLst>
          </p:cNvPr>
          <p:cNvSpPr txBox="1"/>
          <p:nvPr/>
        </p:nvSpPr>
        <p:spPr>
          <a:xfrm>
            <a:off x="3697034" y="1280324"/>
            <a:ext cx="718392" cy="438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36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  <a:p>
            <a:r>
              <a:rPr lang="en-US" sz="1051" dirty="0">
                <a:solidFill>
                  <a:srgbClr val="0036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</a:t>
            </a:r>
            <a:endParaRPr lang="en-US" sz="1600" dirty="0">
              <a:solidFill>
                <a:srgbClr val="00364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C9E1DB6-813B-4792-F663-A41C7D32DDEA}"/>
              </a:ext>
            </a:extLst>
          </p:cNvPr>
          <p:cNvSpPr/>
          <p:nvPr/>
        </p:nvSpPr>
        <p:spPr>
          <a:xfrm>
            <a:off x="3240920" y="2887732"/>
            <a:ext cx="1239926" cy="149952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5C5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18DEA5-4A0B-F528-75BE-556D8C13CF6B}"/>
              </a:ext>
            </a:extLst>
          </p:cNvPr>
          <p:cNvCxnSpPr>
            <a:cxnSpLocks/>
          </p:cNvCxnSpPr>
          <p:nvPr/>
        </p:nvCxnSpPr>
        <p:spPr>
          <a:xfrm flipV="1">
            <a:off x="3366553" y="3324453"/>
            <a:ext cx="974855" cy="7530"/>
          </a:xfrm>
          <a:prstGeom prst="line">
            <a:avLst/>
          </a:prstGeom>
          <a:solidFill>
            <a:schemeClr val="bg1"/>
          </a:solidFill>
          <a:ln w="19050">
            <a:solidFill>
              <a:srgbClr val="5C5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1FDFB6F1-3FF3-C8EB-E61E-11060244737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1F3F4"/>
              </a:clrFrom>
              <a:clrTo>
                <a:srgbClr val="F1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68307" y="3382287"/>
            <a:ext cx="328514" cy="3206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351ED45-17F9-77B7-CDB7-4833C8E380E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1F3F4"/>
              </a:clrFrom>
              <a:clrTo>
                <a:srgbClr val="F1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15142" y="2919431"/>
            <a:ext cx="400102" cy="3511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275CFC6-8B68-E934-7EFB-AF6C22EE8BD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1F3F4"/>
              </a:clrFrom>
              <a:clrTo>
                <a:srgbClr val="F1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70349" y="3702980"/>
            <a:ext cx="328514" cy="32069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881533A-8A08-914D-301E-5F76589674C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1F3F4"/>
              </a:clrFrom>
              <a:clrTo>
                <a:srgbClr val="F1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78596" y="4023673"/>
            <a:ext cx="328514" cy="3206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FA1010E-F9F1-EBAC-6D7D-7504A5A0F0B3}"/>
              </a:ext>
            </a:extLst>
          </p:cNvPr>
          <p:cNvSpPr txBox="1"/>
          <p:nvPr/>
        </p:nvSpPr>
        <p:spPr>
          <a:xfrm>
            <a:off x="3690131" y="2885743"/>
            <a:ext cx="718392" cy="438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36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  <a:p>
            <a:r>
              <a:rPr lang="en-US" sz="1051" dirty="0">
                <a:solidFill>
                  <a:srgbClr val="0036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</a:t>
            </a:r>
            <a:endParaRPr lang="en-US" sz="1600" dirty="0">
              <a:solidFill>
                <a:srgbClr val="00364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DA275A7-7D0C-A9FE-113F-46CBDD7265E2}"/>
              </a:ext>
            </a:extLst>
          </p:cNvPr>
          <p:cNvSpPr/>
          <p:nvPr/>
        </p:nvSpPr>
        <p:spPr>
          <a:xfrm>
            <a:off x="3247823" y="4487758"/>
            <a:ext cx="1239926" cy="149952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5C5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A3B5770-DE5D-CAD2-1C71-3C4E8715B325}"/>
              </a:ext>
            </a:extLst>
          </p:cNvPr>
          <p:cNvCxnSpPr>
            <a:cxnSpLocks/>
          </p:cNvCxnSpPr>
          <p:nvPr/>
        </p:nvCxnSpPr>
        <p:spPr>
          <a:xfrm flipV="1">
            <a:off x="3373456" y="4924479"/>
            <a:ext cx="974855" cy="7530"/>
          </a:xfrm>
          <a:prstGeom prst="line">
            <a:avLst/>
          </a:prstGeom>
          <a:solidFill>
            <a:schemeClr val="bg1"/>
          </a:solidFill>
          <a:ln w="19050">
            <a:solidFill>
              <a:srgbClr val="5C5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BA818323-6832-ECD1-67AA-60E5C496F3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1F3F4"/>
              </a:clrFrom>
              <a:clrTo>
                <a:srgbClr val="F1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75210" y="4982313"/>
            <a:ext cx="328514" cy="32069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3660CCD-88DB-5DA6-8A56-93B2D1CFA3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1F3F4"/>
              </a:clrFrom>
              <a:clrTo>
                <a:srgbClr val="F1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2045" y="4519457"/>
            <a:ext cx="400102" cy="35111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5FF5363-E779-6D12-F00C-1EF3DC91DDD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1F3F4"/>
              </a:clrFrom>
              <a:clrTo>
                <a:srgbClr val="F1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77252" y="5303006"/>
            <a:ext cx="328514" cy="32069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C52402E-7525-027A-5E7D-18880BD0F285}"/>
              </a:ext>
            </a:extLst>
          </p:cNvPr>
          <p:cNvSpPr txBox="1"/>
          <p:nvPr/>
        </p:nvSpPr>
        <p:spPr>
          <a:xfrm>
            <a:off x="3697034" y="4485769"/>
            <a:ext cx="718392" cy="438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36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  <a:p>
            <a:r>
              <a:rPr lang="en-US" sz="1051" dirty="0">
                <a:solidFill>
                  <a:srgbClr val="0036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</a:t>
            </a:r>
            <a:endParaRPr lang="en-US" sz="1600" dirty="0">
              <a:solidFill>
                <a:srgbClr val="00364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3CCE29BF-7917-5F65-9657-ED5C215FD26E}"/>
              </a:ext>
            </a:extLst>
          </p:cNvPr>
          <p:cNvGrpSpPr/>
          <p:nvPr/>
        </p:nvGrpSpPr>
        <p:grpSpPr>
          <a:xfrm>
            <a:off x="5470941" y="2984551"/>
            <a:ext cx="1610189" cy="1492112"/>
            <a:chOff x="5464678" y="1262226"/>
            <a:chExt cx="1610189" cy="1492112"/>
          </a:xfrm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7B615302-7617-73D9-9DE1-288DC89EFFBA}"/>
                </a:ext>
              </a:extLst>
            </p:cNvPr>
            <p:cNvGrpSpPr/>
            <p:nvPr/>
          </p:nvGrpSpPr>
          <p:grpSpPr>
            <a:xfrm>
              <a:off x="5464678" y="1262226"/>
              <a:ext cx="1610189" cy="1492112"/>
              <a:chOff x="5679960" y="1185461"/>
              <a:chExt cx="1610189" cy="1492112"/>
            </a:xfrm>
          </p:grpSpPr>
          <p:sp>
            <p:nvSpPr>
              <p:cNvPr id="182" name="Rectangle: Rounded Corners 181">
                <a:extLst>
                  <a:ext uri="{FF2B5EF4-FFF2-40B4-BE49-F238E27FC236}">
                    <a16:creationId xmlns:a16="http://schemas.microsoft.com/office/drawing/2014/main" id="{37594E02-91FC-2EC3-B707-99353ED9FC6B}"/>
                  </a:ext>
                </a:extLst>
              </p:cNvPr>
              <p:cNvSpPr/>
              <p:nvPr/>
            </p:nvSpPr>
            <p:spPr>
              <a:xfrm>
                <a:off x="5679960" y="1187450"/>
                <a:ext cx="1610189" cy="1490123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5C5B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1" dirty="0"/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19C2CC4B-7107-00C9-8D78-CCDC8748B9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05593" y="1624171"/>
                <a:ext cx="1340506" cy="753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5C5B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pic>
            <p:nvPicPr>
              <p:cNvPr id="184" name="Picture 183">
                <a:extLst>
                  <a:ext uri="{FF2B5EF4-FFF2-40B4-BE49-F238E27FC236}">
                    <a16:creationId xmlns:a16="http://schemas.microsoft.com/office/drawing/2014/main" id="{0458BA87-9F5B-8195-FAF9-E6C961D427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1F3F4"/>
                  </a:clrFrom>
                  <a:clrTo>
                    <a:srgbClr val="F1F3F4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013981" y="1668380"/>
                <a:ext cx="328514" cy="320693"/>
              </a:xfrm>
              <a:prstGeom prst="rect">
                <a:avLst/>
              </a:prstGeom>
            </p:spPr>
          </p:pic>
          <p:pic>
            <p:nvPicPr>
              <p:cNvPr id="185" name="Picture 184">
                <a:extLst>
                  <a:ext uri="{FF2B5EF4-FFF2-40B4-BE49-F238E27FC236}">
                    <a16:creationId xmlns:a16="http://schemas.microsoft.com/office/drawing/2014/main" id="{3082E844-FB53-66F5-500A-0D0AA90BC8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1F3F4"/>
                  </a:clrFrom>
                  <a:clrTo>
                    <a:srgbClr val="F1F3F4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5754182" y="1219149"/>
                <a:ext cx="400102" cy="351110"/>
              </a:xfrm>
              <a:prstGeom prst="rect">
                <a:avLst/>
              </a:prstGeom>
            </p:spPr>
          </p:pic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FDE7E40B-5AFA-C8C5-4C5D-D99F4191FB9E}"/>
                  </a:ext>
                </a:extLst>
              </p:cNvPr>
              <p:cNvSpPr txBox="1"/>
              <p:nvPr/>
            </p:nvSpPr>
            <p:spPr>
              <a:xfrm>
                <a:off x="6129170" y="1185461"/>
                <a:ext cx="1078665" cy="438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00364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Workspace 1</a:t>
                </a:r>
              </a:p>
              <a:p>
                <a:r>
                  <a:rPr lang="en-US" sz="1051" dirty="0">
                    <a:solidFill>
                      <a:srgbClr val="00364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Dev</a:t>
                </a:r>
                <a:endParaRPr lang="en-US" sz="1600" dirty="0">
                  <a:solidFill>
                    <a:srgbClr val="0036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190" name="Picture 189">
                <a:extLst>
                  <a:ext uri="{FF2B5EF4-FFF2-40B4-BE49-F238E27FC236}">
                    <a16:creationId xmlns:a16="http://schemas.microsoft.com/office/drawing/2014/main" id="{71AF0235-6D3E-E5DB-B727-DB487AF8ED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1F3F4"/>
                  </a:clrFrom>
                  <a:clrTo>
                    <a:srgbClr val="F1F3F4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577254" y="1679824"/>
                <a:ext cx="245424" cy="303171"/>
              </a:xfrm>
              <a:prstGeom prst="rect">
                <a:avLst/>
              </a:prstGeom>
            </p:spPr>
          </p:pic>
          <p:pic>
            <p:nvPicPr>
              <p:cNvPr id="191" name="Picture 190">
                <a:extLst>
                  <a:ext uri="{FF2B5EF4-FFF2-40B4-BE49-F238E27FC236}">
                    <a16:creationId xmlns:a16="http://schemas.microsoft.com/office/drawing/2014/main" id="{23BD0EDE-C623-857F-F4F0-81D442106A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1F3F4"/>
                  </a:clrFrom>
                  <a:clrTo>
                    <a:srgbClr val="F1F3F4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581545" y="2007024"/>
                <a:ext cx="245424" cy="303171"/>
              </a:xfrm>
              <a:prstGeom prst="rect">
                <a:avLst/>
              </a:prstGeom>
            </p:spPr>
          </p:pic>
          <p:cxnSp>
            <p:nvCxnSpPr>
              <p:cNvPr id="258" name="Connector: Elbow 257">
                <a:extLst>
                  <a:ext uri="{FF2B5EF4-FFF2-40B4-BE49-F238E27FC236}">
                    <a16:creationId xmlns:a16="http://schemas.microsoft.com/office/drawing/2014/main" id="{3BF8DB6E-981A-1135-74DE-199121A478CC}"/>
                  </a:ext>
                </a:extLst>
              </p:cNvPr>
              <p:cNvCxnSpPr>
                <a:cxnSpLocks/>
                <a:stCxn id="184" idx="3"/>
                <a:endCxn id="190" idx="1"/>
              </p:cNvCxnSpPr>
              <p:nvPr/>
            </p:nvCxnSpPr>
            <p:spPr>
              <a:xfrm>
                <a:off x="6342495" y="1828727"/>
                <a:ext cx="234759" cy="2683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0" name="Picture 299">
              <a:extLst>
                <a:ext uri="{FF2B5EF4-FFF2-40B4-BE49-F238E27FC236}">
                  <a16:creationId xmlns:a16="http://schemas.microsoft.com/office/drawing/2014/main" id="{2578A3C7-DE19-A376-80BF-4E73C385A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1F3F4"/>
                </a:clrFrom>
                <a:clrTo>
                  <a:srgbClr val="F1F3F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61972" y="2410989"/>
              <a:ext cx="245424" cy="303171"/>
            </a:xfrm>
            <a:prstGeom prst="rect">
              <a:avLst/>
            </a:prstGeom>
          </p:spPr>
        </p:pic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E9D61D64-AFB5-6AEE-9641-1DD187031C2F}"/>
              </a:ext>
            </a:extLst>
          </p:cNvPr>
          <p:cNvGrpSpPr/>
          <p:nvPr/>
        </p:nvGrpSpPr>
        <p:grpSpPr>
          <a:xfrm>
            <a:off x="7277416" y="2975701"/>
            <a:ext cx="1610189" cy="1492112"/>
            <a:chOff x="5679960" y="1185461"/>
            <a:chExt cx="1610189" cy="1492112"/>
          </a:xfrm>
        </p:grpSpPr>
        <p:sp>
          <p:nvSpPr>
            <p:cNvPr id="308" name="Rectangle: Rounded Corners 307">
              <a:extLst>
                <a:ext uri="{FF2B5EF4-FFF2-40B4-BE49-F238E27FC236}">
                  <a16:creationId xmlns:a16="http://schemas.microsoft.com/office/drawing/2014/main" id="{31C82D5D-799C-F3D3-F556-2D183DD61A84}"/>
                </a:ext>
              </a:extLst>
            </p:cNvPr>
            <p:cNvSpPr/>
            <p:nvPr/>
          </p:nvSpPr>
          <p:spPr>
            <a:xfrm>
              <a:off x="5679960" y="1187450"/>
              <a:ext cx="1610189" cy="14901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5C5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1" dirty="0"/>
            </a:p>
          </p:txBody>
        </p: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DC0F846C-C842-128F-4CCE-ADBCD67ADA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5593" y="1624171"/>
              <a:ext cx="1340506" cy="753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5C5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310" name="Picture 309">
              <a:extLst>
                <a:ext uri="{FF2B5EF4-FFF2-40B4-BE49-F238E27FC236}">
                  <a16:creationId xmlns:a16="http://schemas.microsoft.com/office/drawing/2014/main" id="{E27DDF2F-3509-8FF5-1FE0-3618D6669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1F3F4"/>
                </a:clrFrom>
                <a:clrTo>
                  <a:srgbClr val="F1F3F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013981" y="1668380"/>
              <a:ext cx="328514" cy="320693"/>
            </a:xfrm>
            <a:prstGeom prst="rect">
              <a:avLst/>
            </a:prstGeom>
          </p:spPr>
        </p:pic>
        <p:pic>
          <p:nvPicPr>
            <p:cNvPr id="311" name="Picture 310">
              <a:extLst>
                <a:ext uri="{FF2B5EF4-FFF2-40B4-BE49-F238E27FC236}">
                  <a16:creationId xmlns:a16="http://schemas.microsoft.com/office/drawing/2014/main" id="{B62CE14E-A954-7211-A7EA-6F417F4FB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1F3F4"/>
                </a:clrFrom>
                <a:clrTo>
                  <a:srgbClr val="F1F3F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54182" y="1219149"/>
              <a:ext cx="400102" cy="351110"/>
            </a:xfrm>
            <a:prstGeom prst="rect">
              <a:avLst/>
            </a:prstGeom>
          </p:spPr>
        </p:pic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47311570-19D8-3586-EAAA-38BDD4FFC78C}"/>
                </a:ext>
              </a:extLst>
            </p:cNvPr>
            <p:cNvSpPr txBox="1"/>
            <p:nvPr/>
          </p:nvSpPr>
          <p:spPr>
            <a:xfrm>
              <a:off x="6129170" y="1185461"/>
              <a:ext cx="1078665" cy="438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36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Workspace 1</a:t>
              </a:r>
            </a:p>
            <a:p>
              <a:r>
                <a:rPr lang="en-US" sz="1051" dirty="0">
                  <a:solidFill>
                    <a:srgbClr val="0036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UAT</a:t>
              </a:r>
              <a:endParaRPr lang="en-US" sz="1600" dirty="0">
                <a:solidFill>
                  <a:srgbClr val="0036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313" name="Picture 312">
              <a:extLst>
                <a:ext uri="{FF2B5EF4-FFF2-40B4-BE49-F238E27FC236}">
                  <a16:creationId xmlns:a16="http://schemas.microsoft.com/office/drawing/2014/main" id="{7172D3BE-DA1D-2502-F793-31D6C8E70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1F3F4"/>
                </a:clrFrom>
                <a:clrTo>
                  <a:srgbClr val="F1F3F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77254" y="1679824"/>
              <a:ext cx="245424" cy="303171"/>
            </a:xfrm>
            <a:prstGeom prst="rect">
              <a:avLst/>
            </a:prstGeom>
          </p:spPr>
        </p:pic>
        <p:pic>
          <p:nvPicPr>
            <p:cNvPr id="314" name="Picture 313">
              <a:extLst>
                <a:ext uri="{FF2B5EF4-FFF2-40B4-BE49-F238E27FC236}">
                  <a16:creationId xmlns:a16="http://schemas.microsoft.com/office/drawing/2014/main" id="{30BB42B2-993D-BB6A-36A7-6FEE29ADA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1F3F4"/>
                </a:clrFrom>
                <a:clrTo>
                  <a:srgbClr val="F1F3F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81545" y="2007024"/>
              <a:ext cx="245424" cy="303171"/>
            </a:xfrm>
            <a:prstGeom prst="rect">
              <a:avLst/>
            </a:prstGeom>
          </p:spPr>
        </p:pic>
        <p:cxnSp>
          <p:nvCxnSpPr>
            <p:cNvPr id="315" name="Connector: Elbow 257">
              <a:extLst>
                <a:ext uri="{FF2B5EF4-FFF2-40B4-BE49-F238E27FC236}">
                  <a16:creationId xmlns:a16="http://schemas.microsoft.com/office/drawing/2014/main" id="{A31DDDB0-5459-7D04-83C2-F2EC07EDBAE5}"/>
                </a:ext>
              </a:extLst>
            </p:cNvPr>
            <p:cNvCxnSpPr>
              <a:cxnSpLocks/>
              <a:stCxn id="310" idx="3"/>
              <a:endCxn id="313" idx="1"/>
            </p:cNvCxnSpPr>
            <p:nvPr/>
          </p:nvCxnSpPr>
          <p:spPr>
            <a:xfrm>
              <a:off x="6342495" y="1828727"/>
              <a:ext cx="234759" cy="2683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1A675630-E03C-0DA1-65FA-C063D7D8B67F}"/>
              </a:ext>
            </a:extLst>
          </p:cNvPr>
          <p:cNvGrpSpPr/>
          <p:nvPr/>
        </p:nvGrpSpPr>
        <p:grpSpPr>
          <a:xfrm>
            <a:off x="9069605" y="2984551"/>
            <a:ext cx="1610189" cy="1492112"/>
            <a:chOff x="5679960" y="1185461"/>
            <a:chExt cx="1610189" cy="1492112"/>
          </a:xfrm>
        </p:grpSpPr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0938C8C2-D2DA-9501-A234-7E3F5AADB1BB}"/>
                </a:ext>
              </a:extLst>
            </p:cNvPr>
            <p:cNvSpPr/>
            <p:nvPr/>
          </p:nvSpPr>
          <p:spPr>
            <a:xfrm>
              <a:off x="5679960" y="1187450"/>
              <a:ext cx="1610189" cy="14901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5C5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1" dirty="0"/>
            </a:p>
          </p:txBody>
        </p: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1A7FCE84-919B-1409-C17B-598D96D7EB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5593" y="1624171"/>
              <a:ext cx="1340506" cy="753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5C5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319" name="Picture 318">
              <a:extLst>
                <a:ext uri="{FF2B5EF4-FFF2-40B4-BE49-F238E27FC236}">
                  <a16:creationId xmlns:a16="http://schemas.microsoft.com/office/drawing/2014/main" id="{37D76774-DFD9-767F-D3AC-D2BC10453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1F3F4"/>
                </a:clrFrom>
                <a:clrTo>
                  <a:srgbClr val="F1F3F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013981" y="1668380"/>
              <a:ext cx="328514" cy="320693"/>
            </a:xfrm>
            <a:prstGeom prst="rect">
              <a:avLst/>
            </a:prstGeom>
          </p:spPr>
        </p:pic>
        <p:pic>
          <p:nvPicPr>
            <p:cNvPr id="320" name="Picture 319">
              <a:extLst>
                <a:ext uri="{FF2B5EF4-FFF2-40B4-BE49-F238E27FC236}">
                  <a16:creationId xmlns:a16="http://schemas.microsoft.com/office/drawing/2014/main" id="{58D18A05-8EA1-D888-26E0-E6605EE69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1F3F4"/>
                </a:clrFrom>
                <a:clrTo>
                  <a:srgbClr val="F1F3F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54182" y="1219149"/>
              <a:ext cx="400102" cy="351110"/>
            </a:xfrm>
            <a:prstGeom prst="rect">
              <a:avLst/>
            </a:prstGeom>
          </p:spPr>
        </p:pic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4CBF142B-0DA2-848F-9AD3-B7D527F8AC2D}"/>
                </a:ext>
              </a:extLst>
            </p:cNvPr>
            <p:cNvSpPr txBox="1"/>
            <p:nvPr/>
          </p:nvSpPr>
          <p:spPr>
            <a:xfrm>
              <a:off x="6129170" y="1185461"/>
              <a:ext cx="1078665" cy="438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36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Workspace 1</a:t>
              </a:r>
            </a:p>
            <a:p>
              <a:r>
                <a:rPr lang="en-US" sz="1051" dirty="0">
                  <a:solidFill>
                    <a:srgbClr val="0036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Prod</a:t>
              </a:r>
              <a:endParaRPr lang="en-US" sz="1600" dirty="0">
                <a:solidFill>
                  <a:srgbClr val="0036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322" name="Picture 321">
              <a:extLst>
                <a:ext uri="{FF2B5EF4-FFF2-40B4-BE49-F238E27FC236}">
                  <a16:creationId xmlns:a16="http://schemas.microsoft.com/office/drawing/2014/main" id="{3136F5B4-2939-0E01-EE5D-7B5C39BE3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1F3F4"/>
                </a:clrFrom>
                <a:clrTo>
                  <a:srgbClr val="F1F3F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77254" y="1679824"/>
              <a:ext cx="245424" cy="303171"/>
            </a:xfrm>
            <a:prstGeom prst="rect">
              <a:avLst/>
            </a:prstGeom>
          </p:spPr>
        </p:pic>
        <p:pic>
          <p:nvPicPr>
            <p:cNvPr id="323" name="Picture 322">
              <a:extLst>
                <a:ext uri="{FF2B5EF4-FFF2-40B4-BE49-F238E27FC236}">
                  <a16:creationId xmlns:a16="http://schemas.microsoft.com/office/drawing/2014/main" id="{710A7FC4-BD1B-0E1E-F469-727C62086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1F3F4"/>
                </a:clrFrom>
                <a:clrTo>
                  <a:srgbClr val="F1F3F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81545" y="2007024"/>
              <a:ext cx="245424" cy="303171"/>
            </a:xfrm>
            <a:prstGeom prst="rect">
              <a:avLst/>
            </a:prstGeom>
          </p:spPr>
        </p:pic>
        <p:cxnSp>
          <p:nvCxnSpPr>
            <p:cNvPr id="324" name="Connector: Elbow 257">
              <a:extLst>
                <a:ext uri="{FF2B5EF4-FFF2-40B4-BE49-F238E27FC236}">
                  <a16:creationId xmlns:a16="http://schemas.microsoft.com/office/drawing/2014/main" id="{16B18CEA-C88B-6C44-98A7-A10A3105C8A3}"/>
                </a:ext>
              </a:extLst>
            </p:cNvPr>
            <p:cNvCxnSpPr>
              <a:cxnSpLocks/>
              <a:stCxn id="319" idx="3"/>
              <a:endCxn id="322" idx="1"/>
            </p:cNvCxnSpPr>
            <p:nvPr/>
          </p:nvCxnSpPr>
          <p:spPr>
            <a:xfrm>
              <a:off x="6342495" y="1828727"/>
              <a:ext cx="234759" cy="2683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33685C72-7473-0C67-FDA5-28BCED805DA0}"/>
              </a:ext>
            </a:extLst>
          </p:cNvPr>
          <p:cNvCxnSpPr>
            <a:cxnSpLocks/>
            <a:stCxn id="31" idx="3"/>
            <a:endCxn id="184" idx="1"/>
          </p:cNvCxnSpPr>
          <p:nvPr/>
        </p:nvCxnSpPr>
        <p:spPr>
          <a:xfrm flipV="1">
            <a:off x="4003724" y="3627817"/>
            <a:ext cx="1801238" cy="1514843"/>
          </a:xfrm>
          <a:prstGeom prst="bentConnector3">
            <a:avLst>
              <a:gd name="adj1" fmla="val 59177"/>
            </a:avLst>
          </a:prstGeom>
          <a:ln w="19050">
            <a:solidFill>
              <a:srgbClr val="729F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ctor: Elbow 327">
            <a:extLst>
              <a:ext uri="{FF2B5EF4-FFF2-40B4-BE49-F238E27FC236}">
                <a16:creationId xmlns:a16="http://schemas.microsoft.com/office/drawing/2014/main" id="{85013205-246C-AEE0-83E8-6C087D8317DA}"/>
              </a:ext>
            </a:extLst>
          </p:cNvPr>
          <p:cNvCxnSpPr>
            <a:cxnSpLocks/>
            <a:stCxn id="31" idx="3"/>
            <a:endCxn id="191" idx="1"/>
          </p:cNvCxnSpPr>
          <p:nvPr/>
        </p:nvCxnSpPr>
        <p:spPr>
          <a:xfrm flipV="1">
            <a:off x="4003724" y="3957700"/>
            <a:ext cx="2368802" cy="1184960"/>
          </a:xfrm>
          <a:prstGeom prst="bentConnector3">
            <a:avLst>
              <a:gd name="adj1" fmla="val 44977"/>
            </a:avLst>
          </a:prstGeom>
          <a:ln w="19050">
            <a:solidFill>
              <a:srgbClr val="729F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or: Elbow 330">
            <a:extLst>
              <a:ext uri="{FF2B5EF4-FFF2-40B4-BE49-F238E27FC236}">
                <a16:creationId xmlns:a16="http://schemas.microsoft.com/office/drawing/2014/main" id="{1F1F866A-FE70-1371-B1C6-332777C1FDAA}"/>
              </a:ext>
            </a:extLst>
          </p:cNvPr>
          <p:cNvCxnSpPr>
            <a:cxnSpLocks/>
            <a:stCxn id="31" idx="3"/>
            <a:endCxn id="310" idx="1"/>
          </p:cNvCxnSpPr>
          <p:nvPr/>
        </p:nvCxnSpPr>
        <p:spPr>
          <a:xfrm flipV="1">
            <a:off x="4003724" y="3618967"/>
            <a:ext cx="3607713" cy="1523693"/>
          </a:xfrm>
          <a:prstGeom prst="bentConnector3">
            <a:avLst>
              <a:gd name="adj1" fmla="val 88018"/>
            </a:avLst>
          </a:prstGeom>
          <a:ln w="19050">
            <a:solidFill>
              <a:srgbClr val="729F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ctor: Elbow 333">
            <a:extLst>
              <a:ext uri="{FF2B5EF4-FFF2-40B4-BE49-F238E27FC236}">
                <a16:creationId xmlns:a16="http://schemas.microsoft.com/office/drawing/2014/main" id="{2025EEC0-C9F0-308C-5266-FFF4B4DF2450}"/>
              </a:ext>
            </a:extLst>
          </p:cNvPr>
          <p:cNvCxnSpPr>
            <a:cxnSpLocks/>
            <a:stCxn id="31" idx="3"/>
            <a:endCxn id="314" idx="1"/>
          </p:cNvCxnSpPr>
          <p:nvPr/>
        </p:nvCxnSpPr>
        <p:spPr>
          <a:xfrm flipV="1">
            <a:off x="4003724" y="3948850"/>
            <a:ext cx="4175277" cy="1193810"/>
          </a:xfrm>
          <a:prstGeom prst="bentConnector3">
            <a:avLst>
              <a:gd name="adj1" fmla="val 75950"/>
            </a:avLst>
          </a:prstGeom>
          <a:ln w="19050">
            <a:solidFill>
              <a:srgbClr val="729F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Connector: Elbow 336">
            <a:extLst>
              <a:ext uri="{FF2B5EF4-FFF2-40B4-BE49-F238E27FC236}">
                <a16:creationId xmlns:a16="http://schemas.microsoft.com/office/drawing/2014/main" id="{1294A472-371D-12D4-F28B-837BAF942C58}"/>
              </a:ext>
            </a:extLst>
          </p:cNvPr>
          <p:cNvCxnSpPr>
            <a:cxnSpLocks/>
            <a:stCxn id="31" idx="3"/>
            <a:endCxn id="319" idx="1"/>
          </p:cNvCxnSpPr>
          <p:nvPr/>
        </p:nvCxnSpPr>
        <p:spPr>
          <a:xfrm flipV="1">
            <a:off x="4003724" y="3627817"/>
            <a:ext cx="5399902" cy="1514843"/>
          </a:xfrm>
          <a:prstGeom prst="bentConnector3">
            <a:avLst>
              <a:gd name="adj1" fmla="val 92102"/>
            </a:avLst>
          </a:prstGeom>
          <a:ln w="19050">
            <a:solidFill>
              <a:srgbClr val="729F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nector: Elbow 339">
            <a:extLst>
              <a:ext uri="{FF2B5EF4-FFF2-40B4-BE49-F238E27FC236}">
                <a16:creationId xmlns:a16="http://schemas.microsoft.com/office/drawing/2014/main" id="{8AA6822E-2589-8ADB-2806-2AC28D4F4BD7}"/>
              </a:ext>
            </a:extLst>
          </p:cNvPr>
          <p:cNvCxnSpPr>
            <a:cxnSpLocks/>
            <a:stCxn id="31" idx="3"/>
            <a:endCxn id="323" idx="1"/>
          </p:cNvCxnSpPr>
          <p:nvPr/>
        </p:nvCxnSpPr>
        <p:spPr>
          <a:xfrm flipV="1">
            <a:off x="4003724" y="3957700"/>
            <a:ext cx="5967466" cy="1184960"/>
          </a:xfrm>
          <a:prstGeom prst="bentConnector3">
            <a:avLst>
              <a:gd name="adj1" fmla="val 83270"/>
            </a:avLst>
          </a:prstGeom>
          <a:ln w="19050">
            <a:solidFill>
              <a:srgbClr val="729F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nector: Elbow 361">
            <a:extLst>
              <a:ext uri="{FF2B5EF4-FFF2-40B4-BE49-F238E27FC236}">
                <a16:creationId xmlns:a16="http://schemas.microsoft.com/office/drawing/2014/main" id="{892833B7-9F2C-BAD3-DCDC-406100C9CA42}"/>
              </a:ext>
            </a:extLst>
          </p:cNvPr>
          <p:cNvCxnSpPr>
            <a:cxnSpLocks/>
            <a:stCxn id="34" idx="3"/>
            <a:endCxn id="300" idx="1"/>
          </p:cNvCxnSpPr>
          <p:nvPr/>
        </p:nvCxnSpPr>
        <p:spPr>
          <a:xfrm flipV="1">
            <a:off x="4005766" y="4284900"/>
            <a:ext cx="2362469" cy="1178453"/>
          </a:xfrm>
          <a:prstGeom prst="bentConnector3">
            <a:avLst>
              <a:gd name="adj1" fmla="val 50000"/>
            </a:avLst>
          </a:prstGeom>
          <a:ln w="19050">
            <a:solidFill>
              <a:srgbClr val="3B62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TextBox 394">
            <a:extLst>
              <a:ext uri="{FF2B5EF4-FFF2-40B4-BE49-F238E27FC236}">
                <a16:creationId xmlns:a16="http://schemas.microsoft.com/office/drawing/2014/main" id="{FB3BEC41-0A4C-1436-3E5B-F06AD89FA816}"/>
              </a:ext>
            </a:extLst>
          </p:cNvPr>
          <p:cNvSpPr txBox="1"/>
          <p:nvPr/>
        </p:nvSpPr>
        <p:spPr>
          <a:xfrm>
            <a:off x="3088159" y="930416"/>
            <a:ext cx="1663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Semantic Models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EB2C4317-5986-47E7-480F-BA2EF3C19473}"/>
              </a:ext>
            </a:extLst>
          </p:cNvPr>
          <p:cNvSpPr txBox="1"/>
          <p:nvPr/>
        </p:nvSpPr>
        <p:spPr>
          <a:xfrm>
            <a:off x="5386654" y="2648442"/>
            <a:ext cx="1663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2FF1A0-BB21-224C-A1C2-A4BBFBB93A37}"/>
              </a:ext>
            </a:extLst>
          </p:cNvPr>
          <p:cNvGrpSpPr/>
          <p:nvPr/>
        </p:nvGrpSpPr>
        <p:grpSpPr>
          <a:xfrm>
            <a:off x="155807" y="1481582"/>
            <a:ext cx="3529692" cy="3981771"/>
            <a:chOff x="155807" y="1481582"/>
            <a:chExt cx="3529692" cy="3981771"/>
          </a:xfrm>
        </p:grpSpPr>
        <p:pic>
          <p:nvPicPr>
            <p:cNvPr id="55" name="Picture 2" descr="git icon from git-scm.com">
              <a:extLst>
                <a:ext uri="{FF2B5EF4-FFF2-40B4-BE49-F238E27FC236}">
                  <a16:creationId xmlns:a16="http://schemas.microsoft.com/office/drawing/2014/main" id="{435B0CD8-0F2C-6AD7-484A-CB21119B15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291" y="1670910"/>
              <a:ext cx="418799" cy="42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B1A24508-8754-1E05-51DB-BBE56A150BEA}"/>
                </a:ext>
              </a:extLst>
            </p:cNvPr>
            <p:cNvCxnSpPr>
              <a:cxnSpLocks/>
              <a:stCxn id="55" idx="3"/>
              <a:endCxn id="113" idx="1"/>
            </p:cNvCxnSpPr>
            <p:nvPr/>
          </p:nvCxnSpPr>
          <p:spPr>
            <a:xfrm>
              <a:off x="1267090" y="1884236"/>
              <a:ext cx="2408120" cy="52979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29F78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24E45946-C984-1179-A6B8-F3E5BB318ACE}"/>
                </a:ext>
              </a:extLst>
            </p:cNvPr>
            <p:cNvCxnSpPr>
              <a:cxnSpLocks/>
              <a:stCxn id="55" idx="3"/>
              <a:endCxn id="22" idx="1"/>
            </p:cNvCxnSpPr>
            <p:nvPr/>
          </p:nvCxnSpPr>
          <p:spPr>
            <a:xfrm>
              <a:off x="1267090" y="1884236"/>
              <a:ext cx="2401217" cy="165839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29F78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6" name="Picture 2" descr="git icon from git-scm.com">
              <a:extLst>
                <a:ext uri="{FF2B5EF4-FFF2-40B4-BE49-F238E27FC236}">
                  <a16:creationId xmlns:a16="http://schemas.microsoft.com/office/drawing/2014/main" id="{5AF1A1CC-4E43-B70B-E6BA-6F64672617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270" y="2180121"/>
              <a:ext cx="418799" cy="42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7" name="Connector: Elbow 146">
              <a:extLst>
                <a:ext uri="{FF2B5EF4-FFF2-40B4-BE49-F238E27FC236}">
                  <a16:creationId xmlns:a16="http://schemas.microsoft.com/office/drawing/2014/main" id="{C1820733-8EF9-3CF8-45D3-A2549DF0FAF6}"/>
                </a:ext>
              </a:extLst>
            </p:cNvPr>
            <p:cNvCxnSpPr>
              <a:cxnSpLocks/>
              <a:stCxn id="146" idx="3"/>
              <a:endCxn id="10" idx="1"/>
            </p:cNvCxnSpPr>
            <p:nvPr/>
          </p:nvCxnSpPr>
          <p:spPr>
            <a:xfrm flipV="1">
              <a:off x="1266069" y="2257908"/>
              <a:ext cx="2411183" cy="135539"/>
            </a:xfrm>
            <a:prstGeom prst="bentConnector3">
              <a:avLst>
                <a:gd name="adj1" fmla="val 61689"/>
              </a:avLst>
            </a:prstGeom>
            <a:ln w="19050">
              <a:solidFill>
                <a:srgbClr val="3B627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ctor: Elbow 150">
              <a:extLst>
                <a:ext uri="{FF2B5EF4-FFF2-40B4-BE49-F238E27FC236}">
                  <a16:creationId xmlns:a16="http://schemas.microsoft.com/office/drawing/2014/main" id="{C75E4386-420A-CC96-6886-29BC30A78C02}"/>
                </a:ext>
              </a:extLst>
            </p:cNvPr>
            <p:cNvCxnSpPr>
              <a:cxnSpLocks/>
              <a:stCxn id="146" idx="3"/>
              <a:endCxn id="24" idx="1"/>
            </p:cNvCxnSpPr>
            <p:nvPr/>
          </p:nvCxnSpPr>
          <p:spPr>
            <a:xfrm>
              <a:off x="1266069" y="2393447"/>
              <a:ext cx="2404280" cy="1469880"/>
            </a:xfrm>
            <a:prstGeom prst="bentConnector3">
              <a:avLst>
                <a:gd name="adj1" fmla="val 62029"/>
              </a:avLst>
            </a:prstGeom>
            <a:ln w="19050">
              <a:solidFill>
                <a:srgbClr val="3B627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5" name="Picture 2" descr="git icon from git-scm.com">
              <a:extLst>
                <a:ext uri="{FF2B5EF4-FFF2-40B4-BE49-F238E27FC236}">
                  <a16:creationId xmlns:a16="http://schemas.microsoft.com/office/drawing/2014/main" id="{4FB25E1F-7AFA-E6FF-BEBD-FD4544D86E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270" y="2655413"/>
              <a:ext cx="418799" cy="42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6" name="Connector: Elbow 155">
              <a:extLst>
                <a:ext uri="{FF2B5EF4-FFF2-40B4-BE49-F238E27FC236}">
                  <a16:creationId xmlns:a16="http://schemas.microsoft.com/office/drawing/2014/main" id="{2DF6395B-F81A-585D-9CD9-12FE9801DC5C}"/>
                </a:ext>
              </a:extLst>
            </p:cNvPr>
            <p:cNvCxnSpPr>
              <a:cxnSpLocks/>
              <a:stCxn id="155" idx="3"/>
              <a:endCxn id="11" idx="1"/>
            </p:cNvCxnSpPr>
            <p:nvPr/>
          </p:nvCxnSpPr>
          <p:spPr>
            <a:xfrm flipV="1">
              <a:off x="1266069" y="2578601"/>
              <a:ext cx="2419430" cy="290138"/>
            </a:xfrm>
            <a:prstGeom prst="bentConnector3">
              <a:avLst>
                <a:gd name="adj1" fmla="val 73039"/>
              </a:avLst>
            </a:prstGeom>
            <a:ln w="19050">
              <a:solidFill>
                <a:srgbClr val="B677A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ctor: Elbow 159">
              <a:extLst>
                <a:ext uri="{FF2B5EF4-FFF2-40B4-BE49-F238E27FC236}">
                  <a16:creationId xmlns:a16="http://schemas.microsoft.com/office/drawing/2014/main" id="{10746CE5-7A73-A418-46E0-DCB83C1A4CBD}"/>
                </a:ext>
              </a:extLst>
            </p:cNvPr>
            <p:cNvCxnSpPr>
              <a:cxnSpLocks/>
              <a:stCxn id="155" idx="3"/>
              <a:endCxn id="25" idx="1"/>
            </p:cNvCxnSpPr>
            <p:nvPr/>
          </p:nvCxnSpPr>
          <p:spPr>
            <a:xfrm>
              <a:off x="1266069" y="2868739"/>
              <a:ext cx="2412527" cy="1315281"/>
            </a:xfrm>
            <a:prstGeom prst="bentConnector3">
              <a:avLst>
                <a:gd name="adj1" fmla="val 73105"/>
              </a:avLst>
            </a:prstGeom>
            <a:ln w="19050">
              <a:solidFill>
                <a:srgbClr val="B677AF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ctor: Elbow 164">
              <a:extLst>
                <a:ext uri="{FF2B5EF4-FFF2-40B4-BE49-F238E27FC236}">
                  <a16:creationId xmlns:a16="http://schemas.microsoft.com/office/drawing/2014/main" id="{9FD44B3B-AC61-7665-D1A6-CEDCF8216144}"/>
                </a:ext>
              </a:extLst>
            </p:cNvPr>
            <p:cNvCxnSpPr>
              <a:cxnSpLocks/>
              <a:stCxn id="55" idx="3"/>
              <a:endCxn id="31" idx="1"/>
            </p:cNvCxnSpPr>
            <p:nvPr/>
          </p:nvCxnSpPr>
          <p:spPr>
            <a:xfrm>
              <a:off x="1267090" y="1884236"/>
              <a:ext cx="2408120" cy="325842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729F78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ctor: Elbow 167">
              <a:extLst>
                <a:ext uri="{FF2B5EF4-FFF2-40B4-BE49-F238E27FC236}">
                  <a16:creationId xmlns:a16="http://schemas.microsoft.com/office/drawing/2014/main" id="{625A0347-A235-E03D-52E4-FFFC5FA912B4}"/>
                </a:ext>
              </a:extLst>
            </p:cNvPr>
            <p:cNvCxnSpPr>
              <a:cxnSpLocks/>
              <a:stCxn id="146" idx="3"/>
              <a:endCxn id="34" idx="1"/>
            </p:cNvCxnSpPr>
            <p:nvPr/>
          </p:nvCxnSpPr>
          <p:spPr>
            <a:xfrm>
              <a:off x="1266069" y="2393447"/>
              <a:ext cx="2411183" cy="3069906"/>
            </a:xfrm>
            <a:prstGeom prst="bentConnector3">
              <a:avLst>
                <a:gd name="adj1" fmla="val 61688"/>
              </a:avLst>
            </a:prstGeom>
            <a:ln w="19050">
              <a:solidFill>
                <a:srgbClr val="3B627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27938575-86A5-9DE7-4F06-C8000D138566}"/>
                </a:ext>
              </a:extLst>
            </p:cNvPr>
            <p:cNvSpPr txBox="1"/>
            <p:nvPr/>
          </p:nvSpPr>
          <p:spPr>
            <a:xfrm>
              <a:off x="1236164" y="1636238"/>
              <a:ext cx="131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36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Sematic Model 1</a:t>
              </a: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C610F130-7AE2-3826-8B1B-31019B3AC743}"/>
                </a:ext>
              </a:extLst>
            </p:cNvPr>
            <p:cNvSpPr txBox="1"/>
            <p:nvPr/>
          </p:nvSpPr>
          <p:spPr>
            <a:xfrm>
              <a:off x="1236116" y="2139535"/>
              <a:ext cx="131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36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Sematic Model 2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3C95DCB3-2D3A-00DD-F2F0-F706AEC6F392}"/>
                </a:ext>
              </a:extLst>
            </p:cNvPr>
            <p:cNvSpPr txBox="1"/>
            <p:nvPr/>
          </p:nvSpPr>
          <p:spPr>
            <a:xfrm>
              <a:off x="1236116" y="2623267"/>
              <a:ext cx="13122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36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Sematic Model 3</a:t>
              </a:r>
            </a:p>
          </p:txBody>
        </p:sp>
        <p:pic>
          <p:nvPicPr>
            <p:cNvPr id="398" name="Picture 397">
              <a:extLst>
                <a:ext uri="{FF2B5EF4-FFF2-40B4-BE49-F238E27FC236}">
                  <a16:creationId xmlns:a16="http://schemas.microsoft.com/office/drawing/2014/main" id="{1BCD9578-62AC-DF01-65E0-FDA301EE9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8810" y="2684653"/>
              <a:ext cx="487992" cy="326800"/>
            </a:xfrm>
            <a:prstGeom prst="rect">
              <a:avLst/>
            </a:prstGeom>
          </p:spPr>
        </p:pic>
        <p:pic>
          <p:nvPicPr>
            <p:cNvPr id="399" name="Picture 398">
              <a:extLst>
                <a:ext uri="{FF2B5EF4-FFF2-40B4-BE49-F238E27FC236}">
                  <a16:creationId xmlns:a16="http://schemas.microsoft.com/office/drawing/2014/main" id="{AD78D351-59CB-EED5-4351-44DAB4456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64605" y="2214710"/>
              <a:ext cx="487992" cy="326800"/>
            </a:xfrm>
            <a:prstGeom prst="rect">
              <a:avLst/>
            </a:prstGeom>
          </p:spPr>
        </p:pic>
        <p:pic>
          <p:nvPicPr>
            <p:cNvPr id="400" name="Picture 399">
              <a:extLst>
                <a:ext uri="{FF2B5EF4-FFF2-40B4-BE49-F238E27FC236}">
                  <a16:creationId xmlns:a16="http://schemas.microsoft.com/office/drawing/2014/main" id="{A05CC54E-18B5-4F45-AF05-3F81C5661DC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76127" y="1682476"/>
              <a:ext cx="487992" cy="326800"/>
            </a:xfrm>
            <a:prstGeom prst="rect">
              <a:avLst/>
            </a:prstGeom>
          </p:spPr>
        </p:pic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C0F9E858-B774-0985-1C6F-549F01850116}"/>
                </a:ext>
              </a:extLst>
            </p:cNvPr>
            <p:cNvSpPr txBox="1"/>
            <p:nvPr/>
          </p:nvSpPr>
          <p:spPr>
            <a:xfrm rot="16200000">
              <a:off x="-565437" y="2202826"/>
              <a:ext cx="17194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Semantic Model Owner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874DEF8-B441-E9EE-A21F-8409292318A2}"/>
              </a:ext>
            </a:extLst>
          </p:cNvPr>
          <p:cNvGrpSpPr/>
          <p:nvPr/>
        </p:nvGrpSpPr>
        <p:grpSpPr>
          <a:xfrm>
            <a:off x="6459484" y="1471374"/>
            <a:ext cx="3598663" cy="1513178"/>
            <a:chOff x="6459484" y="1471374"/>
            <a:chExt cx="3598663" cy="1513178"/>
          </a:xfrm>
        </p:grpSpPr>
        <p:pic>
          <p:nvPicPr>
            <p:cNvPr id="402" name="Picture 2" descr="git icon from git-scm.com">
              <a:extLst>
                <a:ext uri="{FF2B5EF4-FFF2-40B4-BE49-F238E27FC236}">
                  <a16:creationId xmlns:a16="http://schemas.microsoft.com/office/drawing/2014/main" id="{A6313F79-9DD3-4173-D58F-CFEA7F73F8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1771" y="2035622"/>
              <a:ext cx="418799" cy="426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03" name="Connector: Elbow 402">
              <a:extLst>
                <a:ext uri="{FF2B5EF4-FFF2-40B4-BE49-F238E27FC236}">
                  <a16:creationId xmlns:a16="http://schemas.microsoft.com/office/drawing/2014/main" id="{C9988276-54E4-0470-DB0C-1AED3BCE8745}"/>
                </a:ext>
              </a:extLst>
            </p:cNvPr>
            <p:cNvCxnSpPr>
              <a:cxnSpLocks/>
              <a:stCxn id="402" idx="2"/>
              <a:endCxn id="188" idx="0"/>
            </p:cNvCxnSpPr>
            <p:nvPr/>
          </p:nvCxnSpPr>
          <p:spPr>
            <a:xfrm rot="5400000">
              <a:off x="6934189" y="1987569"/>
              <a:ext cx="522278" cy="1471687"/>
            </a:xfrm>
            <a:prstGeom prst="bentConnector3">
              <a:avLst>
                <a:gd name="adj1" fmla="val 25456"/>
              </a:avLst>
            </a:prstGeom>
            <a:ln w="19050">
              <a:solidFill>
                <a:srgbClr val="7097A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Connector: Elbow 405">
              <a:extLst>
                <a:ext uri="{FF2B5EF4-FFF2-40B4-BE49-F238E27FC236}">
                  <a16:creationId xmlns:a16="http://schemas.microsoft.com/office/drawing/2014/main" id="{F7F97B02-C757-DB29-1325-4A447D911430}"/>
                </a:ext>
              </a:extLst>
            </p:cNvPr>
            <p:cNvCxnSpPr>
              <a:cxnSpLocks/>
              <a:stCxn id="402" idx="2"/>
              <a:endCxn id="312" idx="0"/>
            </p:cNvCxnSpPr>
            <p:nvPr/>
          </p:nvCxnSpPr>
          <p:spPr>
            <a:xfrm rot="16200000" flipH="1">
              <a:off x="7841851" y="2551593"/>
              <a:ext cx="513428" cy="334788"/>
            </a:xfrm>
            <a:prstGeom prst="bentConnector3">
              <a:avLst>
                <a:gd name="adj1" fmla="val 24817"/>
              </a:avLst>
            </a:prstGeom>
            <a:ln w="19050">
              <a:solidFill>
                <a:srgbClr val="7097A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Connector: Elbow 408">
              <a:extLst>
                <a:ext uri="{FF2B5EF4-FFF2-40B4-BE49-F238E27FC236}">
                  <a16:creationId xmlns:a16="http://schemas.microsoft.com/office/drawing/2014/main" id="{0D2CDF67-F36F-780D-EE13-864EEED36979}"/>
                </a:ext>
              </a:extLst>
            </p:cNvPr>
            <p:cNvCxnSpPr>
              <a:cxnSpLocks/>
              <a:stCxn id="402" idx="2"/>
              <a:endCxn id="321" idx="0"/>
            </p:cNvCxnSpPr>
            <p:nvPr/>
          </p:nvCxnSpPr>
          <p:spPr>
            <a:xfrm rot="16200000" flipH="1">
              <a:off x="8733520" y="1659923"/>
              <a:ext cx="522278" cy="2126977"/>
            </a:xfrm>
            <a:prstGeom prst="bentConnector3">
              <a:avLst>
                <a:gd name="adj1" fmla="val 23617"/>
              </a:avLst>
            </a:prstGeom>
            <a:ln w="19050">
              <a:solidFill>
                <a:srgbClr val="7097A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6" name="Picture 445">
              <a:extLst>
                <a:ext uri="{FF2B5EF4-FFF2-40B4-BE49-F238E27FC236}">
                  <a16:creationId xmlns:a16="http://schemas.microsoft.com/office/drawing/2014/main" id="{47A2CB43-E304-CF9F-8ACC-1335B81B0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687174" y="1685891"/>
              <a:ext cx="487992" cy="326800"/>
            </a:xfrm>
            <a:prstGeom prst="rect">
              <a:avLst/>
            </a:prstGeom>
          </p:spPr>
        </p:pic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6E6DC45A-8E7A-CED9-91BF-7A5595231FA0}"/>
                </a:ext>
              </a:extLst>
            </p:cNvPr>
            <p:cNvSpPr txBox="1"/>
            <p:nvPr/>
          </p:nvSpPr>
          <p:spPr>
            <a:xfrm>
              <a:off x="7225868" y="1471374"/>
              <a:ext cx="1481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Report Developer(s)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5F54E2E-922D-F29E-C669-FC571FE3153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835013" y="3568201"/>
            <a:ext cx="487992" cy="326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7A9890-5532-D0B0-0946-693A4A04DD03}"/>
              </a:ext>
            </a:extLst>
          </p:cNvPr>
          <p:cNvSpPr txBox="1"/>
          <p:nvPr/>
        </p:nvSpPr>
        <p:spPr>
          <a:xfrm rot="16200000">
            <a:off x="10627966" y="3647674"/>
            <a:ext cx="1481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Consumer(s)</a:t>
            </a:r>
          </a:p>
        </p:txBody>
      </p:sp>
    </p:spTree>
    <p:extLst>
      <p:ext uri="{BB962C8B-B14F-4D97-AF65-F5344CB8AC3E}">
        <p14:creationId xmlns:p14="http://schemas.microsoft.com/office/powerpoint/2010/main" val="381209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ACB2A4-9834-8F2C-26EA-BCF97C40C6DA}"/>
              </a:ext>
            </a:extLst>
          </p:cNvPr>
          <p:cNvSpPr txBox="1"/>
          <p:nvPr/>
        </p:nvSpPr>
        <p:spPr>
          <a:xfrm>
            <a:off x="2874000" y="190883"/>
            <a:ext cx="64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Branching Strategies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A6E19-F439-FA4C-8EE0-069D33022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01" y="795830"/>
            <a:ext cx="2074629" cy="538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2B1BB2-7C1B-C2EA-7FB3-C988914BF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01" y="1402485"/>
            <a:ext cx="3953193" cy="19579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C613FB-D4EA-A16F-E969-7AA52E6B5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849" y="2793640"/>
            <a:ext cx="6276230" cy="38734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F21A67-E1E5-A36F-B855-226FC8345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401" y="3428925"/>
            <a:ext cx="4514085" cy="327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65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1">
            <a:extLst>
              <a:ext uri="{FF2B5EF4-FFF2-40B4-BE49-F238E27FC236}">
                <a16:creationId xmlns:a16="http://schemas.microsoft.com/office/drawing/2014/main" id="{0F8E100C-8C5E-AFA7-54E4-51C94D14D301}"/>
              </a:ext>
            </a:extLst>
          </p:cNvPr>
          <p:cNvSpPr txBox="1"/>
          <p:nvPr/>
        </p:nvSpPr>
        <p:spPr>
          <a:xfrm>
            <a:off x="167080" y="74060"/>
            <a:ext cx="1184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 Integration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A6B569F-C470-3F90-C321-214B182F301D}"/>
              </a:ext>
            </a:extLst>
          </p:cNvPr>
          <p:cNvSpPr/>
          <p:nvPr/>
        </p:nvSpPr>
        <p:spPr>
          <a:xfrm>
            <a:off x="1755998" y="4870800"/>
            <a:ext cx="8549176" cy="1727740"/>
          </a:xfrm>
          <a:prstGeom prst="roundRect">
            <a:avLst>
              <a:gd name="adj" fmla="val 10502"/>
            </a:avLst>
          </a:prstGeom>
          <a:solidFill>
            <a:srgbClr val="E3FFF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924A8788-0B00-091C-6AE3-393B395C6DC7}"/>
              </a:ext>
            </a:extLst>
          </p:cNvPr>
          <p:cNvSpPr/>
          <p:nvPr/>
        </p:nvSpPr>
        <p:spPr>
          <a:xfrm>
            <a:off x="1755998" y="1898472"/>
            <a:ext cx="8549176" cy="2881739"/>
          </a:xfrm>
          <a:prstGeom prst="roundRect">
            <a:avLst>
              <a:gd name="adj" fmla="val 542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1D6A274-E0DA-309D-550F-48113E421ED0}"/>
              </a:ext>
            </a:extLst>
          </p:cNvPr>
          <p:cNvCxnSpPr>
            <a:cxnSpLocks/>
            <a:stCxn id="110" idx="4"/>
          </p:cNvCxnSpPr>
          <p:nvPr/>
        </p:nvCxnSpPr>
        <p:spPr>
          <a:xfrm>
            <a:off x="5212672" y="4441055"/>
            <a:ext cx="549" cy="7953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8E2ACFE-FDA8-E4AB-B9EE-685D8E77C532}"/>
              </a:ext>
            </a:extLst>
          </p:cNvPr>
          <p:cNvCxnSpPr>
            <a:cxnSpLocks/>
          </p:cNvCxnSpPr>
          <p:nvPr/>
        </p:nvCxnSpPr>
        <p:spPr>
          <a:xfrm>
            <a:off x="2219734" y="4081818"/>
            <a:ext cx="784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8171BD6-26ED-DA58-7A56-243D5F970146}"/>
              </a:ext>
            </a:extLst>
          </p:cNvPr>
          <p:cNvCxnSpPr>
            <a:cxnSpLocks/>
          </p:cNvCxnSpPr>
          <p:nvPr/>
        </p:nvCxnSpPr>
        <p:spPr>
          <a:xfrm>
            <a:off x="2219734" y="3751322"/>
            <a:ext cx="784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C43F0F2-F038-19B0-A868-1948342A2349}"/>
              </a:ext>
            </a:extLst>
          </p:cNvPr>
          <p:cNvCxnSpPr>
            <a:cxnSpLocks/>
          </p:cNvCxnSpPr>
          <p:nvPr/>
        </p:nvCxnSpPr>
        <p:spPr>
          <a:xfrm>
            <a:off x="2236224" y="4339151"/>
            <a:ext cx="784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2EAB9B0-4215-D95E-BDC7-956A091275FF}"/>
              </a:ext>
            </a:extLst>
          </p:cNvPr>
          <p:cNvSpPr txBox="1"/>
          <p:nvPr/>
        </p:nvSpPr>
        <p:spPr>
          <a:xfrm>
            <a:off x="2238636" y="1946629"/>
            <a:ext cx="1429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Azure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DevOps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EBE71249-F0EE-7E1B-788F-DAC1C6BB927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57235" y="1964287"/>
            <a:ext cx="371676" cy="307777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DA25F7AD-4F03-90B1-B3BD-E12326E98EB6}"/>
              </a:ext>
            </a:extLst>
          </p:cNvPr>
          <p:cNvSpPr txBox="1"/>
          <p:nvPr/>
        </p:nvSpPr>
        <p:spPr>
          <a:xfrm>
            <a:off x="2229008" y="4929230"/>
            <a:ext cx="1744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36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Microsoft</a:t>
            </a:r>
            <a:r>
              <a:rPr lang="en-US" sz="1600" b="1" dirty="0">
                <a:solidFill>
                  <a:srgbClr val="003642"/>
                </a:solidFill>
              </a:rPr>
              <a:t> </a:t>
            </a:r>
            <a:r>
              <a:rPr lang="en-US" sz="1600" b="1" dirty="0">
                <a:solidFill>
                  <a:srgbClr val="0036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Fabric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B9E8DAA2-4663-F7CE-B937-B96E1F42047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7976" y="4932332"/>
            <a:ext cx="328613" cy="323851"/>
          </a:xfrm>
          <a:prstGeom prst="rect">
            <a:avLst/>
          </a:prstGeom>
        </p:spPr>
      </p:pic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EE1BC676-EB6E-D04E-00D4-6480539C5D3D}"/>
              </a:ext>
            </a:extLst>
          </p:cNvPr>
          <p:cNvSpPr/>
          <p:nvPr/>
        </p:nvSpPr>
        <p:spPr>
          <a:xfrm>
            <a:off x="1749645" y="668655"/>
            <a:ext cx="4848990" cy="1149103"/>
          </a:xfrm>
          <a:prstGeom prst="roundRect">
            <a:avLst>
              <a:gd name="adj" fmla="val 13554"/>
            </a:avLst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BBEC2D-7549-2968-927A-850A3A08B1F4}"/>
              </a:ext>
            </a:extLst>
          </p:cNvPr>
          <p:cNvSpPr txBox="1"/>
          <p:nvPr/>
        </p:nvSpPr>
        <p:spPr>
          <a:xfrm>
            <a:off x="2226884" y="722269"/>
            <a:ext cx="1441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Local Machine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073BA169-CEA8-5EE0-D3CC-9FB7926DC9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28133" y="1081156"/>
            <a:ext cx="301359" cy="376257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8076CD10-B237-52A0-9B36-38F051129706}"/>
              </a:ext>
            </a:extLst>
          </p:cNvPr>
          <p:cNvSpPr txBox="1"/>
          <p:nvPr/>
        </p:nvSpPr>
        <p:spPr>
          <a:xfrm>
            <a:off x="2657273" y="1432946"/>
            <a:ext cx="56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pbip</a:t>
            </a: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1" name="Picture 2" descr="git icon from git-scm.com">
            <a:extLst>
              <a:ext uri="{FF2B5EF4-FFF2-40B4-BE49-F238E27FC236}">
                <a16:creationId xmlns:a16="http://schemas.microsoft.com/office/drawing/2014/main" id="{C4470B66-F6B9-5BC4-3327-0AD41EE0D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769" y="1100774"/>
            <a:ext cx="418799" cy="42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FEBA8D5-DCF4-29BD-AB21-22F61AFE23AD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3029492" y="1314100"/>
            <a:ext cx="954277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B54AC76F-E110-666E-AAEC-2B81DB12AD19}"/>
              </a:ext>
            </a:extLst>
          </p:cNvPr>
          <p:cNvSpPr txBox="1"/>
          <p:nvPr/>
        </p:nvSpPr>
        <p:spPr>
          <a:xfrm>
            <a:off x="3161362" y="1288495"/>
            <a:ext cx="829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commit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2FAE06B-619D-1D0C-EF2B-7A7EC399D620}"/>
              </a:ext>
            </a:extLst>
          </p:cNvPr>
          <p:cNvSpPr txBox="1"/>
          <p:nvPr/>
        </p:nvSpPr>
        <p:spPr>
          <a:xfrm>
            <a:off x="4193168" y="1490624"/>
            <a:ext cx="905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push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origin</a:t>
            </a:r>
          </a:p>
        </p:txBody>
      </p: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A5EE1364-03A1-CB14-9562-6A72B7E08C15}"/>
              </a:ext>
            </a:extLst>
          </p:cNvPr>
          <p:cNvCxnSpPr>
            <a:cxnSpLocks/>
            <a:stCxn id="109" idx="6"/>
            <a:endCxn id="129" idx="2"/>
          </p:cNvCxnSpPr>
          <p:nvPr/>
        </p:nvCxnSpPr>
        <p:spPr>
          <a:xfrm flipV="1">
            <a:off x="2667631" y="4079646"/>
            <a:ext cx="1239440" cy="271409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8AA3C6F3-5642-CBFB-97E8-6D9040E062E0}"/>
              </a:ext>
            </a:extLst>
          </p:cNvPr>
          <p:cNvSpPr/>
          <p:nvPr/>
        </p:nvSpPr>
        <p:spPr>
          <a:xfrm>
            <a:off x="2487631" y="4261055"/>
            <a:ext cx="180000" cy="180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1D8CC22E-7ACD-5AE1-046D-85DE57EC99A5}"/>
              </a:ext>
            </a:extLst>
          </p:cNvPr>
          <p:cNvSpPr/>
          <p:nvPr/>
        </p:nvSpPr>
        <p:spPr>
          <a:xfrm>
            <a:off x="5122672" y="4261055"/>
            <a:ext cx="180000" cy="180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81D6CC3-31E8-D093-DF1B-0F4211668E5A}"/>
              </a:ext>
            </a:extLst>
          </p:cNvPr>
          <p:cNvCxnSpPr>
            <a:cxnSpLocks/>
            <a:stCxn id="109" idx="6"/>
            <a:endCxn id="110" idx="2"/>
          </p:cNvCxnSpPr>
          <p:nvPr/>
        </p:nvCxnSpPr>
        <p:spPr>
          <a:xfrm>
            <a:off x="2667631" y="4351055"/>
            <a:ext cx="2455041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140329A-148A-947B-D2C6-4D8C3A7DE5F2}"/>
              </a:ext>
            </a:extLst>
          </p:cNvPr>
          <p:cNvSpPr txBox="1"/>
          <p:nvPr/>
        </p:nvSpPr>
        <p:spPr>
          <a:xfrm>
            <a:off x="9386371" y="4126974"/>
            <a:ext cx="68924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3" name="Picture 4" descr="Git Branch Outline Vector SVG Icon - SVG Repo">
            <a:extLst>
              <a:ext uri="{FF2B5EF4-FFF2-40B4-BE49-F238E27FC236}">
                <a16:creationId xmlns:a16="http://schemas.microsoft.com/office/drawing/2014/main" id="{5F3D81FA-92C1-8234-75E5-DE581F6AF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292" y="4186116"/>
            <a:ext cx="155235" cy="15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Oval 128">
            <a:extLst>
              <a:ext uri="{FF2B5EF4-FFF2-40B4-BE49-F238E27FC236}">
                <a16:creationId xmlns:a16="http://schemas.microsoft.com/office/drawing/2014/main" id="{9E769236-A94A-C33A-B552-1F5ECDC540AF}"/>
              </a:ext>
            </a:extLst>
          </p:cNvPr>
          <p:cNvSpPr/>
          <p:nvPr/>
        </p:nvSpPr>
        <p:spPr>
          <a:xfrm>
            <a:off x="3907071" y="3989646"/>
            <a:ext cx="180000" cy="1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1E29147-1AFB-19A9-7251-CC25129663C9}"/>
              </a:ext>
            </a:extLst>
          </p:cNvPr>
          <p:cNvSpPr txBox="1"/>
          <p:nvPr/>
        </p:nvSpPr>
        <p:spPr>
          <a:xfrm>
            <a:off x="9370273" y="3864996"/>
            <a:ext cx="80168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feature1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1" name="Picture 4" descr="Git Branch Outline Vector SVG Icon - SVG Repo">
            <a:extLst>
              <a:ext uri="{FF2B5EF4-FFF2-40B4-BE49-F238E27FC236}">
                <a16:creationId xmlns:a16="http://schemas.microsoft.com/office/drawing/2014/main" id="{426655B5-975F-7DB2-E15D-349E1CC3F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344" y="3917617"/>
            <a:ext cx="155235" cy="15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Oval 131">
            <a:extLst>
              <a:ext uri="{FF2B5EF4-FFF2-40B4-BE49-F238E27FC236}">
                <a16:creationId xmlns:a16="http://schemas.microsoft.com/office/drawing/2014/main" id="{126A532F-EF6F-866A-8BFB-83E7C1573C92}"/>
              </a:ext>
            </a:extLst>
          </p:cNvPr>
          <p:cNvSpPr/>
          <p:nvPr/>
        </p:nvSpPr>
        <p:spPr>
          <a:xfrm>
            <a:off x="3719226" y="3665344"/>
            <a:ext cx="180000" cy="1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AE62D81-AC87-49A7-502C-BA46ED1B53EB}"/>
              </a:ext>
            </a:extLst>
          </p:cNvPr>
          <p:cNvSpPr txBox="1"/>
          <p:nvPr/>
        </p:nvSpPr>
        <p:spPr>
          <a:xfrm>
            <a:off x="9373061" y="3548737"/>
            <a:ext cx="8444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feature2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4" name="Picture 4" descr="Git Branch Outline Vector SVG Icon - SVG Repo">
            <a:extLst>
              <a:ext uri="{FF2B5EF4-FFF2-40B4-BE49-F238E27FC236}">
                <a16:creationId xmlns:a16="http://schemas.microsoft.com/office/drawing/2014/main" id="{2902D706-059C-4CF3-C4BF-00E819D39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131" y="3586845"/>
            <a:ext cx="155235" cy="15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F31E561A-92C2-6DAC-1A5D-23147621C277}"/>
              </a:ext>
            </a:extLst>
          </p:cNvPr>
          <p:cNvCxnSpPr>
            <a:cxnSpLocks/>
            <a:stCxn id="129" idx="6"/>
            <a:endCxn id="110" idx="2"/>
          </p:cNvCxnSpPr>
          <p:nvPr/>
        </p:nvCxnSpPr>
        <p:spPr>
          <a:xfrm>
            <a:off x="4087071" y="4079646"/>
            <a:ext cx="1035601" cy="271409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FAC8ABA4-D266-EE3D-B567-DAE39A69AADD}"/>
              </a:ext>
            </a:extLst>
          </p:cNvPr>
          <p:cNvCxnSpPr>
            <a:cxnSpLocks/>
            <a:stCxn id="109" idx="6"/>
            <a:endCxn id="132" idx="2"/>
          </p:cNvCxnSpPr>
          <p:nvPr/>
        </p:nvCxnSpPr>
        <p:spPr>
          <a:xfrm flipV="1">
            <a:off x="2667631" y="3755344"/>
            <a:ext cx="1051595" cy="595711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4F166AC1-A635-5074-F206-2A2DE282ADA3}"/>
              </a:ext>
            </a:extLst>
          </p:cNvPr>
          <p:cNvCxnSpPr>
            <a:cxnSpLocks/>
            <a:stCxn id="101" idx="2"/>
            <a:endCxn id="144" idx="0"/>
          </p:cNvCxnSpPr>
          <p:nvPr/>
        </p:nvCxnSpPr>
        <p:spPr>
          <a:xfrm rot="16200000" flipH="1">
            <a:off x="3127413" y="2593181"/>
            <a:ext cx="2138273" cy="6760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E6FB1B41-7924-CB99-2191-E00E5731E124}"/>
              </a:ext>
            </a:extLst>
          </p:cNvPr>
          <p:cNvSpPr/>
          <p:nvPr/>
        </p:nvSpPr>
        <p:spPr>
          <a:xfrm>
            <a:off x="4109929" y="3665698"/>
            <a:ext cx="180000" cy="1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10CAEC1-B00C-9923-7AD6-DB9BCC76CB8F}"/>
              </a:ext>
            </a:extLst>
          </p:cNvPr>
          <p:cNvCxnSpPr>
            <a:cxnSpLocks/>
            <a:stCxn id="132" idx="6"/>
            <a:endCxn id="144" idx="2"/>
          </p:cNvCxnSpPr>
          <p:nvPr/>
        </p:nvCxnSpPr>
        <p:spPr>
          <a:xfrm>
            <a:off x="3899226" y="3755344"/>
            <a:ext cx="210703" cy="354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94FBF38-DC44-7F98-B2DF-13B9B48AD452}"/>
              </a:ext>
            </a:extLst>
          </p:cNvPr>
          <p:cNvCxnSpPr>
            <a:cxnSpLocks/>
          </p:cNvCxnSpPr>
          <p:nvPr/>
        </p:nvCxnSpPr>
        <p:spPr>
          <a:xfrm>
            <a:off x="2213344" y="3433742"/>
            <a:ext cx="784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58DC6EA8-843F-0BDC-CF5B-9A6BCF117D59}"/>
              </a:ext>
            </a:extLst>
          </p:cNvPr>
          <p:cNvSpPr/>
          <p:nvPr/>
        </p:nvSpPr>
        <p:spPr>
          <a:xfrm>
            <a:off x="6328630" y="3341787"/>
            <a:ext cx="180000" cy="1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55A9881-006E-9FD0-5D99-450791F359D8}"/>
              </a:ext>
            </a:extLst>
          </p:cNvPr>
          <p:cNvSpPr txBox="1"/>
          <p:nvPr/>
        </p:nvSpPr>
        <p:spPr>
          <a:xfrm>
            <a:off x="9366673" y="3231156"/>
            <a:ext cx="89105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feature3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9" name="Picture 4" descr="Git Branch Outline Vector SVG Icon - SVG Repo">
            <a:extLst>
              <a:ext uri="{FF2B5EF4-FFF2-40B4-BE49-F238E27FC236}">
                <a16:creationId xmlns:a16="http://schemas.microsoft.com/office/drawing/2014/main" id="{4B3785A0-7421-FC85-18D2-226AF87AD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742" y="3269264"/>
            <a:ext cx="155235" cy="15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Graphic 150" descr="Laptop with solid fill">
            <a:extLst>
              <a:ext uri="{FF2B5EF4-FFF2-40B4-BE49-F238E27FC236}">
                <a16:creationId xmlns:a16="http://schemas.microsoft.com/office/drawing/2014/main" id="{2079BE63-75E4-A7CB-06F2-44219A10B3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39878" y="679726"/>
            <a:ext cx="415583" cy="415583"/>
          </a:xfrm>
          <a:prstGeom prst="rect">
            <a:avLst/>
          </a:prstGeom>
        </p:spPr>
      </p:pic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A68D390-8ABF-17AE-E198-18BDF7B9C25C}"/>
              </a:ext>
            </a:extLst>
          </p:cNvPr>
          <p:cNvGrpSpPr/>
          <p:nvPr/>
        </p:nvGrpSpPr>
        <p:grpSpPr>
          <a:xfrm>
            <a:off x="8357365" y="5206504"/>
            <a:ext cx="1872587" cy="1216058"/>
            <a:chOff x="3796284" y="5388874"/>
            <a:chExt cx="1872586" cy="1216057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88E37CF7-F0DB-0526-CD2A-9C436E06AFDE}"/>
                </a:ext>
              </a:extLst>
            </p:cNvPr>
            <p:cNvSpPr/>
            <p:nvPr/>
          </p:nvSpPr>
          <p:spPr>
            <a:xfrm>
              <a:off x="3796284" y="5390863"/>
              <a:ext cx="1872586" cy="12140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5C5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1" dirty="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8AAE1D2-3371-A97B-F6E4-393E2A89ED02}"/>
                </a:ext>
              </a:extLst>
            </p:cNvPr>
            <p:cNvSpPr txBox="1"/>
            <p:nvPr/>
          </p:nvSpPr>
          <p:spPr>
            <a:xfrm>
              <a:off x="4245495" y="5388874"/>
              <a:ext cx="1239924" cy="438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36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Workspace</a:t>
              </a:r>
            </a:p>
            <a:p>
              <a:r>
                <a:rPr lang="en-US" sz="1051" dirty="0">
                  <a:solidFill>
                    <a:srgbClr val="0036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prod</a:t>
              </a:r>
              <a:endParaRPr lang="en-US" sz="1600" dirty="0">
                <a:solidFill>
                  <a:srgbClr val="0036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45B11B07-9774-6FAD-5363-1059C48F8F6C}"/>
                </a:ext>
              </a:extLst>
            </p:cNvPr>
            <p:cNvCxnSpPr>
              <a:cxnSpLocks/>
            </p:cNvCxnSpPr>
            <p:nvPr/>
          </p:nvCxnSpPr>
          <p:spPr>
            <a:xfrm>
              <a:off x="3890603" y="5835114"/>
              <a:ext cx="1696742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5C5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8D9DDB1B-C06F-E0A3-290F-8482523A2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1F3F4"/>
                </a:clrFrom>
                <a:clrTo>
                  <a:srgbClr val="F1F3F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47846" y="6260786"/>
              <a:ext cx="245424" cy="303171"/>
            </a:xfrm>
            <a:prstGeom prst="rect">
              <a:avLst/>
            </a:prstGeom>
          </p:spPr>
        </p:pic>
        <p:pic>
          <p:nvPicPr>
            <p:cNvPr id="157" name="Picture 156">
              <a:extLst>
                <a:ext uri="{FF2B5EF4-FFF2-40B4-BE49-F238E27FC236}">
                  <a16:creationId xmlns:a16="http://schemas.microsoft.com/office/drawing/2014/main" id="{82E7F230-785B-FED1-C01E-73147E20A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1F3F4"/>
                </a:clrFrom>
                <a:clrTo>
                  <a:srgbClr val="F1F3F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06301" y="5893397"/>
              <a:ext cx="328514" cy="320693"/>
            </a:xfrm>
            <a:prstGeom prst="rect">
              <a:avLst/>
            </a:prstGeom>
          </p:spPr>
        </p:pic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2FB0C8EF-5E77-703C-F02F-5BB4E6C90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1F3F4"/>
                </a:clrFrom>
                <a:clrTo>
                  <a:srgbClr val="F1F3F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870507" y="5422562"/>
              <a:ext cx="400102" cy="351110"/>
            </a:xfrm>
            <a:prstGeom prst="rect">
              <a:avLst/>
            </a:prstGeom>
          </p:spPr>
        </p:pic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FAA4D282-0346-88DF-DDEB-417F792139D2}"/>
                </a:ext>
              </a:extLst>
            </p:cNvPr>
            <p:cNvSpPr txBox="1"/>
            <p:nvPr/>
          </p:nvSpPr>
          <p:spPr>
            <a:xfrm>
              <a:off x="4245299" y="5929561"/>
              <a:ext cx="13627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36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Semantic</a:t>
              </a:r>
              <a:r>
                <a:rPr lang="en-US" sz="1200" dirty="0">
                  <a:solidFill>
                    <a:srgbClr val="003642"/>
                  </a:solidFill>
                </a:rPr>
                <a:t> </a:t>
              </a:r>
              <a:r>
                <a:rPr lang="en-US" sz="1200" dirty="0">
                  <a:solidFill>
                    <a:srgbClr val="0036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Models</a:t>
              </a:r>
              <a:endParaRPr lang="en-US" sz="2000" dirty="0">
                <a:solidFill>
                  <a:srgbClr val="0036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DB42DD4D-814C-B247-616D-54A5D361600F}"/>
                </a:ext>
              </a:extLst>
            </p:cNvPr>
            <p:cNvSpPr txBox="1"/>
            <p:nvPr/>
          </p:nvSpPr>
          <p:spPr>
            <a:xfrm>
              <a:off x="4245299" y="6271476"/>
              <a:ext cx="1239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36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Reports</a:t>
              </a:r>
              <a:endParaRPr lang="en-US" sz="2000" dirty="0">
                <a:solidFill>
                  <a:srgbClr val="0036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5BC37C3-0B53-F11D-1D5F-DA18A25B2F5B}"/>
              </a:ext>
            </a:extLst>
          </p:cNvPr>
          <p:cNvGrpSpPr/>
          <p:nvPr/>
        </p:nvGrpSpPr>
        <p:grpSpPr>
          <a:xfrm>
            <a:off x="4264757" y="5211559"/>
            <a:ext cx="1872587" cy="1216058"/>
            <a:chOff x="3796284" y="5388874"/>
            <a:chExt cx="1872586" cy="1216057"/>
          </a:xfrm>
        </p:grpSpPr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8EBFD776-7F1C-0E41-B6F1-07DF5151AED1}"/>
                </a:ext>
              </a:extLst>
            </p:cNvPr>
            <p:cNvSpPr/>
            <p:nvPr/>
          </p:nvSpPr>
          <p:spPr>
            <a:xfrm>
              <a:off x="3796284" y="5390863"/>
              <a:ext cx="1872586" cy="12140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5C5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1" dirty="0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8022F78-0901-AC5C-0D13-B48C1452AEF1}"/>
                </a:ext>
              </a:extLst>
            </p:cNvPr>
            <p:cNvSpPr txBox="1"/>
            <p:nvPr/>
          </p:nvSpPr>
          <p:spPr>
            <a:xfrm>
              <a:off x="4245495" y="5388874"/>
              <a:ext cx="1239924" cy="438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36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Workspace</a:t>
              </a:r>
            </a:p>
            <a:p>
              <a:r>
                <a:rPr lang="en-US" sz="1051" dirty="0">
                  <a:solidFill>
                    <a:srgbClr val="0036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Dev</a:t>
              </a:r>
              <a:endParaRPr lang="en-US" sz="1600" dirty="0">
                <a:solidFill>
                  <a:srgbClr val="0036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4622E44-1EE3-7107-551F-57C70C408E65}"/>
                </a:ext>
              </a:extLst>
            </p:cNvPr>
            <p:cNvCxnSpPr>
              <a:cxnSpLocks/>
            </p:cNvCxnSpPr>
            <p:nvPr/>
          </p:nvCxnSpPr>
          <p:spPr>
            <a:xfrm>
              <a:off x="3890603" y="5835114"/>
              <a:ext cx="1696742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5C5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377895AD-0E04-B13B-973F-2D033D684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1F3F4"/>
                </a:clrFrom>
                <a:clrTo>
                  <a:srgbClr val="F1F3F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47846" y="6260786"/>
              <a:ext cx="245424" cy="303171"/>
            </a:xfrm>
            <a:prstGeom prst="rect">
              <a:avLst/>
            </a:prstGeom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A8CCEC97-0F17-3502-15D7-AD5CF9F91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1F3F4"/>
                </a:clrFrom>
                <a:clrTo>
                  <a:srgbClr val="F1F3F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06301" y="5893397"/>
              <a:ext cx="328514" cy="320693"/>
            </a:xfrm>
            <a:prstGeom prst="rect">
              <a:avLst/>
            </a:prstGeom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980C89EF-ABC3-7A7D-EBD5-817C711B3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1F3F4"/>
                </a:clrFrom>
                <a:clrTo>
                  <a:srgbClr val="F1F3F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870507" y="5422562"/>
              <a:ext cx="400102" cy="351110"/>
            </a:xfrm>
            <a:prstGeom prst="rect">
              <a:avLst/>
            </a:prstGeom>
          </p:spPr>
        </p:pic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07610EA5-D22A-1BC4-E789-E898BFD66BDE}"/>
                </a:ext>
              </a:extLst>
            </p:cNvPr>
            <p:cNvSpPr txBox="1"/>
            <p:nvPr/>
          </p:nvSpPr>
          <p:spPr>
            <a:xfrm>
              <a:off x="4245299" y="5929561"/>
              <a:ext cx="14235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36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Semantic</a:t>
              </a:r>
              <a:r>
                <a:rPr lang="en-US" sz="1200" dirty="0">
                  <a:solidFill>
                    <a:srgbClr val="003642"/>
                  </a:solidFill>
                </a:rPr>
                <a:t> </a:t>
              </a:r>
              <a:r>
                <a:rPr lang="en-US" sz="1200" dirty="0">
                  <a:solidFill>
                    <a:srgbClr val="0036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Models</a:t>
              </a:r>
              <a:endParaRPr lang="en-US" sz="2000" dirty="0">
                <a:solidFill>
                  <a:srgbClr val="0036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D6197B95-086C-A1ED-E761-2C669A3AEA47}"/>
                </a:ext>
              </a:extLst>
            </p:cNvPr>
            <p:cNvSpPr txBox="1"/>
            <p:nvPr/>
          </p:nvSpPr>
          <p:spPr>
            <a:xfrm>
              <a:off x="4245299" y="6271476"/>
              <a:ext cx="1239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36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Reports</a:t>
              </a:r>
              <a:endParaRPr lang="en-US" sz="1600" dirty="0">
                <a:solidFill>
                  <a:srgbClr val="0036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0B66D33-97F7-2B96-C131-7CAA0BBF59EB}"/>
              </a:ext>
            </a:extLst>
          </p:cNvPr>
          <p:cNvGrpSpPr/>
          <p:nvPr/>
        </p:nvGrpSpPr>
        <p:grpSpPr>
          <a:xfrm>
            <a:off x="6346717" y="5212936"/>
            <a:ext cx="1872587" cy="1216058"/>
            <a:chOff x="3796284" y="5388874"/>
            <a:chExt cx="1872586" cy="1216057"/>
          </a:xfrm>
        </p:grpSpPr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2B3AC2CA-E24E-F3CF-7FD4-63B25F0A4E8D}"/>
                </a:ext>
              </a:extLst>
            </p:cNvPr>
            <p:cNvSpPr/>
            <p:nvPr/>
          </p:nvSpPr>
          <p:spPr>
            <a:xfrm>
              <a:off x="3796284" y="5390863"/>
              <a:ext cx="1872586" cy="12140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5C5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1" dirty="0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F122CCDB-3076-783D-E722-9D3204C47F1C}"/>
                </a:ext>
              </a:extLst>
            </p:cNvPr>
            <p:cNvSpPr txBox="1"/>
            <p:nvPr/>
          </p:nvSpPr>
          <p:spPr>
            <a:xfrm>
              <a:off x="4245495" y="5388874"/>
              <a:ext cx="1239924" cy="438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36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Workspace</a:t>
              </a:r>
            </a:p>
            <a:p>
              <a:r>
                <a:rPr lang="en-US" sz="1051" dirty="0">
                  <a:solidFill>
                    <a:srgbClr val="0036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Test</a:t>
              </a:r>
              <a:endParaRPr lang="en-US" sz="1600" dirty="0">
                <a:solidFill>
                  <a:srgbClr val="0036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A4A9B679-55A5-8A0F-0B28-2D952AEAB2A3}"/>
                </a:ext>
              </a:extLst>
            </p:cNvPr>
            <p:cNvCxnSpPr>
              <a:cxnSpLocks/>
            </p:cNvCxnSpPr>
            <p:nvPr/>
          </p:nvCxnSpPr>
          <p:spPr>
            <a:xfrm>
              <a:off x="3890603" y="5835114"/>
              <a:ext cx="1696742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5C5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74" name="Picture 173">
              <a:extLst>
                <a:ext uri="{FF2B5EF4-FFF2-40B4-BE49-F238E27FC236}">
                  <a16:creationId xmlns:a16="http://schemas.microsoft.com/office/drawing/2014/main" id="{8ECCD0C1-3080-1CC4-F589-497D95F37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1F3F4"/>
                </a:clrFrom>
                <a:clrTo>
                  <a:srgbClr val="F1F3F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47846" y="6260786"/>
              <a:ext cx="245424" cy="303171"/>
            </a:xfrm>
            <a:prstGeom prst="rect">
              <a:avLst/>
            </a:prstGeom>
          </p:spPr>
        </p:pic>
        <p:pic>
          <p:nvPicPr>
            <p:cNvPr id="175" name="Picture 174">
              <a:extLst>
                <a:ext uri="{FF2B5EF4-FFF2-40B4-BE49-F238E27FC236}">
                  <a16:creationId xmlns:a16="http://schemas.microsoft.com/office/drawing/2014/main" id="{95BF6C18-6B0C-ECD5-9B12-93D6F2F7D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1F3F4"/>
                </a:clrFrom>
                <a:clrTo>
                  <a:srgbClr val="F1F3F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06301" y="5893397"/>
              <a:ext cx="328514" cy="320693"/>
            </a:xfrm>
            <a:prstGeom prst="rect">
              <a:avLst/>
            </a:prstGeom>
          </p:spPr>
        </p:pic>
        <p:pic>
          <p:nvPicPr>
            <p:cNvPr id="176" name="Picture 175">
              <a:extLst>
                <a:ext uri="{FF2B5EF4-FFF2-40B4-BE49-F238E27FC236}">
                  <a16:creationId xmlns:a16="http://schemas.microsoft.com/office/drawing/2014/main" id="{1C6DB1CA-7DDA-F2F2-99A7-5987A1199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1F3F4"/>
                </a:clrFrom>
                <a:clrTo>
                  <a:srgbClr val="F1F3F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870507" y="5422562"/>
              <a:ext cx="400102" cy="351110"/>
            </a:xfrm>
            <a:prstGeom prst="rect">
              <a:avLst/>
            </a:prstGeom>
          </p:spPr>
        </p:pic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48DA5430-8BBC-3662-C110-D9B965AB3F6C}"/>
                </a:ext>
              </a:extLst>
            </p:cNvPr>
            <p:cNvSpPr txBox="1"/>
            <p:nvPr/>
          </p:nvSpPr>
          <p:spPr>
            <a:xfrm>
              <a:off x="4245299" y="5929561"/>
              <a:ext cx="14235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36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Semantic</a:t>
              </a:r>
              <a:r>
                <a:rPr lang="en-US" sz="1200" dirty="0">
                  <a:solidFill>
                    <a:srgbClr val="003642"/>
                  </a:solidFill>
                </a:rPr>
                <a:t> </a:t>
              </a:r>
              <a:r>
                <a:rPr lang="en-US" sz="1200" dirty="0">
                  <a:solidFill>
                    <a:srgbClr val="0036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Models</a:t>
              </a:r>
              <a:endParaRPr lang="en-US" sz="2000" dirty="0">
                <a:solidFill>
                  <a:srgbClr val="0036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CCBCEBAB-73E3-787C-5971-0E41915A02EB}"/>
                </a:ext>
              </a:extLst>
            </p:cNvPr>
            <p:cNvSpPr txBox="1"/>
            <p:nvPr/>
          </p:nvSpPr>
          <p:spPr>
            <a:xfrm>
              <a:off x="4245299" y="6271476"/>
              <a:ext cx="1239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36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Reports</a:t>
              </a:r>
              <a:endParaRPr lang="en-US" sz="2000" dirty="0">
                <a:solidFill>
                  <a:srgbClr val="0036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9BB44F9-FB6E-5C4C-DA96-39895336EF5D}"/>
              </a:ext>
            </a:extLst>
          </p:cNvPr>
          <p:cNvSpPr/>
          <p:nvPr/>
        </p:nvSpPr>
        <p:spPr>
          <a:xfrm>
            <a:off x="2376963" y="4014930"/>
            <a:ext cx="393531" cy="18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DCF016E-6FAB-959D-ECD0-4B8CD193E18E}"/>
              </a:ext>
            </a:extLst>
          </p:cNvPr>
          <p:cNvSpPr txBox="1"/>
          <p:nvPr/>
        </p:nvSpPr>
        <p:spPr>
          <a:xfrm>
            <a:off x="2327305" y="3963194"/>
            <a:ext cx="6749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1.0.0</a:t>
            </a:r>
            <a:endParaRPr lang="en-US" sz="105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1E8E0A8-EA48-905E-58CA-9DA5A4829D1F}"/>
              </a:ext>
            </a:extLst>
          </p:cNvPr>
          <p:cNvSpPr/>
          <p:nvPr/>
        </p:nvSpPr>
        <p:spPr>
          <a:xfrm>
            <a:off x="5043918" y="4043118"/>
            <a:ext cx="393531" cy="18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6307E1D-80B6-63A2-FE8F-6F1A3F052A95}"/>
              </a:ext>
            </a:extLst>
          </p:cNvPr>
          <p:cNvSpPr txBox="1"/>
          <p:nvPr/>
        </p:nvSpPr>
        <p:spPr>
          <a:xfrm>
            <a:off x="4994260" y="3991382"/>
            <a:ext cx="6749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1.0.1</a:t>
            </a:r>
            <a:endParaRPr lang="en-US" sz="105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Content Placeholder 2">
            <a:extLst>
              <a:ext uri="{FF2B5EF4-FFF2-40B4-BE49-F238E27FC236}">
                <a16:creationId xmlns:a16="http://schemas.microsoft.com/office/drawing/2014/main" id="{56257D39-B24A-3579-08CD-66151155256B}"/>
              </a:ext>
            </a:extLst>
          </p:cNvPr>
          <p:cNvSpPr txBox="1">
            <a:spLocks/>
          </p:cNvSpPr>
          <p:nvPr/>
        </p:nvSpPr>
        <p:spPr>
          <a:xfrm>
            <a:off x="6714027" y="661975"/>
            <a:ext cx="3591147" cy="1120525"/>
          </a:xfrm>
          <a:prstGeom prst="snip1Rect">
            <a:avLst/>
          </a:prstGeom>
          <a:solidFill>
            <a:schemeClr val="accent2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Via Git Integration</a:t>
            </a:r>
            <a:endParaRPr lang="en-GB" sz="1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3E082976-8921-474E-237F-CFE6DAB128F4}"/>
              </a:ext>
            </a:extLst>
          </p:cNvPr>
          <p:cNvCxnSpPr>
            <a:cxnSpLocks/>
            <a:stCxn id="162" idx="3"/>
            <a:endCxn id="171" idx="1"/>
          </p:cNvCxnSpPr>
          <p:nvPr/>
        </p:nvCxnSpPr>
        <p:spPr>
          <a:xfrm>
            <a:off x="6137344" y="5820583"/>
            <a:ext cx="209373" cy="1377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5A1312E-406D-AB14-8869-4D81674E4844}"/>
              </a:ext>
            </a:extLst>
          </p:cNvPr>
          <p:cNvCxnSpPr>
            <a:cxnSpLocks/>
            <a:stCxn id="171" idx="3"/>
            <a:endCxn id="153" idx="1"/>
          </p:cNvCxnSpPr>
          <p:nvPr/>
        </p:nvCxnSpPr>
        <p:spPr>
          <a:xfrm flipV="1">
            <a:off x="8219304" y="5815528"/>
            <a:ext cx="138061" cy="6432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9AB478AA-D601-7213-B714-14821848AE2B}"/>
              </a:ext>
            </a:extLst>
          </p:cNvPr>
          <p:cNvCxnSpPr>
            <a:cxnSpLocks/>
            <a:stCxn id="110" idx="6"/>
            <a:endCxn id="147" idx="2"/>
          </p:cNvCxnSpPr>
          <p:nvPr/>
        </p:nvCxnSpPr>
        <p:spPr>
          <a:xfrm flipV="1">
            <a:off x="5302672" y="3431787"/>
            <a:ext cx="1025958" cy="91926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2" name="Picture 2" descr="git icon from git-scm.com">
            <a:extLst>
              <a:ext uri="{FF2B5EF4-FFF2-40B4-BE49-F238E27FC236}">
                <a16:creationId xmlns:a16="http://schemas.microsoft.com/office/drawing/2014/main" id="{ABBED304-7C87-1187-1B73-4C133A7AB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170" y="548856"/>
            <a:ext cx="269956" cy="27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102B5242-1095-F8BE-C5EA-59914E387A03}"/>
              </a:ext>
            </a:extLst>
          </p:cNvPr>
          <p:cNvCxnSpPr>
            <a:cxnSpLocks/>
            <a:stCxn id="144" idx="6"/>
            <a:endCxn id="110" idx="2"/>
          </p:cNvCxnSpPr>
          <p:nvPr/>
        </p:nvCxnSpPr>
        <p:spPr>
          <a:xfrm>
            <a:off x="4289929" y="3755698"/>
            <a:ext cx="832743" cy="5953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68A9B9EA-04A3-E5FA-D245-5FA99C877CAE}"/>
              </a:ext>
            </a:extLst>
          </p:cNvPr>
          <p:cNvSpPr/>
          <p:nvPr/>
        </p:nvSpPr>
        <p:spPr>
          <a:xfrm>
            <a:off x="4166625" y="4957814"/>
            <a:ext cx="6098498" cy="1531352"/>
          </a:xfrm>
          <a:prstGeom prst="roundRect">
            <a:avLst>
              <a:gd name="adj" fmla="val 10502"/>
            </a:avLst>
          </a:prstGeom>
          <a:noFill/>
          <a:ln>
            <a:solidFill>
              <a:srgbClr val="5D896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81C68756-E76B-5244-45C1-12F1CEC8C6B5}"/>
              </a:ext>
            </a:extLst>
          </p:cNvPr>
          <p:cNvSpPr txBox="1"/>
          <p:nvPr/>
        </p:nvSpPr>
        <p:spPr>
          <a:xfrm>
            <a:off x="6323275" y="4907076"/>
            <a:ext cx="2144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36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Pipeline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0354F0C2-2DE0-C87F-4BFC-7D5AE8A2C294}"/>
              </a:ext>
            </a:extLst>
          </p:cNvPr>
          <p:cNvSpPr txBox="1"/>
          <p:nvPr/>
        </p:nvSpPr>
        <p:spPr>
          <a:xfrm>
            <a:off x="8976407" y="1930054"/>
            <a:ext cx="1298835" cy="341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1A709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Flow</a:t>
            </a:r>
          </a:p>
        </p:txBody>
      </p:sp>
    </p:spTree>
    <p:extLst>
      <p:ext uri="{BB962C8B-B14F-4D97-AF65-F5344CB8AC3E}">
        <p14:creationId xmlns:p14="http://schemas.microsoft.com/office/powerpoint/2010/main" val="10886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E268682D-C626-6211-59BB-71DC40B8BF5F}"/>
              </a:ext>
            </a:extLst>
          </p:cNvPr>
          <p:cNvSpPr txBox="1"/>
          <p:nvPr/>
        </p:nvSpPr>
        <p:spPr>
          <a:xfrm>
            <a:off x="167080" y="74060"/>
            <a:ext cx="1184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Fabric APIs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02FC915-3D6A-594F-F267-02E00CB2BFB5}"/>
              </a:ext>
            </a:extLst>
          </p:cNvPr>
          <p:cNvSpPr/>
          <p:nvPr/>
        </p:nvSpPr>
        <p:spPr>
          <a:xfrm>
            <a:off x="1755998" y="4870800"/>
            <a:ext cx="8549176" cy="1727740"/>
          </a:xfrm>
          <a:prstGeom prst="roundRect">
            <a:avLst>
              <a:gd name="adj" fmla="val 10502"/>
            </a:avLst>
          </a:prstGeom>
          <a:solidFill>
            <a:srgbClr val="E3FFF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B36A23B-88E6-EBA7-556D-133302188448}"/>
              </a:ext>
            </a:extLst>
          </p:cNvPr>
          <p:cNvSpPr/>
          <p:nvPr/>
        </p:nvSpPr>
        <p:spPr>
          <a:xfrm>
            <a:off x="1755998" y="1898472"/>
            <a:ext cx="8549176" cy="2881739"/>
          </a:xfrm>
          <a:prstGeom prst="roundRect">
            <a:avLst>
              <a:gd name="adj" fmla="val 542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69C438-F847-44DD-12C5-1E8388B4DE6E}"/>
              </a:ext>
            </a:extLst>
          </p:cNvPr>
          <p:cNvCxnSpPr>
            <a:cxnSpLocks/>
            <a:stCxn id="64" idx="4"/>
          </p:cNvCxnSpPr>
          <p:nvPr/>
        </p:nvCxnSpPr>
        <p:spPr>
          <a:xfrm>
            <a:off x="5212672" y="4441055"/>
            <a:ext cx="549" cy="7953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850386E-9A60-82A7-24B7-C97A1A65AA0F}"/>
              </a:ext>
            </a:extLst>
          </p:cNvPr>
          <p:cNvCxnSpPr>
            <a:cxnSpLocks/>
            <a:stCxn id="77" idx="4"/>
          </p:cNvCxnSpPr>
          <p:nvPr/>
        </p:nvCxnSpPr>
        <p:spPr>
          <a:xfrm flipH="1">
            <a:off x="6764520" y="3494141"/>
            <a:ext cx="4" cy="17398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D23333B-F1BA-A34B-E06B-4AF47C661630}"/>
              </a:ext>
            </a:extLst>
          </p:cNvPr>
          <p:cNvCxnSpPr>
            <a:cxnSpLocks/>
          </p:cNvCxnSpPr>
          <p:nvPr/>
        </p:nvCxnSpPr>
        <p:spPr>
          <a:xfrm>
            <a:off x="2219734" y="3075055"/>
            <a:ext cx="784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04A1B5-BDF0-22E5-7122-39512006F3A1}"/>
              </a:ext>
            </a:extLst>
          </p:cNvPr>
          <p:cNvCxnSpPr>
            <a:cxnSpLocks/>
          </p:cNvCxnSpPr>
          <p:nvPr/>
        </p:nvCxnSpPr>
        <p:spPr>
          <a:xfrm>
            <a:off x="2219734" y="2744559"/>
            <a:ext cx="784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55440F-8E46-FE8E-C2C6-49A9346640D7}"/>
              </a:ext>
            </a:extLst>
          </p:cNvPr>
          <p:cNvCxnSpPr>
            <a:cxnSpLocks/>
          </p:cNvCxnSpPr>
          <p:nvPr/>
        </p:nvCxnSpPr>
        <p:spPr>
          <a:xfrm>
            <a:off x="2219734" y="3403249"/>
            <a:ext cx="784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450C31-D7A3-2F76-649E-5478FF5D1EAC}"/>
              </a:ext>
            </a:extLst>
          </p:cNvPr>
          <p:cNvCxnSpPr>
            <a:cxnSpLocks/>
          </p:cNvCxnSpPr>
          <p:nvPr/>
        </p:nvCxnSpPr>
        <p:spPr>
          <a:xfrm>
            <a:off x="2226084" y="3716843"/>
            <a:ext cx="784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1771379-B114-F619-7D27-40A5A0560C60}"/>
              </a:ext>
            </a:extLst>
          </p:cNvPr>
          <p:cNvCxnSpPr>
            <a:cxnSpLocks/>
            <a:stCxn id="97" idx="4"/>
          </p:cNvCxnSpPr>
          <p:nvPr/>
        </p:nvCxnSpPr>
        <p:spPr>
          <a:xfrm flipH="1">
            <a:off x="8640119" y="3805864"/>
            <a:ext cx="0" cy="14090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5981A61-5034-FD37-78C5-C91CF5D352B3}"/>
              </a:ext>
            </a:extLst>
          </p:cNvPr>
          <p:cNvCxnSpPr>
            <a:cxnSpLocks/>
          </p:cNvCxnSpPr>
          <p:nvPr/>
        </p:nvCxnSpPr>
        <p:spPr>
          <a:xfrm>
            <a:off x="2226356" y="4031055"/>
            <a:ext cx="784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88DBE5F-CE12-78D6-AF4D-0E56AEF0E168}"/>
              </a:ext>
            </a:extLst>
          </p:cNvPr>
          <p:cNvCxnSpPr>
            <a:cxnSpLocks/>
          </p:cNvCxnSpPr>
          <p:nvPr/>
        </p:nvCxnSpPr>
        <p:spPr>
          <a:xfrm>
            <a:off x="2236224" y="4339151"/>
            <a:ext cx="784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FED8626-E231-733E-29AC-93694BCD058C}"/>
              </a:ext>
            </a:extLst>
          </p:cNvPr>
          <p:cNvSpPr txBox="1"/>
          <p:nvPr/>
        </p:nvSpPr>
        <p:spPr>
          <a:xfrm>
            <a:off x="2238636" y="1946629"/>
            <a:ext cx="1429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Azure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DevOps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43D756E-2458-3048-3697-ADA19BD2621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57235" y="1964287"/>
            <a:ext cx="371676" cy="30777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C338823-ED09-D110-F2DD-269EA61533BE}"/>
              </a:ext>
            </a:extLst>
          </p:cNvPr>
          <p:cNvSpPr txBox="1"/>
          <p:nvPr/>
        </p:nvSpPr>
        <p:spPr>
          <a:xfrm>
            <a:off x="2229008" y="4929230"/>
            <a:ext cx="1744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36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Microsoft</a:t>
            </a:r>
            <a:r>
              <a:rPr lang="en-US" sz="1600" b="1" dirty="0">
                <a:solidFill>
                  <a:srgbClr val="003642"/>
                </a:solidFill>
              </a:rPr>
              <a:t> </a:t>
            </a:r>
            <a:r>
              <a:rPr lang="en-US" sz="1600" b="1" dirty="0">
                <a:solidFill>
                  <a:srgbClr val="0036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Fabric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6F312FA5-C64F-E641-CC85-9D41A21C4AB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77976" y="4932332"/>
            <a:ext cx="328613" cy="323851"/>
          </a:xfrm>
          <a:prstGeom prst="rect">
            <a:avLst/>
          </a:prstGeom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1D68544-6472-C403-79D6-EC6547BC2004}"/>
              </a:ext>
            </a:extLst>
          </p:cNvPr>
          <p:cNvSpPr/>
          <p:nvPr/>
        </p:nvSpPr>
        <p:spPr>
          <a:xfrm>
            <a:off x="1749645" y="668655"/>
            <a:ext cx="4848990" cy="1149103"/>
          </a:xfrm>
          <a:prstGeom prst="roundRect">
            <a:avLst>
              <a:gd name="adj" fmla="val 13554"/>
            </a:avLst>
          </a:prstGeom>
          <a:solidFill>
            <a:schemeClr val="bg1">
              <a:lumMod val="9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8039DA-65B1-5767-1412-D08ACA0A2666}"/>
              </a:ext>
            </a:extLst>
          </p:cNvPr>
          <p:cNvSpPr txBox="1"/>
          <p:nvPr/>
        </p:nvSpPr>
        <p:spPr>
          <a:xfrm>
            <a:off x="2226884" y="722269"/>
            <a:ext cx="1441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Local Machine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961D346-99EA-7DEC-DCEE-6D3590BAF24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28133" y="1081156"/>
            <a:ext cx="301359" cy="37625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87A66B31-6F98-EEAC-AA8D-104184402566}"/>
              </a:ext>
            </a:extLst>
          </p:cNvPr>
          <p:cNvSpPr txBox="1"/>
          <p:nvPr/>
        </p:nvSpPr>
        <p:spPr>
          <a:xfrm>
            <a:off x="2657273" y="1432946"/>
            <a:ext cx="564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pbip</a:t>
            </a: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5" name="Picture 2" descr="git icon from git-scm.com">
            <a:extLst>
              <a:ext uri="{FF2B5EF4-FFF2-40B4-BE49-F238E27FC236}">
                <a16:creationId xmlns:a16="http://schemas.microsoft.com/office/drawing/2014/main" id="{435B0CD8-0F2C-6AD7-484A-CB21119B1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369" y="1100774"/>
            <a:ext cx="418799" cy="42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1B834F1-59A3-FB6E-64E5-632973914DDA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3020400" y="1309844"/>
            <a:ext cx="1572969" cy="4256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5EDD5C2-B657-EB17-5E62-0CDD669E19BF}"/>
              </a:ext>
            </a:extLst>
          </p:cNvPr>
          <p:cNvSpPr txBox="1"/>
          <p:nvPr/>
        </p:nvSpPr>
        <p:spPr>
          <a:xfrm>
            <a:off x="3455145" y="1279372"/>
            <a:ext cx="829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commit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57FF055-1FDF-F160-45D2-45729A6DD58A}"/>
              </a:ext>
            </a:extLst>
          </p:cNvPr>
          <p:cNvSpPr txBox="1"/>
          <p:nvPr/>
        </p:nvSpPr>
        <p:spPr>
          <a:xfrm>
            <a:off x="5155706" y="1269394"/>
            <a:ext cx="905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push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origin</a:t>
            </a:r>
          </a:p>
        </p:txBody>
      </p:sp>
      <p:pic>
        <p:nvPicPr>
          <p:cNvPr id="59" name="Picture 6" descr="azure-pipelines Vector Icons free download in SVG, PNG Format">
            <a:extLst>
              <a:ext uri="{FF2B5EF4-FFF2-40B4-BE49-F238E27FC236}">
                <a16:creationId xmlns:a16="http://schemas.microsoft.com/office/drawing/2014/main" id="{EFD1877E-A14D-013D-F0C9-CB1978373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640" y="4505656"/>
            <a:ext cx="256239" cy="25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C8DD6FE1-CCB9-8F3E-0E73-656DEBFF702E}"/>
              </a:ext>
            </a:extLst>
          </p:cNvPr>
          <p:cNvCxnSpPr>
            <a:stCxn id="63" idx="6"/>
            <a:endCxn id="68" idx="2"/>
          </p:cNvCxnSpPr>
          <p:nvPr/>
        </p:nvCxnSpPr>
        <p:spPr>
          <a:xfrm flipV="1">
            <a:off x="2667631" y="4031772"/>
            <a:ext cx="1993899" cy="319283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0AE65545-48B1-E33A-677C-393154825FE0}"/>
              </a:ext>
            </a:extLst>
          </p:cNvPr>
          <p:cNvCxnSpPr>
            <a:cxnSpLocks/>
            <a:stCxn id="68" idx="6"/>
            <a:endCxn id="64" idx="2"/>
          </p:cNvCxnSpPr>
          <p:nvPr/>
        </p:nvCxnSpPr>
        <p:spPr>
          <a:xfrm>
            <a:off x="4841530" y="4031772"/>
            <a:ext cx="281142" cy="319283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FD7B1D6-9DB8-71C6-DC29-7B7E7FEEF901}"/>
              </a:ext>
            </a:extLst>
          </p:cNvPr>
          <p:cNvCxnSpPr>
            <a:cxnSpLocks/>
            <a:stCxn id="63" idx="6"/>
            <a:endCxn id="71" idx="2"/>
          </p:cNvCxnSpPr>
          <p:nvPr/>
        </p:nvCxnSpPr>
        <p:spPr>
          <a:xfrm flipV="1">
            <a:off x="2667631" y="3404141"/>
            <a:ext cx="665268" cy="946914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CC3B0E82-C96D-0552-605A-F2646EA58B03}"/>
              </a:ext>
            </a:extLst>
          </p:cNvPr>
          <p:cNvSpPr/>
          <p:nvPr/>
        </p:nvSpPr>
        <p:spPr>
          <a:xfrm>
            <a:off x="2487631" y="4261055"/>
            <a:ext cx="180000" cy="180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8011B01-FF44-71A8-9A3E-EE0E6C1E39E9}"/>
              </a:ext>
            </a:extLst>
          </p:cNvPr>
          <p:cNvSpPr/>
          <p:nvPr/>
        </p:nvSpPr>
        <p:spPr>
          <a:xfrm>
            <a:off x="5122672" y="4261055"/>
            <a:ext cx="180000" cy="180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2D3F200-29E9-77EE-CF86-3BDAB50CCDA0}"/>
              </a:ext>
            </a:extLst>
          </p:cNvPr>
          <p:cNvCxnSpPr>
            <a:cxnSpLocks/>
            <a:stCxn id="63" idx="6"/>
            <a:endCxn id="64" idx="2"/>
          </p:cNvCxnSpPr>
          <p:nvPr/>
        </p:nvCxnSpPr>
        <p:spPr>
          <a:xfrm>
            <a:off x="2667631" y="4351055"/>
            <a:ext cx="2455041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B7578D0-0F6A-A244-7BA2-991B2B260104}"/>
              </a:ext>
            </a:extLst>
          </p:cNvPr>
          <p:cNvSpPr txBox="1"/>
          <p:nvPr/>
        </p:nvSpPr>
        <p:spPr>
          <a:xfrm>
            <a:off x="9386371" y="4126974"/>
            <a:ext cx="68924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4" descr="Git Branch Outline Vector SVG Icon - SVG Repo">
            <a:extLst>
              <a:ext uri="{FF2B5EF4-FFF2-40B4-BE49-F238E27FC236}">
                <a16:creationId xmlns:a16="http://schemas.microsoft.com/office/drawing/2014/main" id="{913BA06B-CAF7-3271-8EB5-A02255781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292" y="4186116"/>
            <a:ext cx="155235" cy="15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Oval 67">
            <a:extLst>
              <a:ext uri="{FF2B5EF4-FFF2-40B4-BE49-F238E27FC236}">
                <a16:creationId xmlns:a16="http://schemas.microsoft.com/office/drawing/2014/main" id="{B2A7F6FD-7631-34DB-89F1-C2014B723725}"/>
              </a:ext>
            </a:extLst>
          </p:cNvPr>
          <p:cNvSpPr/>
          <p:nvPr/>
        </p:nvSpPr>
        <p:spPr>
          <a:xfrm>
            <a:off x="4661530" y="3941772"/>
            <a:ext cx="180000" cy="180000"/>
          </a:xfrm>
          <a:prstGeom prst="ellipse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7F0BC2-4CA2-968A-E252-2B4271324CA4}"/>
              </a:ext>
            </a:extLst>
          </p:cNvPr>
          <p:cNvSpPr txBox="1"/>
          <p:nvPr/>
        </p:nvSpPr>
        <p:spPr>
          <a:xfrm>
            <a:off x="9378209" y="3816844"/>
            <a:ext cx="65721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hotfix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0" name="Picture 4" descr="Git Branch Outline Vector SVG Icon - SVG Repo">
            <a:extLst>
              <a:ext uri="{FF2B5EF4-FFF2-40B4-BE49-F238E27FC236}">
                <a16:creationId xmlns:a16="http://schemas.microsoft.com/office/drawing/2014/main" id="{7C21BC98-9B0A-155A-A668-349EA696F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212" y="3869466"/>
            <a:ext cx="155235" cy="15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Oval 70">
            <a:extLst>
              <a:ext uri="{FF2B5EF4-FFF2-40B4-BE49-F238E27FC236}">
                <a16:creationId xmlns:a16="http://schemas.microsoft.com/office/drawing/2014/main" id="{7EF881EC-B5BB-9C4E-22E4-C6647847F11A}"/>
              </a:ext>
            </a:extLst>
          </p:cNvPr>
          <p:cNvSpPr/>
          <p:nvPr/>
        </p:nvSpPr>
        <p:spPr>
          <a:xfrm>
            <a:off x="3332899" y="3314141"/>
            <a:ext cx="180000" cy="1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86C39FD-6C0F-2FEB-60FB-3DAD6AF41746}"/>
              </a:ext>
            </a:extLst>
          </p:cNvPr>
          <p:cNvSpPr txBox="1"/>
          <p:nvPr/>
        </p:nvSpPr>
        <p:spPr>
          <a:xfrm>
            <a:off x="9359846" y="3203728"/>
            <a:ext cx="55309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35044D2-07C3-8CCD-C5A2-452478C20DF3}"/>
              </a:ext>
            </a:extLst>
          </p:cNvPr>
          <p:cNvSpPr/>
          <p:nvPr/>
        </p:nvSpPr>
        <p:spPr>
          <a:xfrm>
            <a:off x="4437703" y="3314141"/>
            <a:ext cx="180000" cy="1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D9B3BF1-F55B-3035-6C32-EEA1DBC21690}"/>
              </a:ext>
            </a:extLst>
          </p:cNvPr>
          <p:cNvSpPr/>
          <p:nvPr/>
        </p:nvSpPr>
        <p:spPr>
          <a:xfrm>
            <a:off x="5117683" y="3314141"/>
            <a:ext cx="180000" cy="1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F5AD1CD-D77E-BBC3-0AAC-D70E978E92B7}"/>
              </a:ext>
            </a:extLst>
          </p:cNvPr>
          <p:cNvSpPr/>
          <p:nvPr/>
        </p:nvSpPr>
        <p:spPr>
          <a:xfrm>
            <a:off x="6674524" y="3314141"/>
            <a:ext cx="180000" cy="18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A0AC557-0A8C-ECE9-95FD-513B99FD7035}"/>
              </a:ext>
            </a:extLst>
          </p:cNvPr>
          <p:cNvCxnSpPr>
            <a:cxnSpLocks/>
            <a:stCxn id="71" idx="6"/>
            <a:endCxn id="75" idx="2"/>
          </p:cNvCxnSpPr>
          <p:nvPr/>
        </p:nvCxnSpPr>
        <p:spPr>
          <a:xfrm>
            <a:off x="3512899" y="3404141"/>
            <a:ext cx="924804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F9D56F0-101E-3243-7D8A-3C7070517CEA}"/>
              </a:ext>
            </a:extLst>
          </p:cNvPr>
          <p:cNvCxnSpPr>
            <a:cxnSpLocks/>
            <a:stCxn id="75" idx="6"/>
            <a:endCxn id="76" idx="2"/>
          </p:cNvCxnSpPr>
          <p:nvPr/>
        </p:nvCxnSpPr>
        <p:spPr>
          <a:xfrm>
            <a:off x="4617703" y="3404141"/>
            <a:ext cx="499980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19F402A-4249-886E-4C81-8CA9E285C585}"/>
              </a:ext>
            </a:extLst>
          </p:cNvPr>
          <p:cNvCxnSpPr>
            <a:cxnSpLocks/>
            <a:stCxn id="76" idx="6"/>
            <a:endCxn id="77" idx="2"/>
          </p:cNvCxnSpPr>
          <p:nvPr/>
        </p:nvCxnSpPr>
        <p:spPr>
          <a:xfrm>
            <a:off x="5297683" y="3404141"/>
            <a:ext cx="1376841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4" descr="Git Branch Outline Vector SVG Icon - SVG Repo">
            <a:extLst>
              <a:ext uri="{FF2B5EF4-FFF2-40B4-BE49-F238E27FC236}">
                <a16:creationId xmlns:a16="http://schemas.microsoft.com/office/drawing/2014/main" id="{E0D27131-A72D-7A8C-4E76-3D51513F8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946" y="3235316"/>
            <a:ext cx="155235" cy="15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Oval 81">
            <a:extLst>
              <a:ext uri="{FF2B5EF4-FFF2-40B4-BE49-F238E27FC236}">
                <a16:creationId xmlns:a16="http://schemas.microsoft.com/office/drawing/2014/main" id="{820C4343-C0DA-E73C-DF44-AEB8A51EF958}"/>
              </a:ext>
            </a:extLst>
          </p:cNvPr>
          <p:cNvSpPr/>
          <p:nvPr/>
        </p:nvSpPr>
        <p:spPr>
          <a:xfrm>
            <a:off x="7786647" y="3624671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621A68B-8886-D684-F5B9-30EF41B7898F}"/>
              </a:ext>
            </a:extLst>
          </p:cNvPr>
          <p:cNvSpPr txBox="1"/>
          <p:nvPr/>
        </p:nvSpPr>
        <p:spPr>
          <a:xfrm>
            <a:off x="9370276" y="3499139"/>
            <a:ext cx="67232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release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4" name="Picture 4" descr="Git Branch Outline Vector SVG Icon - SVG Repo">
            <a:extLst>
              <a:ext uri="{FF2B5EF4-FFF2-40B4-BE49-F238E27FC236}">
                <a16:creationId xmlns:a16="http://schemas.microsoft.com/office/drawing/2014/main" id="{FDB07E88-CF97-80DC-2015-F01A430CD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212" y="3551761"/>
            <a:ext cx="155235" cy="15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Oval 84">
            <a:extLst>
              <a:ext uri="{FF2B5EF4-FFF2-40B4-BE49-F238E27FC236}">
                <a16:creationId xmlns:a16="http://schemas.microsoft.com/office/drawing/2014/main" id="{A182455B-E71D-16EA-DDBE-C6E52C1660F6}"/>
              </a:ext>
            </a:extLst>
          </p:cNvPr>
          <p:cNvSpPr/>
          <p:nvPr/>
        </p:nvSpPr>
        <p:spPr>
          <a:xfrm>
            <a:off x="3907071" y="2982883"/>
            <a:ext cx="180000" cy="1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821BCB7-E94F-F5B6-514C-400175E40B80}"/>
              </a:ext>
            </a:extLst>
          </p:cNvPr>
          <p:cNvSpPr txBox="1"/>
          <p:nvPr/>
        </p:nvSpPr>
        <p:spPr>
          <a:xfrm>
            <a:off x="9370273" y="2858233"/>
            <a:ext cx="80168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feature1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7" name="Picture 4" descr="Git Branch Outline Vector SVG Icon - SVG Repo">
            <a:extLst>
              <a:ext uri="{FF2B5EF4-FFF2-40B4-BE49-F238E27FC236}">
                <a16:creationId xmlns:a16="http://schemas.microsoft.com/office/drawing/2014/main" id="{8E42EEC0-8048-2824-1E96-F70212FB3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344" y="2910854"/>
            <a:ext cx="155235" cy="15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Oval 87">
            <a:extLst>
              <a:ext uri="{FF2B5EF4-FFF2-40B4-BE49-F238E27FC236}">
                <a16:creationId xmlns:a16="http://schemas.microsoft.com/office/drawing/2014/main" id="{8CD0DCA3-D7E5-A97E-03ED-2DDECE4B18ED}"/>
              </a:ext>
            </a:extLst>
          </p:cNvPr>
          <p:cNvSpPr/>
          <p:nvPr/>
        </p:nvSpPr>
        <p:spPr>
          <a:xfrm>
            <a:off x="5815882" y="2658581"/>
            <a:ext cx="180000" cy="1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39D6844-68E5-B409-6EF9-2F7670859E9D}"/>
              </a:ext>
            </a:extLst>
          </p:cNvPr>
          <p:cNvSpPr txBox="1"/>
          <p:nvPr/>
        </p:nvSpPr>
        <p:spPr>
          <a:xfrm>
            <a:off x="9373061" y="2541974"/>
            <a:ext cx="84440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feature2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0" name="Picture 4" descr="Git Branch Outline Vector SVG Icon - SVG Repo">
            <a:extLst>
              <a:ext uri="{FF2B5EF4-FFF2-40B4-BE49-F238E27FC236}">
                <a16:creationId xmlns:a16="http://schemas.microsoft.com/office/drawing/2014/main" id="{7E785BB8-8988-BB17-D0B8-F84732BF8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131" y="2580082"/>
            <a:ext cx="155235" cy="15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1125EFD1-9D3E-75F3-584E-376BA32A87A8}"/>
              </a:ext>
            </a:extLst>
          </p:cNvPr>
          <p:cNvCxnSpPr>
            <a:cxnSpLocks/>
            <a:stCxn id="71" idx="6"/>
            <a:endCxn id="85" idx="2"/>
          </p:cNvCxnSpPr>
          <p:nvPr/>
        </p:nvCxnSpPr>
        <p:spPr>
          <a:xfrm flipV="1">
            <a:off x="3512899" y="3072883"/>
            <a:ext cx="394172" cy="3312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4D61D0E9-C3E6-EA5D-7339-951B28BAB8D1}"/>
              </a:ext>
            </a:extLst>
          </p:cNvPr>
          <p:cNvCxnSpPr>
            <a:cxnSpLocks/>
            <a:stCxn id="85" idx="6"/>
            <a:endCxn id="75" idx="2"/>
          </p:cNvCxnSpPr>
          <p:nvPr/>
        </p:nvCxnSpPr>
        <p:spPr>
          <a:xfrm>
            <a:off x="4087071" y="3072883"/>
            <a:ext cx="350632" cy="331258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EB32F4AD-C253-98D0-62AC-92CE764AE53A}"/>
              </a:ext>
            </a:extLst>
          </p:cNvPr>
          <p:cNvCxnSpPr>
            <a:cxnSpLocks/>
            <a:stCxn id="68" idx="6"/>
            <a:endCxn id="76" idx="2"/>
          </p:cNvCxnSpPr>
          <p:nvPr/>
        </p:nvCxnSpPr>
        <p:spPr>
          <a:xfrm flipV="1">
            <a:off x="4841530" y="3404141"/>
            <a:ext cx="276153" cy="627631"/>
          </a:xfrm>
          <a:prstGeom prst="bentConnector3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F0477722-4C36-0789-DD73-C763CE0FE548}"/>
              </a:ext>
            </a:extLst>
          </p:cNvPr>
          <p:cNvCxnSpPr>
            <a:cxnSpLocks/>
            <a:stCxn id="76" idx="6"/>
            <a:endCxn id="88" idx="2"/>
          </p:cNvCxnSpPr>
          <p:nvPr/>
        </p:nvCxnSpPr>
        <p:spPr>
          <a:xfrm flipV="1">
            <a:off x="5297683" y="2748581"/>
            <a:ext cx="518199" cy="65556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4599BB63-C5CF-C897-83BE-51CA009BA378}"/>
              </a:ext>
            </a:extLst>
          </p:cNvPr>
          <p:cNvCxnSpPr>
            <a:cxnSpLocks/>
            <a:stCxn id="100" idx="6"/>
            <a:endCxn id="77" idx="2"/>
          </p:cNvCxnSpPr>
          <p:nvPr/>
        </p:nvCxnSpPr>
        <p:spPr>
          <a:xfrm>
            <a:off x="6386585" y="2748935"/>
            <a:ext cx="287939" cy="655206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069E6199-C922-3D61-0253-C23D27E5DCCD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6854524" y="3404141"/>
            <a:ext cx="932123" cy="310530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CF021888-D5CE-6691-2464-8F353C171372}"/>
              </a:ext>
            </a:extLst>
          </p:cNvPr>
          <p:cNvSpPr/>
          <p:nvPr/>
        </p:nvSpPr>
        <p:spPr>
          <a:xfrm>
            <a:off x="8562276" y="3625864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47CA59E-B0B3-C17C-73EB-0F9F0292DA96}"/>
              </a:ext>
            </a:extLst>
          </p:cNvPr>
          <p:cNvCxnSpPr>
            <a:cxnSpLocks/>
            <a:stCxn id="82" idx="6"/>
            <a:endCxn id="97" idx="2"/>
          </p:cNvCxnSpPr>
          <p:nvPr/>
        </p:nvCxnSpPr>
        <p:spPr>
          <a:xfrm>
            <a:off x="7966647" y="3714671"/>
            <a:ext cx="595629" cy="119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B1A24508-8754-1E05-51DB-BBE56A150BEA}"/>
              </a:ext>
            </a:extLst>
          </p:cNvPr>
          <p:cNvCxnSpPr>
            <a:cxnSpLocks/>
            <a:stCxn id="55" idx="3"/>
            <a:endCxn id="100" idx="0"/>
          </p:cNvCxnSpPr>
          <p:nvPr/>
        </p:nvCxnSpPr>
        <p:spPr>
          <a:xfrm>
            <a:off x="5012168" y="1314100"/>
            <a:ext cx="1284417" cy="1344835"/>
          </a:xfrm>
          <a:prstGeom prst="bentConnector2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4467143B-31FA-11E0-F63F-4A4D01F82D73}"/>
              </a:ext>
            </a:extLst>
          </p:cNvPr>
          <p:cNvSpPr/>
          <p:nvPr/>
        </p:nvSpPr>
        <p:spPr>
          <a:xfrm>
            <a:off x="6206585" y="2658935"/>
            <a:ext cx="180000" cy="1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0E3FBA9E-61F7-9942-5486-70990A711850}"/>
              </a:ext>
            </a:extLst>
          </p:cNvPr>
          <p:cNvCxnSpPr>
            <a:cxnSpLocks/>
            <a:stCxn id="88" idx="6"/>
            <a:endCxn id="100" idx="2"/>
          </p:cNvCxnSpPr>
          <p:nvPr/>
        </p:nvCxnSpPr>
        <p:spPr>
          <a:xfrm>
            <a:off x="5995882" y="2748581"/>
            <a:ext cx="210703" cy="354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BCF133A-96AD-5396-A818-860471D909FA}"/>
              </a:ext>
            </a:extLst>
          </p:cNvPr>
          <p:cNvCxnSpPr>
            <a:cxnSpLocks/>
          </p:cNvCxnSpPr>
          <p:nvPr/>
        </p:nvCxnSpPr>
        <p:spPr>
          <a:xfrm>
            <a:off x="2213344" y="2426979"/>
            <a:ext cx="7848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5BAE989A-06ED-F126-CE91-B8A85A3AD6F7}"/>
              </a:ext>
            </a:extLst>
          </p:cNvPr>
          <p:cNvSpPr/>
          <p:nvPr/>
        </p:nvSpPr>
        <p:spPr>
          <a:xfrm>
            <a:off x="8194371" y="2335024"/>
            <a:ext cx="180000" cy="18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7093042-95D8-D381-49F0-FA219ED72D07}"/>
              </a:ext>
            </a:extLst>
          </p:cNvPr>
          <p:cNvSpPr txBox="1"/>
          <p:nvPr/>
        </p:nvSpPr>
        <p:spPr>
          <a:xfrm>
            <a:off x="9366673" y="2224393"/>
            <a:ext cx="89105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feature3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5" name="Picture 4" descr="Git Branch Outline Vector SVG Icon - SVG Repo">
            <a:extLst>
              <a:ext uri="{FF2B5EF4-FFF2-40B4-BE49-F238E27FC236}">
                <a16:creationId xmlns:a16="http://schemas.microsoft.com/office/drawing/2014/main" id="{CF08ABF6-89D2-12C8-2C9B-08ED148D2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742" y="2262501"/>
            <a:ext cx="155235" cy="155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387C6482-4203-E93E-F9D6-BEC99DA49D91}"/>
              </a:ext>
            </a:extLst>
          </p:cNvPr>
          <p:cNvCxnSpPr>
            <a:cxnSpLocks/>
            <a:stCxn id="77" idx="6"/>
            <a:endCxn id="103" idx="2"/>
          </p:cNvCxnSpPr>
          <p:nvPr/>
        </p:nvCxnSpPr>
        <p:spPr>
          <a:xfrm flipV="1">
            <a:off x="6854524" y="2425024"/>
            <a:ext cx="1339847" cy="979117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Graphic 106" descr="Laptop with solid fill">
            <a:extLst>
              <a:ext uri="{FF2B5EF4-FFF2-40B4-BE49-F238E27FC236}">
                <a16:creationId xmlns:a16="http://schemas.microsoft.com/office/drawing/2014/main" id="{D7BCE13B-5B24-869C-1CEA-D3EAEAAED0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39878" y="679726"/>
            <a:ext cx="415583" cy="415583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F285C80-7C9B-4E2A-25DB-9B063D0E77D7}"/>
              </a:ext>
            </a:extLst>
          </p:cNvPr>
          <p:cNvGrpSpPr/>
          <p:nvPr/>
        </p:nvGrpSpPr>
        <p:grpSpPr>
          <a:xfrm>
            <a:off x="3773914" y="5246003"/>
            <a:ext cx="1872587" cy="1216058"/>
            <a:chOff x="3796284" y="5388874"/>
            <a:chExt cx="1872586" cy="1216057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C8EBFDFE-1BE8-ED37-2491-7F8423F75535}"/>
                </a:ext>
              </a:extLst>
            </p:cNvPr>
            <p:cNvSpPr/>
            <p:nvPr/>
          </p:nvSpPr>
          <p:spPr>
            <a:xfrm>
              <a:off x="3796284" y="5390863"/>
              <a:ext cx="1872586" cy="12140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5C5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1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247CBBD-C13F-B6B9-7235-F7421B25DDF0}"/>
                </a:ext>
              </a:extLst>
            </p:cNvPr>
            <p:cNvSpPr txBox="1"/>
            <p:nvPr/>
          </p:nvSpPr>
          <p:spPr>
            <a:xfrm>
              <a:off x="4245495" y="5388874"/>
              <a:ext cx="1239924" cy="438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36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Workspace</a:t>
              </a:r>
            </a:p>
            <a:p>
              <a:r>
                <a:rPr lang="en-US" sz="1051" dirty="0">
                  <a:solidFill>
                    <a:srgbClr val="0036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Prod</a:t>
              </a:r>
              <a:endParaRPr lang="en-US" sz="1600" dirty="0">
                <a:solidFill>
                  <a:srgbClr val="0036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BFB93018-A653-6E33-062D-0779E486615B}"/>
                </a:ext>
              </a:extLst>
            </p:cNvPr>
            <p:cNvCxnSpPr>
              <a:cxnSpLocks/>
            </p:cNvCxnSpPr>
            <p:nvPr/>
          </p:nvCxnSpPr>
          <p:spPr>
            <a:xfrm>
              <a:off x="3890603" y="5835114"/>
              <a:ext cx="1696742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5C5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97591C6B-FEF9-1ABA-3894-968E0E78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1F3F4"/>
                </a:clrFrom>
                <a:clrTo>
                  <a:srgbClr val="F1F3F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47846" y="6260786"/>
              <a:ext cx="245424" cy="303171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F8AF9D79-FD34-5956-C828-46B766AAF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1F3F4"/>
                </a:clrFrom>
                <a:clrTo>
                  <a:srgbClr val="F1F3F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06301" y="5893397"/>
              <a:ext cx="328514" cy="320693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15AFAEB5-E300-C741-4E6C-87BA4EBEF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1F3F4"/>
                </a:clrFrom>
                <a:clrTo>
                  <a:srgbClr val="F1F3F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870507" y="5422562"/>
              <a:ext cx="400102" cy="351110"/>
            </a:xfrm>
            <a:prstGeom prst="rect">
              <a:avLst/>
            </a:prstGeom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A022142-7270-CD3D-41C4-3B6A0136820C}"/>
                </a:ext>
              </a:extLst>
            </p:cNvPr>
            <p:cNvSpPr txBox="1"/>
            <p:nvPr/>
          </p:nvSpPr>
          <p:spPr>
            <a:xfrm>
              <a:off x="4245299" y="5929561"/>
              <a:ext cx="13627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36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Semantic</a:t>
              </a:r>
              <a:r>
                <a:rPr lang="en-US" sz="1200" dirty="0">
                  <a:solidFill>
                    <a:srgbClr val="003642"/>
                  </a:solidFill>
                </a:rPr>
                <a:t> </a:t>
              </a:r>
              <a:r>
                <a:rPr lang="en-US" sz="1200" dirty="0">
                  <a:solidFill>
                    <a:srgbClr val="0036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Models</a:t>
              </a:r>
              <a:endParaRPr lang="en-US" sz="2000" dirty="0">
                <a:solidFill>
                  <a:srgbClr val="0036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0E43F8D-FE3C-98C4-5E4F-9E40B714B2E8}"/>
                </a:ext>
              </a:extLst>
            </p:cNvPr>
            <p:cNvSpPr txBox="1"/>
            <p:nvPr/>
          </p:nvSpPr>
          <p:spPr>
            <a:xfrm>
              <a:off x="4245299" y="6271476"/>
              <a:ext cx="1239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36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Reports</a:t>
              </a:r>
              <a:endParaRPr lang="en-US" sz="2000" dirty="0">
                <a:solidFill>
                  <a:srgbClr val="0036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24C5CD6-2EA7-703C-0F88-845D3B66CD3A}"/>
              </a:ext>
            </a:extLst>
          </p:cNvPr>
          <p:cNvGrpSpPr/>
          <p:nvPr/>
        </p:nvGrpSpPr>
        <p:grpSpPr>
          <a:xfrm>
            <a:off x="5769366" y="5239076"/>
            <a:ext cx="1872587" cy="1216058"/>
            <a:chOff x="3796284" y="5388874"/>
            <a:chExt cx="1872586" cy="1216057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FA70F4AB-A9E9-4251-0A12-CABEB6BBFF9F}"/>
                </a:ext>
              </a:extLst>
            </p:cNvPr>
            <p:cNvSpPr/>
            <p:nvPr/>
          </p:nvSpPr>
          <p:spPr>
            <a:xfrm>
              <a:off x="3796284" y="5390863"/>
              <a:ext cx="1872586" cy="12140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5C5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1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383049E-87AD-2432-CECA-F79AB7A3ECA7}"/>
                </a:ext>
              </a:extLst>
            </p:cNvPr>
            <p:cNvSpPr txBox="1"/>
            <p:nvPr/>
          </p:nvSpPr>
          <p:spPr>
            <a:xfrm>
              <a:off x="4245495" y="5388874"/>
              <a:ext cx="1239924" cy="438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36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Workspace</a:t>
              </a:r>
            </a:p>
            <a:p>
              <a:r>
                <a:rPr lang="en-US" sz="1051" dirty="0">
                  <a:solidFill>
                    <a:srgbClr val="0036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Dev</a:t>
              </a:r>
              <a:endParaRPr lang="en-US" sz="1600" dirty="0">
                <a:solidFill>
                  <a:srgbClr val="0036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0D5C68E-35CD-C3BB-C505-D40A03DC81EE}"/>
                </a:ext>
              </a:extLst>
            </p:cNvPr>
            <p:cNvCxnSpPr>
              <a:cxnSpLocks/>
            </p:cNvCxnSpPr>
            <p:nvPr/>
          </p:nvCxnSpPr>
          <p:spPr>
            <a:xfrm>
              <a:off x="3890603" y="5835114"/>
              <a:ext cx="1696742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5C5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1E32F5CF-2FEF-9CEC-6347-D2B246D5A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1F3F4"/>
                </a:clrFrom>
                <a:clrTo>
                  <a:srgbClr val="F1F3F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47846" y="6260786"/>
              <a:ext cx="245424" cy="303171"/>
            </a:xfrm>
            <a:prstGeom prst="rect">
              <a:avLst/>
            </a:prstGeom>
          </p:spPr>
        </p:pic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3EF3A56F-3FA1-6B6A-8505-589CFD1FCC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1F3F4"/>
                </a:clrFrom>
                <a:clrTo>
                  <a:srgbClr val="F1F3F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06301" y="5893397"/>
              <a:ext cx="328514" cy="320693"/>
            </a:xfrm>
            <a:prstGeom prst="rect">
              <a:avLst/>
            </a:prstGeom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10FF4269-3F8E-2D77-BFBB-C7F01C0A8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1F3F4"/>
                </a:clrFrom>
                <a:clrTo>
                  <a:srgbClr val="F1F3F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870507" y="5422562"/>
              <a:ext cx="400102" cy="351110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2FAFAC5B-DADC-8E47-F1AC-86D167483B21}"/>
                </a:ext>
              </a:extLst>
            </p:cNvPr>
            <p:cNvSpPr txBox="1"/>
            <p:nvPr/>
          </p:nvSpPr>
          <p:spPr>
            <a:xfrm>
              <a:off x="4245299" y="5929561"/>
              <a:ext cx="14235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36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Semantic</a:t>
              </a:r>
              <a:r>
                <a:rPr lang="en-US" sz="1200" dirty="0">
                  <a:solidFill>
                    <a:srgbClr val="003642"/>
                  </a:solidFill>
                </a:rPr>
                <a:t> </a:t>
              </a:r>
              <a:r>
                <a:rPr lang="en-US" sz="1200" dirty="0">
                  <a:solidFill>
                    <a:srgbClr val="0036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Models</a:t>
              </a:r>
              <a:endParaRPr lang="en-US" sz="2000" dirty="0">
                <a:solidFill>
                  <a:srgbClr val="0036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65F8D34-096D-AAE3-1C88-F791D3F9E535}"/>
                </a:ext>
              </a:extLst>
            </p:cNvPr>
            <p:cNvSpPr txBox="1"/>
            <p:nvPr/>
          </p:nvSpPr>
          <p:spPr>
            <a:xfrm>
              <a:off x="4245299" y="6271476"/>
              <a:ext cx="1239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36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Reports</a:t>
              </a:r>
              <a:endParaRPr lang="en-US" sz="1600" dirty="0">
                <a:solidFill>
                  <a:srgbClr val="0036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8A1EFF7-4049-7A86-225E-FAF680AF7301}"/>
              </a:ext>
            </a:extLst>
          </p:cNvPr>
          <p:cNvGrpSpPr/>
          <p:nvPr/>
        </p:nvGrpSpPr>
        <p:grpSpPr>
          <a:xfrm>
            <a:off x="7778496" y="5238551"/>
            <a:ext cx="1872587" cy="1216058"/>
            <a:chOff x="3796284" y="5388874"/>
            <a:chExt cx="1872586" cy="1216057"/>
          </a:xfrm>
        </p:grpSpPr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144A3211-BB9B-EB47-528E-F7DF5331B420}"/>
                </a:ext>
              </a:extLst>
            </p:cNvPr>
            <p:cNvSpPr/>
            <p:nvPr/>
          </p:nvSpPr>
          <p:spPr>
            <a:xfrm>
              <a:off x="3796284" y="5390863"/>
              <a:ext cx="1872586" cy="12140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5C5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1" dirty="0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012A62E-0924-95EE-0EB5-CFC89132D6C9}"/>
                </a:ext>
              </a:extLst>
            </p:cNvPr>
            <p:cNvSpPr txBox="1"/>
            <p:nvPr/>
          </p:nvSpPr>
          <p:spPr>
            <a:xfrm>
              <a:off x="4245495" y="5388874"/>
              <a:ext cx="1239924" cy="438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36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Workspace</a:t>
              </a:r>
            </a:p>
            <a:p>
              <a:r>
                <a:rPr lang="en-US" sz="1051" dirty="0">
                  <a:solidFill>
                    <a:srgbClr val="0036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Test/UAT</a:t>
              </a:r>
              <a:endParaRPr lang="en-US" sz="1600" dirty="0">
                <a:solidFill>
                  <a:srgbClr val="0036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7E734FF-2AA8-AE66-4E8C-E3ACDE05A017}"/>
                </a:ext>
              </a:extLst>
            </p:cNvPr>
            <p:cNvCxnSpPr>
              <a:cxnSpLocks/>
            </p:cNvCxnSpPr>
            <p:nvPr/>
          </p:nvCxnSpPr>
          <p:spPr>
            <a:xfrm>
              <a:off x="3890603" y="5835114"/>
              <a:ext cx="1696742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5C5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0C9594C0-0F35-6440-5DF5-4820F986E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1F3F4"/>
                </a:clrFrom>
                <a:clrTo>
                  <a:srgbClr val="F1F3F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47846" y="6260786"/>
              <a:ext cx="245424" cy="303171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5E8E31CA-E892-001F-E654-DB81B2103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1F3F4"/>
                </a:clrFrom>
                <a:clrTo>
                  <a:srgbClr val="F1F3F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06301" y="5893397"/>
              <a:ext cx="328514" cy="320693"/>
            </a:xfrm>
            <a:prstGeom prst="rect">
              <a:avLst/>
            </a:prstGeom>
          </p:spPr>
        </p:pic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4E87AF1E-0791-3E7A-F432-213567FC0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F1F3F4"/>
                </a:clrFrom>
                <a:clrTo>
                  <a:srgbClr val="F1F3F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870507" y="5422562"/>
              <a:ext cx="400102" cy="351110"/>
            </a:xfrm>
            <a:prstGeom prst="rect">
              <a:avLst/>
            </a:prstGeom>
          </p:spPr>
        </p:pic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6AC6497-BA6B-AABE-3759-80326FC08011}"/>
                </a:ext>
              </a:extLst>
            </p:cNvPr>
            <p:cNvSpPr txBox="1"/>
            <p:nvPr/>
          </p:nvSpPr>
          <p:spPr>
            <a:xfrm>
              <a:off x="4245299" y="5929561"/>
              <a:ext cx="14235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36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Semantic</a:t>
              </a:r>
              <a:r>
                <a:rPr lang="en-US" sz="1200" dirty="0">
                  <a:solidFill>
                    <a:srgbClr val="003642"/>
                  </a:solidFill>
                </a:rPr>
                <a:t> </a:t>
              </a:r>
              <a:r>
                <a:rPr lang="en-US" sz="1200" dirty="0">
                  <a:solidFill>
                    <a:srgbClr val="0036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Models</a:t>
              </a:r>
              <a:endParaRPr lang="en-US" sz="2000" dirty="0">
                <a:solidFill>
                  <a:srgbClr val="0036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0D95683-4648-0670-6109-CDE19426045A}"/>
                </a:ext>
              </a:extLst>
            </p:cNvPr>
            <p:cNvSpPr txBox="1"/>
            <p:nvPr/>
          </p:nvSpPr>
          <p:spPr>
            <a:xfrm>
              <a:off x="4245299" y="6271476"/>
              <a:ext cx="1239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36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Reports</a:t>
              </a:r>
              <a:endParaRPr lang="en-US" sz="2000" dirty="0">
                <a:solidFill>
                  <a:srgbClr val="0036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35" name="Picture 6" descr="azure-pipelines Vector Icons free download in SVG, PNG Format">
            <a:extLst>
              <a:ext uri="{FF2B5EF4-FFF2-40B4-BE49-F238E27FC236}">
                <a16:creationId xmlns:a16="http://schemas.microsoft.com/office/drawing/2014/main" id="{10AD0376-9AA5-1F68-0303-84E0AA508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41" y="4514281"/>
            <a:ext cx="256239" cy="25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6" descr="azure-pipelines Vector Icons free download in SVG, PNG Format">
            <a:extLst>
              <a:ext uri="{FF2B5EF4-FFF2-40B4-BE49-F238E27FC236}">
                <a16:creationId xmlns:a16="http://schemas.microsoft.com/office/drawing/2014/main" id="{C39D59F6-184A-494B-1157-74D4BE904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235" y="4507197"/>
            <a:ext cx="256239" cy="25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9F869928-4164-030C-4D85-D6F6205199A6}"/>
              </a:ext>
            </a:extLst>
          </p:cNvPr>
          <p:cNvSpPr/>
          <p:nvPr/>
        </p:nvSpPr>
        <p:spPr>
          <a:xfrm>
            <a:off x="2376963" y="4014930"/>
            <a:ext cx="393531" cy="18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95D391C-04FD-715B-1D3F-3D7AEBF15275}"/>
              </a:ext>
            </a:extLst>
          </p:cNvPr>
          <p:cNvSpPr txBox="1"/>
          <p:nvPr/>
        </p:nvSpPr>
        <p:spPr>
          <a:xfrm>
            <a:off x="2327305" y="3963194"/>
            <a:ext cx="6749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1.0.0</a:t>
            </a:r>
            <a:endParaRPr lang="en-US" sz="105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E76C567-CAAB-2CEC-F9A8-B1F4F4DCBB3C}"/>
              </a:ext>
            </a:extLst>
          </p:cNvPr>
          <p:cNvSpPr/>
          <p:nvPr/>
        </p:nvSpPr>
        <p:spPr>
          <a:xfrm>
            <a:off x="5043918" y="4043118"/>
            <a:ext cx="393531" cy="18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ED4AFFE-6A5E-7AAD-9934-7C6ADCECFCF1}"/>
              </a:ext>
            </a:extLst>
          </p:cNvPr>
          <p:cNvSpPr txBox="1"/>
          <p:nvPr/>
        </p:nvSpPr>
        <p:spPr>
          <a:xfrm>
            <a:off x="4994260" y="3991382"/>
            <a:ext cx="67491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2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1.0.1</a:t>
            </a:r>
            <a:endParaRPr lang="en-US" sz="105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1" name="Content Placeholder 2">
            <a:extLst>
              <a:ext uri="{FF2B5EF4-FFF2-40B4-BE49-F238E27FC236}">
                <a16:creationId xmlns:a16="http://schemas.microsoft.com/office/drawing/2014/main" id="{9013B164-55BF-B15C-C06F-D1E1D2EFA9F7}"/>
              </a:ext>
            </a:extLst>
          </p:cNvPr>
          <p:cNvSpPr txBox="1">
            <a:spLocks/>
          </p:cNvSpPr>
          <p:nvPr/>
        </p:nvSpPr>
        <p:spPr>
          <a:xfrm>
            <a:off x="6714027" y="661975"/>
            <a:ext cx="3591147" cy="1120525"/>
          </a:xfrm>
          <a:prstGeom prst="snip1Rect">
            <a:avLst/>
          </a:prstGeom>
          <a:solidFill>
            <a:srgbClr val="2883E8"/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 Fabric Items via deployment script in Azure pipelines on Pull Request</a:t>
            </a:r>
            <a:endParaRPr lang="en-GB" sz="1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2" name="Picture 6" descr="azure-pipelines Vector Icons free download in SVG, PNG Format">
            <a:extLst>
              <a:ext uri="{FF2B5EF4-FFF2-40B4-BE49-F238E27FC236}">
                <a16:creationId xmlns:a16="http://schemas.microsoft.com/office/drawing/2014/main" id="{5F94C2C3-2CF5-A4AA-AA2F-714489627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327" y="553235"/>
            <a:ext cx="256239" cy="25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B0AA8F66-CDFD-C6F1-BE83-052E04897531}"/>
              </a:ext>
            </a:extLst>
          </p:cNvPr>
          <p:cNvSpPr txBox="1"/>
          <p:nvPr/>
        </p:nvSpPr>
        <p:spPr>
          <a:xfrm>
            <a:off x="9271291" y="1930055"/>
            <a:ext cx="1003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1A709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Flow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D7E7446-365A-97FC-BE4A-D56EBDD0B5A6}"/>
              </a:ext>
            </a:extLst>
          </p:cNvPr>
          <p:cNvSpPr/>
          <p:nvPr/>
        </p:nvSpPr>
        <p:spPr>
          <a:xfrm>
            <a:off x="3332895" y="3647176"/>
            <a:ext cx="180000" cy="180000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744267C-7BB1-33E6-1518-FAC931815572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2684449" y="3737176"/>
            <a:ext cx="648446" cy="6019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8DCE6F-B462-07D8-B1A4-631988B14951}"/>
              </a:ext>
            </a:extLst>
          </p:cNvPr>
          <p:cNvCxnSpPr>
            <a:cxnSpLocks/>
            <a:stCxn id="2" idx="6"/>
            <a:endCxn id="82" idx="2"/>
          </p:cNvCxnSpPr>
          <p:nvPr/>
        </p:nvCxnSpPr>
        <p:spPr>
          <a:xfrm flipV="1">
            <a:off x="3512895" y="3714671"/>
            <a:ext cx="4273752" cy="2250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678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D3C42E-94C8-6E28-0D63-317FD5F1C9FB}"/>
              </a:ext>
            </a:extLst>
          </p:cNvPr>
          <p:cNvSpPr txBox="1">
            <a:spLocks/>
          </p:cNvSpPr>
          <p:nvPr/>
        </p:nvSpPr>
        <p:spPr>
          <a:xfrm>
            <a:off x="784443" y="940526"/>
            <a:ext cx="10623115" cy="5214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BI APIs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 Parameters In Group	 </a:t>
            </a:r>
          </a:p>
          <a:p>
            <a:pPr marL="457200" lvl="1" indent="0">
              <a:buNone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Bind To Gateway In Group</a:t>
            </a:r>
          </a:p>
          <a:p>
            <a:pPr marL="457200" lvl="1" indent="0">
              <a:buNone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Refresh Dataset (Full/Enhanced)</a:t>
            </a:r>
          </a:p>
          <a:p>
            <a:pPr marL="457200" lvl="1" indent="0">
              <a:buNone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CB2A4-9834-8F2C-26EA-BCF97C40C6DA}"/>
              </a:ext>
            </a:extLst>
          </p:cNvPr>
          <p:cNvSpPr txBox="1"/>
          <p:nvPr/>
        </p:nvSpPr>
        <p:spPr>
          <a:xfrm>
            <a:off x="2874000" y="190883"/>
            <a:ext cx="64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Pipeline Enhancements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206A72-C230-5605-2A35-B5BB3CC0CA49}"/>
              </a:ext>
            </a:extLst>
          </p:cNvPr>
          <p:cNvSpPr txBox="1"/>
          <p:nvPr/>
        </p:nvSpPr>
        <p:spPr>
          <a:xfrm>
            <a:off x="945423" y="6262042"/>
            <a:ext cx="107458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hlinkClick r:id="rId3"/>
              </a:rPr>
              <a:t>https://learn.microsoft.com/en-us/rest/api/power-bi/</a:t>
            </a:r>
            <a:endParaRPr lang="en-GB" sz="12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B030B4-B104-8AA7-9387-5C9D37EF353D}"/>
              </a:ext>
            </a:extLst>
          </p:cNvPr>
          <p:cNvGrpSpPr/>
          <p:nvPr/>
        </p:nvGrpSpPr>
        <p:grpSpPr>
          <a:xfrm>
            <a:off x="1474575" y="1679880"/>
            <a:ext cx="7187623" cy="332510"/>
            <a:chOff x="1549977" y="4746918"/>
            <a:chExt cx="6693478" cy="33251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7983573-5978-D379-1118-4B66B998DD78}"/>
                </a:ext>
              </a:extLst>
            </p:cNvPr>
            <p:cNvSpPr/>
            <p:nvPr/>
          </p:nvSpPr>
          <p:spPr>
            <a:xfrm>
              <a:off x="1549977" y="4746919"/>
              <a:ext cx="696191" cy="332509"/>
            </a:xfrm>
            <a:prstGeom prst="roundRect">
              <a:avLst/>
            </a:prstGeom>
            <a:solidFill>
              <a:srgbClr val="7248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Post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79A52359-61E1-9FEC-454B-37610C1EEDEE}"/>
                </a:ext>
              </a:extLst>
            </p:cNvPr>
            <p:cNvSpPr/>
            <p:nvPr/>
          </p:nvSpPr>
          <p:spPr>
            <a:xfrm>
              <a:off x="2329135" y="4746918"/>
              <a:ext cx="5914320" cy="332509"/>
            </a:xfrm>
            <a:prstGeom prst="roundRect">
              <a:avLst/>
            </a:prstGeom>
            <a:solidFill>
              <a:srgbClr val="F1970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n-NO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groups/{groupId}/datasets/{datasetId}/Default.UpdateParameters</a:t>
              </a:r>
              <a:endParaRPr lang="en-GB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5882A10-4C77-9E34-223C-CC56B11FEE62}"/>
              </a:ext>
            </a:extLst>
          </p:cNvPr>
          <p:cNvGrpSpPr/>
          <p:nvPr/>
        </p:nvGrpSpPr>
        <p:grpSpPr>
          <a:xfrm>
            <a:off x="1471112" y="2592556"/>
            <a:ext cx="6886287" cy="332510"/>
            <a:chOff x="1549977" y="4746918"/>
            <a:chExt cx="6412858" cy="332510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36F8F1F-C1EB-27D0-DB58-56065AF1FCC2}"/>
                </a:ext>
              </a:extLst>
            </p:cNvPr>
            <p:cNvSpPr/>
            <p:nvPr/>
          </p:nvSpPr>
          <p:spPr>
            <a:xfrm>
              <a:off x="1549977" y="4746919"/>
              <a:ext cx="696191" cy="332509"/>
            </a:xfrm>
            <a:prstGeom prst="roundRect">
              <a:avLst/>
            </a:prstGeom>
            <a:solidFill>
              <a:srgbClr val="7248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Post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5EA5DCF-47F6-6BBD-24E5-A7FB003C46CF}"/>
                </a:ext>
              </a:extLst>
            </p:cNvPr>
            <p:cNvSpPr/>
            <p:nvPr/>
          </p:nvSpPr>
          <p:spPr>
            <a:xfrm>
              <a:off x="2329135" y="4746918"/>
              <a:ext cx="5633700" cy="332509"/>
            </a:xfrm>
            <a:prstGeom prst="roundRect">
              <a:avLst/>
            </a:prstGeom>
            <a:solidFill>
              <a:srgbClr val="F1970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n-NO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groups/{groupId}/datasets/{datasetId}/Default.BindToGateway</a:t>
              </a:r>
              <a:endParaRPr lang="en-GB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B19CC5A-659D-7028-D3B2-4CFE5B538A3A}"/>
              </a:ext>
            </a:extLst>
          </p:cNvPr>
          <p:cNvGrpSpPr/>
          <p:nvPr/>
        </p:nvGrpSpPr>
        <p:grpSpPr>
          <a:xfrm>
            <a:off x="1479404" y="3479848"/>
            <a:ext cx="4058597" cy="332510"/>
            <a:chOff x="1549977" y="4746918"/>
            <a:chExt cx="3779570" cy="33251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11C98F4-D491-7B80-0A39-E4353F3270F6}"/>
                </a:ext>
              </a:extLst>
            </p:cNvPr>
            <p:cNvSpPr/>
            <p:nvPr/>
          </p:nvSpPr>
          <p:spPr>
            <a:xfrm>
              <a:off x="1549977" y="4746919"/>
              <a:ext cx="696191" cy="332509"/>
            </a:xfrm>
            <a:prstGeom prst="roundRect">
              <a:avLst/>
            </a:prstGeom>
            <a:solidFill>
              <a:srgbClr val="7248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Post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F28424F-415C-118A-AF89-96D9AB5515A3}"/>
                </a:ext>
              </a:extLst>
            </p:cNvPr>
            <p:cNvSpPr/>
            <p:nvPr/>
          </p:nvSpPr>
          <p:spPr>
            <a:xfrm>
              <a:off x="2329136" y="4746918"/>
              <a:ext cx="3000411" cy="332509"/>
            </a:xfrm>
            <a:prstGeom prst="roundRect">
              <a:avLst/>
            </a:prstGeom>
            <a:solidFill>
              <a:srgbClr val="F1970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n-NO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/datasets/{datasetId}/refreshes</a:t>
              </a:r>
              <a:endParaRPr lang="en-GB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546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5DACE9C-DC22-4CF5-3073-AE413307BD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2430762"/>
              </p:ext>
            </p:extLst>
          </p:nvPr>
        </p:nvGraphicFramePr>
        <p:xfrm>
          <a:off x="836675" y="1127341"/>
          <a:ext cx="10515600" cy="48554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1">
            <a:extLst>
              <a:ext uri="{FF2B5EF4-FFF2-40B4-BE49-F238E27FC236}">
                <a16:creationId xmlns:a16="http://schemas.microsoft.com/office/drawing/2014/main" id="{6502647D-5AEC-3D33-2CA9-C4D7985FDF61}"/>
              </a:ext>
            </a:extLst>
          </p:cNvPr>
          <p:cNvSpPr txBox="1"/>
          <p:nvPr/>
        </p:nvSpPr>
        <p:spPr>
          <a:xfrm>
            <a:off x="173891" y="68221"/>
            <a:ext cx="1184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Problems in Power BI Deployments</a:t>
            </a:r>
          </a:p>
        </p:txBody>
      </p:sp>
    </p:spTree>
    <p:extLst>
      <p:ext uri="{BB962C8B-B14F-4D97-AF65-F5344CB8AC3E}">
        <p14:creationId xmlns:p14="http://schemas.microsoft.com/office/powerpoint/2010/main" val="207814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0E0D5-8901-C447-2FCC-F0D779FE7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2605" y="2411385"/>
            <a:ext cx="5989319" cy="3680368"/>
          </a:xfrm>
          <a:solidFill>
            <a:srgbClr val="263238"/>
          </a:solidFill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b="0" dirty="0">
                <a:solidFill>
                  <a:schemeClr val="bg1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📁 Project Folder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b="0" dirty="0">
                <a:solidFill>
                  <a:schemeClr val="bg1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├── 📁 </a:t>
            </a:r>
            <a:r>
              <a:rPr lang="en-GB" sz="1100" b="0" dirty="0" err="1">
                <a:solidFill>
                  <a:schemeClr val="bg1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example.Report</a:t>
            </a:r>
            <a:endParaRPr lang="en-GB" sz="1100" b="0" dirty="0">
              <a:solidFill>
                <a:schemeClr val="bg1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b="0" dirty="0">
                <a:solidFill>
                  <a:schemeClr val="bg1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│    ├── 📁 .pbi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b="0" dirty="0">
                <a:solidFill>
                  <a:schemeClr val="bg1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│    │    └── 📄 </a:t>
            </a:r>
            <a:r>
              <a:rPr lang="en-GB" sz="1100" b="0" dirty="0" err="1">
                <a:solidFill>
                  <a:schemeClr val="bg1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localSettings.json</a:t>
            </a:r>
            <a:r>
              <a:rPr lang="en-GB" sz="1100" b="0" dirty="0">
                <a:solidFill>
                  <a:schemeClr val="bg1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  </a:t>
            </a:r>
            <a:r>
              <a:rPr lang="en-GB" sz="1100" b="0" dirty="0">
                <a:solidFill>
                  <a:srgbClr val="5C7B8A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# 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b="0" dirty="0">
                <a:solidFill>
                  <a:schemeClr val="bg1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│    ├── 📄 .platform</a:t>
            </a:r>
            <a:endParaRPr lang="en-GB" sz="1100" dirty="0">
              <a:solidFill>
                <a:srgbClr val="5C7B8A"/>
              </a:solidFill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b="0" dirty="0">
                <a:solidFill>
                  <a:schemeClr val="bg1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│    ├── 📄 </a:t>
            </a:r>
            <a:r>
              <a:rPr lang="en-GB" sz="1100" b="0" dirty="0" err="1">
                <a:solidFill>
                  <a:schemeClr val="bg1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definition.pbir</a:t>
            </a:r>
            <a:r>
              <a:rPr lang="en-GB" sz="1100" b="0" dirty="0">
                <a:solidFill>
                  <a:schemeClr val="bg1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          </a:t>
            </a:r>
            <a:r>
              <a:rPr lang="en-GB" sz="1100" dirty="0">
                <a:solidFill>
                  <a:srgbClr val="5C7B8A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# ! Pointer to Semantic Model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b="0" dirty="0">
                <a:solidFill>
                  <a:schemeClr val="bg1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│    └── 📄 </a:t>
            </a:r>
            <a:r>
              <a:rPr lang="en-GB" sz="1100" b="0" dirty="0" err="1">
                <a:solidFill>
                  <a:schemeClr val="bg1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report.json</a:t>
            </a:r>
            <a:r>
              <a:rPr lang="en-GB" sz="1100" b="0" dirty="0">
                <a:solidFill>
                  <a:schemeClr val="bg1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              </a:t>
            </a:r>
            <a:r>
              <a:rPr lang="en-GB" sz="1100" dirty="0">
                <a:solidFill>
                  <a:srgbClr val="5C7B8A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# ! Report Definition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b="0" dirty="0">
                <a:solidFill>
                  <a:schemeClr val="bg1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├── 📁 </a:t>
            </a:r>
            <a:r>
              <a:rPr lang="en-GB" sz="1100" b="0" dirty="0" err="1">
                <a:solidFill>
                  <a:schemeClr val="bg1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example.SemanticModel</a:t>
            </a:r>
            <a:endParaRPr lang="en-GB" sz="1100" b="0" dirty="0">
              <a:solidFill>
                <a:schemeClr val="bg1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b="0" dirty="0">
                <a:solidFill>
                  <a:schemeClr val="bg1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│    ├── 📁 .pbi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b="0" dirty="0">
                <a:solidFill>
                  <a:schemeClr val="bg1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│    │    ├── 📄 </a:t>
            </a:r>
            <a:r>
              <a:rPr lang="en-GB" sz="1100" b="0" dirty="0" err="1">
                <a:solidFill>
                  <a:schemeClr val="bg1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localSettings.json</a:t>
            </a:r>
            <a:r>
              <a:rPr lang="en-GB" sz="1100" b="0" dirty="0">
                <a:solidFill>
                  <a:schemeClr val="bg1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  </a:t>
            </a:r>
            <a:r>
              <a:rPr lang="en-GB" sz="1100" dirty="0">
                <a:solidFill>
                  <a:srgbClr val="5C7B8A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# 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b="0" dirty="0">
                <a:solidFill>
                  <a:schemeClr val="bg1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│    │    ├── 📄 </a:t>
            </a:r>
            <a:r>
              <a:rPr lang="en-GB" sz="1100" b="0" dirty="0" err="1">
                <a:solidFill>
                  <a:schemeClr val="bg1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editorSettings.json</a:t>
            </a:r>
            <a:endParaRPr lang="en-GB" sz="1100" b="0" dirty="0">
              <a:solidFill>
                <a:schemeClr val="bg1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b="0" dirty="0">
                <a:solidFill>
                  <a:schemeClr val="bg1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│    │    └── 📄 </a:t>
            </a:r>
            <a:r>
              <a:rPr lang="en-GB" sz="1100" b="0" dirty="0" err="1">
                <a:solidFill>
                  <a:schemeClr val="bg1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cache.abf</a:t>
            </a:r>
            <a:r>
              <a:rPr lang="en-GB" sz="1100" b="0" dirty="0">
                <a:solidFill>
                  <a:schemeClr val="bg1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           </a:t>
            </a:r>
            <a:r>
              <a:rPr lang="en-GB" sz="1100" dirty="0">
                <a:solidFill>
                  <a:srgbClr val="5C7B8A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# * Cached copy of model and data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b="0" dirty="0">
                <a:solidFill>
                  <a:schemeClr val="bg1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│    ├── 📄 </a:t>
            </a:r>
            <a:r>
              <a:rPr lang="en-GB" sz="1100" b="0" dirty="0" err="1">
                <a:solidFill>
                  <a:schemeClr val="bg1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diagramLayout.json</a:t>
            </a:r>
            <a:endParaRPr lang="en-GB" sz="1100" b="0" dirty="0">
              <a:solidFill>
                <a:schemeClr val="bg1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b="0" dirty="0">
                <a:solidFill>
                  <a:schemeClr val="bg1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│    ├── 📄 .platform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b="0" dirty="0">
                <a:solidFill>
                  <a:schemeClr val="bg1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│    ├── 📄 </a:t>
            </a:r>
            <a:r>
              <a:rPr lang="en-GB" sz="1100" b="0" dirty="0" err="1">
                <a:solidFill>
                  <a:schemeClr val="bg1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definition.pbism</a:t>
            </a:r>
            <a:r>
              <a:rPr lang="en-GB" sz="1100" b="0" dirty="0">
                <a:solidFill>
                  <a:schemeClr val="bg1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    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b="0" dirty="0">
                <a:solidFill>
                  <a:schemeClr val="bg1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│    ├── 📄 </a:t>
            </a:r>
            <a:r>
              <a:rPr lang="en-GB" sz="1100" b="0" dirty="0" err="1">
                <a:solidFill>
                  <a:schemeClr val="bg1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model.bim</a:t>
            </a:r>
            <a:r>
              <a:rPr lang="en-GB" sz="1100" b="0" dirty="0">
                <a:solidFill>
                  <a:schemeClr val="bg1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                 </a:t>
            </a:r>
            <a:r>
              <a:rPr lang="en-GB" sz="1100" dirty="0">
                <a:solidFill>
                  <a:srgbClr val="5C7B8A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# ! Semantic Model Definition as TMSL </a:t>
            </a:r>
            <a:r>
              <a:rPr lang="en-GB" sz="1100" b="0" dirty="0">
                <a:solidFill>
                  <a:schemeClr val="bg1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│    └── 📁 definition                </a:t>
            </a:r>
            <a:r>
              <a:rPr lang="en-GB" sz="1100" dirty="0">
                <a:solidFill>
                  <a:srgbClr val="5C7B8A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# ! Or TMDL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b="0" dirty="0">
                <a:solidFill>
                  <a:schemeClr val="bg1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└ .</a:t>
            </a:r>
            <a:r>
              <a:rPr lang="en-GB" sz="1100" b="0" dirty="0" err="1">
                <a:solidFill>
                  <a:schemeClr val="bg1"/>
                </a:solidFill>
                <a:effectLst/>
                <a:highlight>
                  <a:srgbClr val="263238"/>
                </a:highlight>
                <a:latin typeface="Consolas" panose="020B0609020204030204" pitchFamily="49" charset="0"/>
              </a:rPr>
              <a:t>gitignore</a:t>
            </a:r>
            <a:endParaRPr lang="en-GB" sz="1100" b="0" dirty="0">
              <a:solidFill>
                <a:schemeClr val="bg1"/>
              </a:solidFill>
              <a:effectLst/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100" dirty="0">
              <a:solidFill>
                <a:schemeClr val="bg1"/>
              </a:solidFill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5C7B8A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* Git ignored</a:t>
            </a:r>
            <a:endParaRPr lang="en-GB" sz="1100" dirty="0">
              <a:solidFill>
                <a:schemeClr val="bg1"/>
              </a:solidFill>
              <a:highlight>
                <a:srgbClr val="263238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100" dirty="0">
                <a:solidFill>
                  <a:srgbClr val="5C7B8A"/>
                </a:solidFill>
                <a:highlight>
                  <a:srgbClr val="263238"/>
                </a:highlight>
                <a:latin typeface="Consolas" panose="020B0609020204030204" pitchFamily="49" charset="0"/>
              </a:rPr>
              <a:t>! Required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D3C42E-94C8-6E28-0D63-317FD5F1C9FB}"/>
              </a:ext>
            </a:extLst>
          </p:cNvPr>
          <p:cNvSpPr txBox="1">
            <a:spLocks/>
          </p:cNvSpPr>
          <p:nvPr/>
        </p:nvSpPr>
        <p:spPr>
          <a:xfrm>
            <a:off x="784443" y="940526"/>
            <a:ext cx="10623115" cy="1978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BI Report binary File (.</a:t>
            </a:r>
            <a:r>
              <a:rPr lang="en-GB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pbix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decompiled into Folder and File Structure</a:t>
            </a:r>
          </a:p>
          <a:p>
            <a:pPr marL="0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Semantic Model and Report are represented as </a:t>
            </a: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separate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Fabric Items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GB" sz="1800" b="1" dirty="0">
                <a:solidFill>
                  <a:srgbClr val="34948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type in Microsoft Fabric has different supported formats and required </a:t>
            </a:r>
            <a:r>
              <a:rPr lang="en-GB" sz="1800" b="1" dirty="0">
                <a:solidFill>
                  <a:srgbClr val="34948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Parts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(files) that make up its definition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some parts are mandatory</a:t>
            </a:r>
          </a:p>
          <a:p>
            <a:pPr marL="0" indent="0">
              <a:buNone/>
            </a:pP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Brings Source Control (</a:t>
            </a:r>
            <a:r>
              <a:rPr lang="en-GB" sz="1800" b="1" dirty="0">
                <a:solidFill>
                  <a:srgbClr val="34948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to Power BI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6C8D08-969A-887F-A9D9-A8AFE5726461}"/>
              </a:ext>
            </a:extLst>
          </p:cNvPr>
          <p:cNvSpPr txBox="1"/>
          <p:nvPr/>
        </p:nvSpPr>
        <p:spPr>
          <a:xfrm>
            <a:off x="945423" y="6262042"/>
            <a:ext cx="10745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https://learn.microsoft.com/en-us/power-bi/developer/projects/projects-overview</a:t>
            </a:r>
            <a:endParaRPr lang="en-GB" sz="1200" dirty="0"/>
          </a:p>
          <a:p>
            <a:endParaRPr lang="en-GB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CB2A4-9834-8F2C-26EA-BCF97C40C6DA}"/>
              </a:ext>
            </a:extLst>
          </p:cNvPr>
          <p:cNvSpPr txBox="1"/>
          <p:nvPr/>
        </p:nvSpPr>
        <p:spPr>
          <a:xfrm>
            <a:off x="2874000" y="190883"/>
            <a:ext cx="64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 BI Project (PBIP)</a:t>
            </a:r>
          </a:p>
        </p:txBody>
      </p:sp>
    </p:spTree>
    <p:extLst>
      <p:ext uri="{BB962C8B-B14F-4D97-AF65-F5344CB8AC3E}">
        <p14:creationId xmlns:p14="http://schemas.microsoft.com/office/powerpoint/2010/main" val="392005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ECB22FA-12BF-C8DC-7576-E98DB0B4FD41}"/>
              </a:ext>
            </a:extLst>
          </p:cNvPr>
          <p:cNvSpPr/>
          <p:nvPr/>
        </p:nvSpPr>
        <p:spPr>
          <a:xfrm>
            <a:off x="9244377" y="1367819"/>
            <a:ext cx="2114939" cy="1878037"/>
          </a:xfrm>
          <a:prstGeom prst="roundRect">
            <a:avLst>
              <a:gd name="adj" fmla="val 10502"/>
            </a:avLst>
          </a:prstGeom>
          <a:solidFill>
            <a:srgbClr val="E3FFF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CC013A6-E370-F630-BD86-F496F921E93E}"/>
              </a:ext>
            </a:extLst>
          </p:cNvPr>
          <p:cNvSpPr/>
          <p:nvPr/>
        </p:nvSpPr>
        <p:spPr>
          <a:xfrm>
            <a:off x="7768776" y="1367820"/>
            <a:ext cx="1184852" cy="1878036"/>
          </a:xfrm>
          <a:prstGeom prst="roundRect">
            <a:avLst>
              <a:gd name="adj" fmla="val 542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D3C42E-94C8-6E28-0D63-317FD5F1C9FB}"/>
              </a:ext>
            </a:extLst>
          </p:cNvPr>
          <p:cNvSpPr txBox="1">
            <a:spLocks/>
          </p:cNvSpPr>
          <p:nvPr/>
        </p:nvSpPr>
        <p:spPr>
          <a:xfrm>
            <a:off x="784443" y="940526"/>
            <a:ext cx="10623115" cy="5214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Integration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Fabric Workspace connected to Azure DevOps (ADO) Repo branch</a:t>
            </a:r>
          </a:p>
          <a:p>
            <a:pPr marL="457200" lvl="1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Fabric Items can be synced both ways</a:t>
            </a:r>
          </a:p>
          <a:p>
            <a:pPr marL="457200" lvl="1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 or Fabric APIs</a:t>
            </a:r>
          </a:p>
          <a:p>
            <a:pPr marL="0" indent="0">
              <a:buNone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Fabric APIs</a:t>
            </a:r>
          </a:p>
          <a:p>
            <a:pPr marL="457200" lvl="1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Item</a:t>
            </a:r>
            <a:endParaRPr lang="en-GB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GB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Update Item Definition </a:t>
            </a:r>
          </a:p>
          <a:p>
            <a:pPr marL="0" indent="0">
              <a:buNone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CB2A4-9834-8F2C-26EA-BCF97C40C6DA}"/>
              </a:ext>
            </a:extLst>
          </p:cNvPr>
          <p:cNvSpPr txBox="1"/>
          <p:nvPr/>
        </p:nvSpPr>
        <p:spPr>
          <a:xfrm>
            <a:off x="2874000" y="190883"/>
            <a:ext cx="64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Deployment Methods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7D7808-D57B-B878-8492-7DFC6730733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54554" y="1480697"/>
            <a:ext cx="371676" cy="30777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D16C1B4-D1BE-DB0F-DE65-0A1ED2B8D5DD}"/>
              </a:ext>
            </a:extLst>
          </p:cNvPr>
          <p:cNvGrpSpPr/>
          <p:nvPr/>
        </p:nvGrpSpPr>
        <p:grpSpPr>
          <a:xfrm>
            <a:off x="9374834" y="1920476"/>
            <a:ext cx="1872587" cy="1216058"/>
            <a:chOff x="3796284" y="5388874"/>
            <a:chExt cx="1872586" cy="121605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CCB5D17-28F4-E0DC-0700-854B97D4BF88}"/>
                </a:ext>
              </a:extLst>
            </p:cNvPr>
            <p:cNvSpPr/>
            <p:nvPr/>
          </p:nvSpPr>
          <p:spPr>
            <a:xfrm>
              <a:off x="3796284" y="5390863"/>
              <a:ext cx="1872586" cy="1214068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5C5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0BF8FB-2A58-21C1-5041-B3C3156029FF}"/>
                </a:ext>
              </a:extLst>
            </p:cNvPr>
            <p:cNvSpPr txBox="1"/>
            <p:nvPr/>
          </p:nvSpPr>
          <p:spPr>
            <a:xfrm>
              <a:off x="4245495" y="5388874"/>
              <a:ext cx="12399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3642"/>
                  </a:solidFill>
                </a:rPr>
                <a:t>Workspace</a:t>
              </a:r>
            </a:p>
            <a:p>
              <a:endParaRPr lang="en-US" sz="1600" dirty="0">
                <a:solidFill>
                  <a:srgbClr val="003642"/>
                </a:solidFill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01BC17D-6131-8F83-F662-8B2E09A7DCD5}"/>
                </a:ext>
              </a:extLst>
            </p:cNvPr>
            <p:cNvCxnSpPr>
              <a:cxnSpLocks/>
            </p:cNvCxnSpPr>
            <p:nvPr/>
          </p:nvCxnSpPr>
          <p:spPr>
            <a:xfrm>
              <a:off x="3890603" y="5835114"/>
              <a:ext cx="1696742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5C5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8A1E56A-B8CE-3B03-E2CD-1B4B1CA1C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1F3F4"/>
                </a:clrFrom>
                <a:clrTo>
                  <a:srgbClr val="F1F3F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47846" y="6260786"/>
              <a:ext cx="245424" cy="30317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A9A92E7-A7A1-F7D1-4A66-6D68D9D07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1F3F4"/>
                </a:clrFrom>
                <a:clrTo>
                  <a:srgbClr val="F1F3F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06301" y="5893397"/>
              <a:ext cx="328514" cy="32069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96910CD-8B68-3B1D-2AD0-114044741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1F3F4"/>
                </a:clrFrom>
                <a:clrTo>
                  <a:srgbClr val="F1F3F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870507" y="5422562"/>
              <a:ext cx="400102" cy="35111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E8CDF81-72E4-4AAF-EF02-EF7AFE8474E9}"/>
                </a:ext>
              </a:extLst>
            </p:cNvPr>
            <p:cNvSpPr txBox="1"/>
            <p:nvPr/>
          </p:nvSpPr>
          <p:spPr>
            <a:xfrm>
              <a:off x="4245299" y="5929561"/>
              <a:ext cx="13627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3642"/>
                  </a:solidFill>
                </a:rPr>
                <a:t>Semantic Models</a:t>
              </a:r>
              <a:endParaRPr lang="en-US" sz="2000" dirty="0">
                <a:solidFill>
                  <a:srgbClr val="00364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A020C2-7E1B-1E2F-B43D-86C769C2E91D}"/>
                </a:ext>
              </a:extLst>
            </p:cNvPr>
            <p:cNvSpPr txBox="1"/>
            <p:nvPr/>
          </p:nvSpPr>
          <p:spPr>
            <a:xfrm>
              <a:off x="4245299" y="6271476"/>
              <a:ext cx="12399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003642"/>
                  </a:solidFill>
                </a:rPr>
                <a:t>Reports</a:t>
              </a:r>
              <a:endParaRPr lang="en-US" sz="2000" dirty="0">
                <a:solidFill>
                  <a:srgbClr val="003642"/>
                </a:solidFill>
              </a:endParaRPr>
            </a:p>
          </p:txBody>
        </p:sp>
      </p:grpSp>
      <p:pic>
        <p:nvPicPr>
          <p:cNvPr id="18" name="Picture 2" descr="git icon from git-scm.com">
            <a:extLst>
              <a:ext uri="{FF2B5EF4-FFF2-40B4-BE49-F238E27FC236}">
                <a16:creationId xmlns:a16="http://schemas.microsoft.com/office/drawing/2014/main" id="{38567CB6-9139-F8B5-31E7-735A359B2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023" y="2236342"/>
            <a:ext cx="418799" cy="42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583BBF5-BCCF-B104-3573-A2B4BC0BDA6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62089" y="1464623"/>
            <a:ext cx="328613" cy="323851"/>
          </a:xfrm>
          <a:prstGeom prst="rect">
            <a:avLst/>
          </a:prstGeom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C562714-F067-A730-5F03-D87E7B1C3EEF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8578822" y="2449668"/>
            <a:ext cx="783267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0FDEC1E-2C3C-A8F5-CC1A-79593BAB59BD}"/>
              </a:ext>
            </a:extLst>
          </p:cNvPr>
          <p:cNvSpPr txBox="1"/>
          <p:nvPr/>
        </p:nvSpPr>
        <p:spPr>
          <a:xfrm>
            <a:off x="8217282" y="1467147"/>
            <a:ext cx="632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F0DA4D-087E-57B2-2A4B-B4F17C3B5240}"/>
              </a:ext>
            </a:extLst>
          </p:cNvPr>
          <p:cNvSpPr txBox="1"/>
          <p:nvPr/>
        </p:nvSpPr>
        <p:spPr>
          <a:xfrm>
            <a:off x="9649108" y="1481850"/>
            <a:ext cx="838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3642"/>
                </a:solidFill>
              </a:rPr>
              <a:t>Fabric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206A72-C230-5605-2A35-B5BB3CC0CA49}"/>
              </a:ext>
            </a:extLst>
          </p:cNvPr>
          <p:cNvSpPr txBox="1"/>
          <p:nvPr/>
        </p:nvSpPr>
        <p:spPr>
          <a:xfrm>
            <a:off x="945423" y="6262042"/>
            <a:ext cx="10745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hlinkClick r:id="rId9"/>
              </a:rPr>
              <a:t>https://learn.microsoft.com/en-us/fabric/cicd/git-integration/intro-to-git-integration</a:t>
            </a:r>
            <a:endParaRPr lang="en-GB" sz="1200" dirty="0"/>
          </a:p>
          <a:p>
            <a:r>
              <a:rPr lang="en-GB" sz="1200" dirty="0">
                <a:hlinkClick r:id="rId10"/>
              </a:rPr>
              <a:t>https://learn.microsoft.com/en-us/rest/api/fabric/core/items</a:t>
            </a:r>
            <a:endParaRPr lang="en-GB" sz="1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EB8E5C2-4ACE-6FCA-E214-F83D9B21D7C3}"/>
              </a:ext>
            </a:extLst>
          </p:cNvPr>
          <p:cNvGrpSpPr/>
          <p:nvPr/>
        </p:nvGrpSpPr>
        <p:grpSpPr>
          <a:xfrm>
            <a:off x="1479404" y="4065610"/>
            <a:ext cx="6693478" cy="332510"/>
            <a:chOff x="1549977" y="4746918"/>
            <a:chExt cx="6693478" cy="33251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26A5146-8FF5-7291-291D-62AE148421AE}"/>
                </a:ext>
              </a:extLst>
            </p:cNvPr>
            <p:cNvSpPr/>
            <p:nvPr/>
          </p:nvSpPr>
          <p:spPr>
            <a:xfrm>
              <a:off x="1549977" y="4746919"/>
              <a:ext cx="696191" cy="332509"/>
            </a:xfrm>
            <a:prstGeom prst="roundRect">
              <a:avLst/>
            </a:prstGeom>
            <a:solidFill>
              <a:srgbClr val="0036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Post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5598C6A-47EE-2C98-AAED-D308EC9D9F55}"/>
                </a:ext>
              </a:extLst>
            </p:cNvPr>
            <p:cNvSpPr/>
            <p:nvPr/>
          </p:nvSpPr>
          <p:spPr>
            <a:xfrm>
              <a:off x="2329135" y="4746918"/>
              <a:ext cx="5914320" cy="332509"/>
            </a:xfrm>
            <a:prstGeom prst="roundRect">
              <a:avLst/>
            </a:prstGeom>
            <a:solidFill>
              <a:srgbClr val="34948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n-NO" sz="18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/workspaces/</a:t>
              </a:r>
              <a:r>
                <a:rPr lang="nn-NO" sz="1800" dirty="0">
                  <a:solidFill>
                    <a:srgbClr val="86D4C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{workspaceId}</a:t>
              </a:r>
              <a:r>
                <a:rPr lang="nn-NO" sz="18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/items/</a:t>
              </a:r>
              <a:r>
                <a:rPr lang="nn-NO" sz="1800" dirty="0">
                  <a:solidFill>
                    <a:srgbClr val="86D4C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{itemId}</a:t>
              </a:r>
              <a:r>
                <a:rPr lang="nn-NO" sz="18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/updateDefinition</a:t>
              </a:r>
              <a:endParaRPr lang="en-GB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8234528-CE0F-B23C-E37C-58C2A00613A2}"/>
              </a:ext>
            </a:extLst>
          </p:cNvPr>
          <p:cNvGrpSpPr/>
          <p:nvPr/>
        </p:nvGrpSpPr>
        <p:grpSpPr>
          <a:xfrm>
            <a:off x="1479404" y="4988015"/>
            <a:ext cx="4194465" cy="332510"/>
            <a:chOff x="1551708" y="5448020"/>
            <a:chExt cx="4194465" cy="33251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74953DB-D139-3B30-6743-F5AB835E90AF}"/>
                </a:ext>
              </a:extLst>
            </p:cNvPr>
            <p:cNvSpPr/>
            <p:nvPr/>
          </p:nvSpPr>
          <p:spPr>
            <a:xfrm>
              <a:off x="2329135" y="5448020"/>
              <a:ext cx="3417038" cy="332509"/>
            </a:xfrm>
            <a:prstGeom prst="roundRect">
              <a:avLst/>
            </a:prstGeom>
            <a:solidFill>
              <a:srgbClr val="34948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nn-NO" sz="18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/workspaces/</a:t>
              </a:r>
              <a:r>
                <a:rPr lang="nn-NO" sz="1800" dirty="0">
                  <a:solidFill>
                    <a:srgbClr val="86D4C7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{workspaceId}</a:t>
              </a:r>
              <a:r>
                <a:rPr lang="nn-NO" sz="18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/items</a:t>
              </a:r>
              <a:endParaRPr lang="en-GB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6522768-4B09-69E2-A0B2-5A7F842067A4}"/>
                </a:ext>
              </a:extLst>
            </p:cNvPr>
            <p:cNvSpPr/>
            <p:nvPr/>
          </p:nvSpPr>
          <p:spPr>
            <a:xfrm>
              <a:off x="1551708" y="5448021"/>
              <a:ext cx="696191" cy="332509"/>
            </a:xfrm>
            <a:prstGeom prst="roundRect">
              <a:avLst/>
            </a:prstGeom>
            <a:solidFill>
              <a:srgbClr val="0036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Post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765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D3C42E-94C8-6E28-0D63-317FD5F1C9FB}"/>
              </a:ext>
            </a:extLst>
          </p:cNvPr>
          <p:cNvSpPr txBox="1">
            <a:spLocks/>
          </p:cNvSpPr>
          <p:nvPr/>
        </p:nvSpPr>
        <p:spPr>
          <a:xfrm>
            <a:off x="784443" y="940526"/>
            <a:ext cx="10623115" cy="5214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Required Parts</a:t>
            </a:r>
          </a:p>
          <a:p>
            <a:pPr marL="0" indent="0">
              <a:buNone/>
            </a:pPr>
            <a:endParaRPr lang="en-GB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Definition</a:t>
            </a:r>
          </a:p>
          <a:p>
            <a:pPr marL="457200" lvl="1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Both </a:t>
            </a:r>
            <a:r>
              <a:rPr lang="en-GB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model.bim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GB" sz="1800" dirty="0">
                <a:solidFill>
                  <a:srgbClr val="34948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TMSL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and \ definition (</a:t>
            </a:r>
            <a:r>
              <a:rPr lang="en-GB" sz="1800" dirty="0">
                <a:solidFill>
                  <a:srgbClr val="34948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TMDL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are supported by API</a:t>
            </a:r>
          </a:p>
          <a:p>
            <a:pPr marL="457200" lvl="1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TMSL TO TMDL Conversion with </a:t>
            </a:r>
            <a:r>
              <a:rPr lang="en-GB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Microsoft.AnalysisServices.Tabular.Tmdlserializer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 longer required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CB2A4-9834-8F2C-26EA-BCF97C40C6DA}"/>
              </a:ext>
            </a:extLst>
          </p:cNvPr>
          <p:cNvSpPr txBox="1"/>
          <p:nvPr/>
        </p:nvSpPr>
        <p:spPr>
          <a:xfrm>
            <a:off x="2874000" y="190883"/>
            <a:ext cx="64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Semantic Model Item Definition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8A4A37-44EA-4831-A635-D0CA24E557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922"/>
          <a:stretch/>
        </p:blipFill>
        <p:spPr>
          <a:xfrm>
            <a:off x="1320909" y="1302227"/>
            <a:ext cx="1863091" cy="177156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6E343A-374F-5515-13F9-2DBF60D86B9B}"/>
              </a:ext>
            </a:extLst>
          </p:cNvPr>
          <p:cNvSpPr/>
          <p:nvPr/>
        </p:nvSpPr>
        <p:spPr>
          <a:xfrm>
            <a:off x="1358933" y="1787647"/>
            <a:ext cx="1727167" cy="262255"/>
          </a:xfrm>
          <a:prstGeom prst="rect">
            <a:avLst/>
          </a:prstGeom>
          <a:noFill/>
          <a:ln w="19050">
            <a:solidFill>
              <a:srgbClr val="349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D4FEDE-1480-6AD2-0D2D-B0088D2C269B}"/>
              </a:ext>
            </a:extLst>
          </p:cNvPr>
          <p:cNvSpPr/>
          <p:nvPr/>
        </p:nvSpPr>
        <p:spPr>
          <a:xfrm>
            <a:off x="1358933" y="2795873"/>
            <a:ext cx="1727167" cy="262255"/>
          </a:xfrm>
          <a:prstGeom prst="rect">
            <a:avLst/>
          </a:prstGeom>
          <a:noFill/>
          <a:ln w="19050">
            <a:solidFill>
              <a:srgbClr val="3494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6B32A6-CC02-4CE9-4945-B523CA4AD2E8}"/>
              </a:ext>
            </a:extLst>
          </p:cNvPr>
          <p:cNvSpPr txBox="1"/>
          <p:nvPr/>
        </p:nvSpPr>
        <p:spPr>
          <a:xfrm>
            <a:off x="945423" y="6262042"/>
            <a:ext cx="10745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hlinkClick r:id="rId3"/>
              </a:rPr>
              <a:t>https://learn.microsoft.com/en-us/analysis-services/tmdl/tmdl-overview</a:t>
            </a:r>
            <a:endParaRPr lang="en-GB" sz="1200" dirty="0"/>
          </a:p>
          <a:p>
            <a:r>
              <a:rPr lang="en-GB" sz="1200" dirty="0">
                <a:hlinkClick r:id="rId4"/>
              </a:rPr>
              <a:t>https://learn.microsoft.com/en-us/analysis-services/tmsl/tabular-model-scripting-language-tmsl-reference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71376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D3C42E-94C8-6E28-0D63-317FD5F1C9FB}"/>
              </a:ext>
            </a:extLst>
          </p:cNvPr>
          <p:cNvSpPr txBox="1">
            <a:spLocks/>
          </p:cNvSpPr>
          <p:nvPr/>
        </p:nvSpPr>
        <p:spPr>
          <a:xfrm>
            <a:off x="784443" y="940526"/>
            <a:ext cx="10623115" cy="5214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Required Parts</a:t>
            </a:r>
          </a:p>
          <a:p>
            <a:pPr marL="0" indent="0">
              <a:buNone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	</a:t>
            </a:r>
          </a:p>
          <a:p>
            <a:pPr marL="0" indent="0">
              <a:buNone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	</a:t>
            </a:r>
          </a:p>
          <a:p>
            <a:pPr marL="457200" lvl="1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	</a:t>
            </a:r>
          </a:p>
          <a:p>
            <a:pPr marL="0" indent="0">
              <a:buNone/>
            </a:pP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</a:t>
            </a:r>
          </a:p>
          <a:p>
            <a:pPr marL="0" indent="0">
              <a:buNone/>
            </a:pPr>
            <a:r>
              <a:rPr lang="en-GB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definition.pbir</a:t>
            </a:r>
            <a:endParaRPr lang="en-GB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GB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definition.pbir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points to Semantic Model either </a:t>
            </a:r>
            <a:r>
              <a:rPr lang="en-GB" sz="1800" dirty="0" err="1">
                <a:solidFill>
                  <a:srgbClr val="34948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byConnection</a:t>
            </a:r>
            <a:r>
              <a:rPr lang="en-GB" sz="1800" dirty="0">
                <a:solidFill>
                  <a:srgbClr val="34948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GB" sz="1800" dirty="0">
                <a:solidFill>
                  <a:srgbClr val="34948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800" dirty="0" err="1">
                <a:solidFill>
                  <a:srgbClr val="34948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byPath</a:t>
            </a:r>
            <a:endParaRPr lang="en-GB" sz="1800" dirty="0">
              <a:solidFill>
                <a:srgbClr val="34948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Fabric API only supports </a:t>
            </a:r>
            <a:r>
              <a:rPr lang="en-GB" sz="1800" dirty="0" err="1">
                <a:solidFill>
                  <a:srgbClr val="34948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byConnection</a:t>
            </a:r>
            <a:endParaRPr lang="en-GB" sz="1800" dirty="0">
              <a:solidFill>
                <a:srgbClr val="34948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CB2A4-9834-8F2C-26EA-BCF97C40C6DA}"/>
              </a:ext>
            </a:extLst>
          </p:cNvPr>
          <p:cNvSpPr txBox="1"/>
          <p:nvPr/>
        </p:nvSpPr>
        <p:spPr>
          <a:xfrm>
            <a:off x="2874000" y="190883"/>
            <a:ext cx="64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Report Item Definition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B9352A8-E4B7-F8C2-F612-EB4E3007C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908" y="1302226"/>
            <a:ext cx="1939158" cy="18659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D98CFD-2BFB-175B-18C7-C885221FC10A}"/>
              </a:ext>
            </a:extLst>
          </p:cNvPr>
          <p:cNvSpPr txBox="1"/>
          <p:nvPr/>
        </p:nvSpPr>
        <p:spPr>
          <a:xfrm>
            <a:off x="945423" y="6262042"/>
            <a:ext cx="107458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hlinkClick r:id="rId3"/>
              </a:rPr>
              <a:t>https://learn.microsoft.com/en-us/power-bi/developer/projects/projects-report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23156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D3C42E-94C8-6E28-0D63-317FD5F1C9FB}"/>
              </a:ext>
            </a:extLst>
          </p:cNvPr>
          <p:cNvSpPr txBox="1">
            <a:spLocks/>
          </p:cNvSpPr>
          <p:nvPr/>
        </p:nvSpPr>
        <p:spPr>
          <a:xfrm>
            <a:off x="784444" y="940527"/>
            <a:ext cx="1648318" cy="215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URI</a:t>
            </a:r>
          </a:p>
          <a:p>
            <a:pPr marL="0" indent="0">
              <a:buNone/>
            </a:pPr>
            <a:endParaRPr lang="en-GB" sz="3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Header</a:t>
            </a:r>
          </a:p>
          <a:p>
            <a:pPr marL="0" indent="0">
              <a:buNone/>
            </a:pPr>
            <a:endParaRPr lang="en-GB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Body</a:t>
            </a:r>
          </a:p>
          <a:p>
            <a:pPr marL="0" indent="0">
              <a:buNone/>
            </a:pPr>
            <a:endParaRPr lang="en-GB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CB2A4-9834-8F2C-26EA-BCF97C40C6DA}"/>
              </a:ext>
            </a:extLst>
          </p:cNvPr>
          <p:cNvSpPr txBox="1"/>
          <p:nvPr/>
        </p:nvSpPr>
        <p:spPr>
          <a:xfrm>
            <a:off x="2874000" y="190883"/>
            <a:ext cx="64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Request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498678-8661-DC48-16BD-0DF4314D9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204" y="1492398"/>
            <a:ext cx="4317877" cy="77758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EEAB972-2EBC-EAA5-70F6-3086210F1C28}"/>
              </a:ext>
            </a:extLst>
          </p:cNvPr>
          <p:cNvGrpSpPr/>
          <p:nvPr/>
        </p:nvGrpSpPr>
        <p:grpSpPr>
          <a:xfrm>
            <a:off x="2506204" y="940526"/>
            <a:ext cx="6683953" cy="332510"/>
            <a:chOff x="1549977" y="4746918"/>
            <a:chExt cx="6683953" cy="33251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CCFB65D-604E-A6A7-918D-B47E51689B21}"/>
                </a:ext>
              </a:extLst>
            </p:cNvPr>
            <p:cNvSpPr/>
            <p:nvPr/>
          </p:nvSpPr>
          <p:spPr>
            <a:xfrm>
              <a:off x="1549977" y="4746919"/>
              <a:ext cx="696191" cy="332509"/>
            </a:xfrm>
            <a:prstGeom prst="roundRect">
              <a:avLst/>
            </a:prstGeom>
            <a:solidFill>
              <a:srgbClr val="0036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Post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BE5A875-1050-4604-E94E-CE8B810F3410}"/>
                </a:ext>
              </a:extLst>
            </p:cNvPr>
            <p:cNvSpPr/>
            <p:nvPr/>
          </p:nvSpPr>
          <p:spPr>
            <a:xfrm>
              <a:off x="2319610" y="4746918"/>
              <a:ext cx="5914320" cy="332509"/>
            </a:xfrm>
            <a:prstGeom prst="roundRect">
              <a:avLst/>
            </a:prstGeom>
            <a:solidFill>
              <a:srgbClr val="34948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n-NO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/workspaces/{workspaceId}/items/{itemId}/updateDefinition</a:t>
              </a:r>
              <a:endParaRPr lang="en-GB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3238C7C8-D1C1-28DC-A188-F3CDD4E0D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203" y="2369080"/>
            <a:ext cx="6487430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77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9D3C42E-94C8-6E28-0D63-317FD5F1C9FB}"/>
              </a:ext>
            </a:extLst>
          </p:cNvPr>
          <p:cNvSpPr txBox="1">
            <a:spLocks/>
          </p:cNvSpPr>
          <p:nvPr/>
        </p:nvSpPr>
        <p:spPr>
          <a:xfrm>
            <a:off x="784443" y="940526"/>
            <a:ext cx="10623115" cy="52149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Pipelines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Jobs executed by runners (docker containers)</a:t>
            </a:r>
          </a:p>
          <a:p>
            <a:pPr marL="457200" lvl="1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Runners have access to repo</a:t>
            </a:r>
          </a:p>
          <a:p>
            <a:pPr marL="457200" lvl="1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Jobs to run are defined in GUI or YAML</a:t>
            </a:r>
          </a:p>
          <a:p>
            <a:pPr marL="457200" lvl="1" indent="0">
              <a:buNone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Pipelines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Atomic elements of pipeline, stating what actions should occur</a:t>
            </a:r>
          </a:p>
          <a:p>
            <a:pPr marL="0" indent="0">
              <a:buNone/>
            </a:pPr>
            <a:endParaRPr lang="en-GB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Triggers</a:t>
            </a:r>
          </a:p>
          <a:p>
            <a:pPr marL="457200" lvl="1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</a:t>
            </a:r>
          </a:p>
          <a:p>
            <a:pPr marL="457200" lvl="1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Branch/CI		Can run every time you commit changes to a branch</a:t>
            </a:r>
          </a:p>
          <a:p>
            <a:pPr marL="457200" lvl="1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Merge request		Can run every time you commit changes to a source branch in Merge Request</a:t>
            </a:r>
          </a:p>
          <a:p>
            <a:pPr marL="457200" lvl="1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Scheduled		Runs on schedule defined by </a:t>
            </a:r>
            <a:r>
              <a:rPr lang="en-GB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cron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if changes to branch since last scheduled run</a:t>
            </a:r>
          </a:p>
          <a:p>
            <a:pPr marL="457200" lvl="1" indent="0">
              <a:buNone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 Merge/Merged results</a:t>
            </a:r>
          </a:p>
          <a:p>
            <a:pPr marL="0" indent="0">
              <a:buNone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Can run every time you commit changes to a source branch in Merge Request</a:t>
            </a:r>
          </a:p>
          <a:p>
            <a:pPr marL="0" indent="0">
              <a:buNone/>
            </a:pPr>
            <a:r>
              <a:rPr lang="en-GB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Run of result of source and target branches merged together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CB2A4-9834-8F2C-26EA-BCF97C40C6DA}"/>
              </a:ext>
            </a:extLst>
          </p:cNvPr>
          <p:cNvSpPr txBox="1"/>
          <p:nvPr/>
        </p:nvSpPr>
        <p:spPr>
          <a:xfrm>
            <a:off x="2874000" y="190883"/>
            <a:ext cx="64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Pipelines and Triggers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206A72-C230-5605-2A35-B5BB3CC0CA49}"/>
              </a:ext>
            </a:extLst>
          </p:cNvPr>
          <p:cNvSpPr txBox="1"/>
          <p:nvPr/>
        </p:nvSpPr>
        <p:spPr>
          <a:xfrm>
            <a:off x="945423" y="6262042"/>
            <a:ext cx="107458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hlinkClick r:id="rId3"/>
              </a:rPr>
              <a:t>https://learn.microsoft.com/en-us/fabric/cicd/git-integration/intro-to-git-integration</a:t>
            </a:r>
            <a:endParaRPr lang="en-GB" sz="1200" dirty="0"/>
          </a:p>
          <a:p>
            <a:r>
              <a:rPr lang="en-GB" sz="1200" dirty="0">
                <a:hlinkClick r:id="rId4"/>
              </a:rPr>
              <a:t>https://learn.microsoft.com/en-us/rest/api/fabric/core/items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234919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Rectangle: Rounded Corners 395">
            <a:extLst>
              <a:ext uri="{FF2B5EF4-FFF2-40B4-BE49-F238E27FC236}">
                <a16:creationId xmlns:a16="http://schemas.microsoft.com/office/drawing/2014/main" id="{CC24DF01-BFDE-92CD-0AF5-2CF07E9E57EE}"/>
              </a:ext>
            </a:extLst>
          </p:cNvPr>
          <p:cNvSpPr/>
          <p:nvPr/>
        </p:nvSpPr>
        <p:spPr>
          <a:xfrm>
            <a:off x="5350668" y="2639827"/>
            <a:ext cx="5484345" cy="1994803"/>
          </a:xfrm>
          <a:prstGeom prst="roundRect">
            <a:avLst>
              <a:gd name="adj" fmla="val 3342"/>
            </a:avLst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 dirty="0"/>
          </a:p>
        </p:txBody>
      </p:sp>
      <p:sp>
        <p:nvSpPr>
          <p:cNvPr id="394" name="Rectangle: Rounded Corners 393">
            <a:extLst>
              <a:ext uri="{FF2B5EF4-FFF2-40B4-BE49-F238E27FC236}">
                <a16:creationId xmlns:a16="http://schemas.microsoft.com/office/drawing/2014/main" id="{BC93A660-2508-5A3C-DE0A-59845249208F}"/>
              </a:ext>
            </a:extLst>
          </p:cNvPr>
          <p:cNvSpPr/>
          <p:nvPr/>
        </p:nvSpPr>
        <p:spPr>
          <a:xfrm>
            <a:off x="2936285" y="906990"/>
            <a:ext cx="1868152" cy="5285116"/>
          </a:xfrm>
          <a:prstGeom prst="roundRect">
            <a:avLst>
              <a:gd name="adj" fmla="val 13554"/>
            </a:avLst>
          </a:prstGeom>
          <a:solidFill>
            <a:schemeClr val="bg1">
              <a:lumMod val="8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E268682D-C626-6211-59BB-71DC40B8BF5F}"/>
              </a:ext>
            </a:extLst>
          </p:cNvPr>
          <p:cNvSpPr txBox="1"/>
          <p:nvPr/>
        </p:nvSpPr>
        <p:spPr>
          <a:xfrm>
            <a:off x="173891" y="68221"/>
            <a:ext cx="11844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Workspace Pattern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C8EBFDFE-1BE8-ED37-2491-7F8423F75535}"/>
              </a:ext>
            </a:extLst>
          </p:cNvPr>
          <p:cNvSpPr/>
          <p:nvPr/>
        </p:nvSpPr>
        <p:spPr>
          <a:xfrm>
            <a:off x="3247823" y="1282313"/>
            <a:ext cx="1239926" cy="149952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5C5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FB93018-A653-6E33-062D-0779E486615B}"/>
              </a:ext>
            </a:extLst>
          </p:cNvPr>
          <p:cNvCxnSpPr>
            <a:cxnSpLocks/>
          </p:cNvCxnSpPr>
          <p:nvPr/>
        </p:nvCxnSpPr>
        <p:spPr>
          <a:xfrm flipV="1">
            <a:off x="3373456" y="1719034"/>
            <a:ext cx="974855" cy="7530"/>
          </a:xfrm>
          <a:prstGeom prst="line">
            <a:avLst/>
          </a:prstGeom>
          <a:solidFill>
            <a:schemeClr val="bg1"/>
          </a:solidFill>
          <a:ln w="19050">
            <a:solidFill>
              <a:srgbClr val="5C5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F8AF9D79-FD34-5956-C828-46B766AAF72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1F3F4"/>
              </a:clrFrom>
              <a:clrTo>
                <a:srgbClr val="F1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75210" y="1776868"/>
            <a:ext cx="328514" cy="320693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15AFAEB5-E300-C741-4E6C-87BA4EBEF11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1F3F4"/>
              </a:clrFrom>
              <a:clrTo>
                <a:srgbClr val="F1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2045" y="1314012"/>
            <a:ext cx="400102" cy="3511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922359-DC9F-DCCB-FA0A-90A9A83D922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1F3F4"/>
              </a:clrFrom>
              <a:clrTo>
                <a:srgbClr val="F1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77252" y="2097561"/>
            <a:ext cx="328514" cy="3206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9C146A-9428-5D31-19EC-66C596FC713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1F3F4"/>
              </a:clrFrom>
              <a:clrTo>
                <a:srgbClr val="F1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85499" y="2418254"/>
            <a:ext cx="328514" cy="320693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6247CBBD-C13F-B6B9-7235-F7421B25DDF0}"/>
              </a:ext>
            </a:extLst>
          </p:cNvPr>
          <p:cNvSpPr txBox="1"/>
          <p:nvPr/>
        </p:nvSpPr>
        <p:spPr>
          <a:xfrm>
            <a:off x="3697034" y="1280324"/>
            <a:ext cx="718392" cy="438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36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  <a:p>
            <a:r>
              <a:rPr lang="en-US" sz="1051" dirty="0">
                <a:solidFill>
                  <a:srgbClr val="0036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</a:t>
            </a:r>
            <a:endParaRPr lang="en-US" sz="1600" dirty="0">
              <a:solidFill>
                <a:srgbClr val="00364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C9E1DB6-813B-4792-F663-A41C7D32DDEA}"/>
              </a:ext>
            </a:extLst>
          </p:cNvPr>
          <p:cNvSpPr/>
          <p:nvPr/>
        </p:nvSpPr>
        <p:spPr>
          <a:xfrm>
            <a:off x="3240920" y="2887732"/>
            <a:ext cx="1239926" cy="149952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5C5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18DEA5-4A0B-F528-75BE-556D8C13CF6B}"/>
              </a:ext>
            </a:extLst>
          </p:cNvPr>
          <p:cNvCxnSpPr>
            <a:cxnSpLocks/>
          </p:cNvCxnSpPr>
          <p:nvPr/>
        </p:nvCxnSpPr>
        <p:spPr>
          <a:xfrm flipV="1">
            <a:off x="3366553" y="3324453"/>
            <a:ext cx="974855" cy="7530"/>
          </a:xfrm>
          <a:prstGeom prst="line">
            <a:avLst/>
          </a:prstGeom>
          <a:solidFill>
            <a:schemeClr val="bg1"/>
          </a:solidFill>
          <a:ln w="19050">
            <a:solidFill>
              <a:srgbClr val="5C5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1FDFB6F1-3FF3-C8EB-E61E-11060244737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1F3F4"/>
              </a:clrFrom>
              <a:clrTo>
                <a:srgbClr val="F1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68307" y="3382287"/>
            <a:ext cx="328514" cy="32069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351ED45-17F9-77B7-CDB7-4833C8E380E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1F3F4"/>
              </a:clrFrom>
              <a:clrTo>
                <a:srgbClr val="F1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15142" y="2919431"/>
            <a:ext cx="400102" cy="35111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275CFC6-8B68-E934-7EFB-AF6C22EE8BD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1F3F4"/>
              </a:clrFrom>
              <a:clrTo>
                <a:srgbClr val="F1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70349" y="3702980"/>
            <a:ext cx="328514" cy="32069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881533A-8A08-914D-301E-5F76589674C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1F3F4"/>
              </a:clrFrom>
              <a:clrTo>
                <a:srgbClr val="F1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78596" y="4023673"/>
            <a:ext cx="328514" cy="3206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FA1010E-F9F1-EBAC-6D7D-7504A5A0F0B3}"/>
              </a:ext>
            </a:extLst>
          </p:cNvPr>
          <p:cNvSpPr txBox="1"/>
          <p:nvPr/>
        </p:nvSpPr>
        <p:spPr>
          <a:xfrm>
            <a:off x="3690131" y="2885743"/>
            <a:ext cx="718392" cy="438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36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  <a:p>
            <a:r>
              <a:rPr lang="en-US" sz="1051" dirty="0">
                <a:solidFill>
                  <a:srgbClr val="0036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</a:t>
            </a:r>
            <a:endParaRPr lang="en-US" sz="1600" dirty="0">
              <a:solidFill>
                <a:srgbClr val="00364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DA275A7-7D0C-A9FE-113F-46CBDD7265E2}"/>
              </a:ext>
            </a:extLst>
          </p:cNvPr>
          <p:cNvSpPr/>
          <p:nvPr/>
        </p:nvSpPr>
        <p:spPr>
          <a:xfrm>
            <a:off x="3247823" y="4487758"/>
            <a:ext cx="1239926" cy="1499529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5C5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A3B5770-DE5D-CAD2-1C71-3C4E8715B325}"/>
              </a:ext>
            </a:extLst>
          </p:cNvPr>
          <p:cNvCxnSpPr>
            <a:cxnSpLocks/>
          </p:cNvCxnSpPr>
          <p:nvPr/>
        </p:nvCxnSpPr>
        <p:spPr>
          <a:xfrm flipV="1">
            <a:off x="3373456" y="4924479"/>
            <a:ext cx="974855" cy="7530"/>
          </a:xfrm>
          <a:prstGeom prst="line">
            <a:avLst/>
          </a:prstGeom>
          <a:solidFill>
            <a:schemeClr val="bg1"/>
          </a:solidFill>
          <a:ln w="19050">
            <a:solidFill>
              <a:srgbClr val="5C5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BA818323-6832-ECD1-67AA-60E5C496F3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1F3F4"/>
              </a:clrFrom>
              <a:clrTo>
                <a:srgbClr val="F1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75210" y="4982313"/>
            <a:ext cx="328514" cy="32069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3660CCD-88DB-5DA6-8A56-93B2D1CFA3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1F3F4"/>
              </a:clrFrom>
              <a:clrTo>
                <a:srgbClr val="F1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2045" y="4519457"/>
            <a:ext cx="400102" cy="35111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5FF5363-E779-6D12-F00C-1EF3DC91DDD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1F3F4"/>
              </a:clrFrom>
              <a:clrTo>
                <a:srgbClr val="F1F3F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77252" y="5303006"/>
            <a:ext cx="328514" cy="32069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C52402E-7525-027A-5E7D-18880BD0F285}"/>
              </a:ext>
            </a:extLst>
          </p:cNvPr>
          <p:cNvSpPr txBox="1"/>
          <p:nvPr/>
        </p:nvSpPr>
        <p:spPr>
          <a:xfrm>
            <a:off x="3697034" y="4485769"/>
            <a:ext cx="718392" cy="438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36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</a:p>
          <a:p>
            <a:r>
              <a:rPr lang="en-US" sz="1051" dirty="0">
                <a:solidFill>
                  <a:srgbClr val="0036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</a:t>
            </a:r>
            <a:endParaRPr lang="en-US" sz="1600" dirty="0">
              <a:solidFill>
                <a:srgbClr val="00364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3CCE29BF-7917-5F65-9657-ED5C215FD26E}"/>
              </a:ext>
            </a:extLst>
          </p:cNvPr>
          <p:cNvGrpSpPr/>
          <p:nvPr/>
        </p:nvGrpSpPr>
        <p:grpSpPr>
          <a:xfrm>
            <a:off x="5470941" y="2984551"/>
            <a:ext cx="1610189" cy="1492112"/>
            <a:chOff x="5464678" y="1262226"/>
            <a:chExt cx="1610189" cy="1492112"/>
          </a:xfrm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7B615302-7617-73D9-9DE1-288DC89EFFBA}"/>
                </a:ext>
              </a:extLst>
            </p:cNvPr>
            <p:cNvGrpSpPr/>
            <p:nvPr/>
          </p:nvGrpSpPr>
          <p:grpSpPr>
            <a:xfrm>
              <a:off x="5464678" y="1262226"/>
              <a:ext cx="1610189" cy="1492112"/>
              <a:chOff x="5679960" y="1185461"/>
              <a:chExt cx="1610189" cy="1492112"/>
            </a:xfrm>
          </p:grpSpPr>
          <p:sp>
            <p:nvSpPr>
              <p:cNvPr id="182" name="Rectangle: Rounded Corners 181">
                <a:extLst>
                  <a:ext uri="{FF2B5EF4-FFF2-40B4-BE49-F238E27FC236}">
                    <a16:creationId xmlns:a16="http://schemas.microsoft.com/office/drawing/2014/main" id="{37594E02-91FC-2EC3-B707-99353ED9FC6B}"/>
                  </a:ext>
                </a:extLst>
              </p:cNvPr>
              <p:cNvSpPr/>
              <p:nvPr/>
            </p:nvSpPr>
            <p:spPr>
              <a:xfrm>
                <a:off x="5679960" y="1187450"/>
                <a:ext cx="1610189" cy="1490123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rgbClr val="5C5B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351" dirty="0"/>
              </a:p>
            </p:txBody>
          </p: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19C2CC4B-7107-00C9-8D78-CCDC8748B9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05593" y="1624171"/>
                <a:ext cx="1340506" cy="753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5C5B5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pic>
            <p:nvPicPr>
              <p:cNvPr id="184" name="Picture 183">
                <a:extLst>
                  <a:ext uri="{FF2B5EF4-FFF2-40B4-BE49-F238E27FC236}">
                    <a16:creationId xmlns:a16="http://schemas.microsoft.com/office/drawing/2014/main" id="{0458BA87-9F5B-8195-FAF9-E6C961D427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clrChange>
                  <a:clrFrom>
                    <a:srgbClr val="F1F3F4"/>
                  </a:clrFrom>
                  <a:clrTo>
                    <a:srgbClr val="F1F3F4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013981" y="1668380"/>
                <a:ext cx="328514" cy="320693"/>
              </a:xfrm>
              <a:prstGeom prst="rect">
                <a:avLst/>
              </a:prstGeom>
            </p:spPr>
          </p:pic>
          <p:pic>
            <p:nvPicPr>
              <p:cNvPr id="185" name="Picture 184">
                <a:extLst>
                  <a:ext uri="{FF2B5EF4-FFF2-40B4-BE49-F238E27FC236}">
                    <a16:creationId xmlns:a16="http://schemas.microsoft.com/office/drawing/2014/main" id="{3082E844-FB53-66F5-500A-0D0AA90BC8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1F3F4"/>
                  </a:clrFrom>
                  <a:clrTo>
                    <a:srgbClr val="F1F3F4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5754182" y="1219149"/>
                <a:ext cx="400102" cy="351110"/>
              </a:xfrm>
              <a:prstGeom prst="rect">
                <a:avLst/>
              </a:prstGeom>
            </p:spPr>
          </p:pic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FDE7E40B-5AFA-C8C5-4C5D-D99F4191FB9E}"/>
                  </a:ext>
                </a:extLst>
              </p:cNvPr>
              <p:cNvSpPr txBox="1"/>
              <p:nvPr/>
            </p:nvSpPr>
            <p:spPr>
              <a:xfrm>
                <a:off x="6129170" y="1185461"/>
                <a:ext cx="1078665" cy="438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00364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Workspace 1</a:t>
                </a:r>
              </a:p>
              <a:p>
                <a:r>
                  <a:rPr lang="en-US" sz="1051" dirty="0">
                    <a:solidFill>
                      <a:srgbClr val="00364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Dev</a:t>
                </a:r>
                <a:endParaRPr lang="en-US" sz="1600" dirty="0">
                  <a:solidFill>
                    <a:srgbClr val="0036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190" name="Picture 189">
                <a:extLst>
                  <a:ext uri="{FF2B5EF4-FFF2-40B4-BE49-F238E27FC236}">
                    <a16:creationId xmlns:a16="http://schemas.microsoft.com/office/drawing/2014/main" id="{71AF0235-6D3E-E5DB-B727-DB487AF8ED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1F3F4"/>
                  </a:clrFrom>
                  <a:clrTo>
                    <a:srgbClr val="F1F3F4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577254" y="1679824"/>
                <a:ext cx="245424" cy="303171"/>
              </a:xfrm>
              <a:prstGeom prst="rect">
                <a:avLst/>
              </a:prstGeom>
            </p:spPr>
          </p:pic>
          <p:pic>
            <p:nvPicPr>
              <p:cNvPr id="191" name="Picture 190">
                <a:extLst>
                  <a:ext uri="{FF2B5EF4-FFF2-40B4-BE49-F238E27FC236}">
                    <a16:creationId xmlns:a16="http://schemas.microsoft.com/office/drawing/2014/main" id="{23BD0EDE-C623-857F-F4F0-81D442106A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1F3F4"/>
                  </a:clrFrom>
                  <a:clrTo>
                    <a:srgbClr val="F1F3F4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581545" y="2007024"/>
                <a:ext cx="245424" cy="303171"/>
              </a:xfrm>
              <a:prstGeom prst="rect">
                <a:avLst/>
              </a:prstGeom>
            </p:spPr>
          </p:pic>
          <p:cxnSp>
            <p:nvCxnSpPr>
              <p:cNvPr id="258" name="Connector: Elbow 257">
                <a:extLst>
                  <a:ext uri="{FF2B5EF4-FFF2-40B4-BE49-F238E27FC236}">
                    <a16:creationId xmlns:a16="http://schemas.microsoft.com/office/drawing/2014/main" id="{3BF8DB6E-981A-1135-74DE-199121A478CC}"/>
                  </a:ext>
                </a:extLst>
              </p:cNvPr>
              <p:cNvCxnSpPr>
                <a:cxnSpLocks/>
                <a:stCxn id="184" idx="3"/>
                <a:endCxn id="190" idx="1"/>
              </p:cNvCxnSpPr>
              <p:nvPr/>
            </p:nvCxnSpPr>
            <p:spPr>
              <a:xfrm>
                <a:off x="6342495" y="1828727"/>
                <a:ext cx="234759" cy="2683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0" name="Picture 299">
              <a:extLst>
                <a:ext uri="{FF2B5EF4-FFF2-40B4-BE49-F238E27FC236}">
                  <a16:creationId xmlns:a16="http://schemas.microsoft.com/office/drawing/2014/main" id="{2578A3C7-DE19-A376-80BF-4E73C385A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1F3F4"/>
                </a:clrFrom>
                <a:clrTo>
                  <a:srgbClr val="F1F3F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61972" y="2410989"/>
              <a:ext cx="245424" cy="303171"/>
            </a:xfrm>
            <a:prstGeom prst="rect">
              <a:avLst/>
            </a:prstGeom>
          </p:spPr>
        </p:pic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E9D61D64-AFB5-6AEE-9641-1DD187031C2F}"/>
              </a:ext>
            </a:extLst>
          </p:cNvPr>
          <p:cNvGrpSpPr/>
          <p:nvPr/>
        </p:nvGrpSpPr>
        <p:grpSpPr>
          <a:xfrm>
            <a:off x="7277416" y="2975701"/>
            <a:ext cx="1610189" cy="1492112"/>
            <a:chOff x="5679960" y="1185461"/>
            <a:chExt cx="1610189" cy="1492112"/>
          </a:xfrm>
        </p:grpSpPr>
        <p:sp>
          <p:nvSpPr>
            <p:cNvPr id="308" name="Rectangle: Rounded Corners 307">
              <a:extLst>
                <a:ext uri="{FF2B5EF4-FFF2-40B4-BE49-F238E27FC236}">
                  <a16:creationId xmlns:a16="http://schemas.microsoft.com/office/drawing/2014/main" id="{31C82D5D-799C-F3D3-F556-2D183DD61A84}"/>
                </a:ext>
              </a:extLst>
            </p:cNvPr>
            <p:cNvSpPr/>
            <p:nvPr/>
          </p:nvSpPr>
          <p:spPr>
            <a:xfrm>
              <a:off x="5679960" y="1187450"/>
              <a:ext cx="1610189" cy="14901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5C5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1" dirty="0"/>
            </a:p>
          </p:txBody>
        </p: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DC0F846C-C842-128F-4CCE-ADBCD67ADA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5593" y="1624171"/>
              <a:ext cx="1340506" cy="753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5C5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310" name="Picture 309">
              <a:extLst>
                <a:ext uri="{FF2B5EF4-FFF2-40B4-BE49-F238E27FC236}">
                  <a16:creationId xmlns:a16="http://schemas.microsoft.com/office/drawing/2014/main" id="{E27DDF2F-3509-8FF5-1FE0-3618D6669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1F3F4"/>
                </a:clrFrom>
                <a:clrTo>
                  <a:srgbClr val="F1F3F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013981" y="1668380"/>
              <a:ext cx="328514" cy="320693"/>
            </a:xfrm>
            <a:prstGeom prst="rect">
              <a:avLst/>
            </a:prstGeom>
          </p:spPr>
        </p:pic>
        <p:pic>
          <p:nvPicPr>
            <p:cNvPr id="311" name="Picture 310">
              <a:extLst>
                <a:ext uri="{FF2B5EF4-FFF2-40B4-BE49-F238E27FC236}">
                  <a16:creationId xmlns:a16="http://schemas.microsoft.com/office/drawing/2014/main" id="{B62CE14E-A954-7211-A7EA-6F417F4FBA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1F3F4"/>
                </a:clrFrom>
                <a:clrTo>
                  <a:srgbClr val="F1F3F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54182" y="1219149"/>
              <a:ext cx="400102" cy="351110"/>
            </a:xfrm>
            <a:prstGeom prst="rect">
              <a:avLst/>
            </a:prstGeom>
          </p:spPr>
        </p:pic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47311570-19D8-3586-EAAA-38BDD4FFC78C}"/>
                </a:ext>
              </a:extLst>
            </p:cNvPr>
            <p:cNvSpPr txBox="1"/>
            <p:nvPr/>
          </p:nvSpPr>
          <p:spPr>
            <a:xfrm>
              <a:off x="6129170" y="1185461"/>
              <a:ext cx="1078665" cy="438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36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Workspace 1</a:t>
              </a:r>
            </a:p>
            <a:p>
              <a:r>
                <a:rPr lang="en-US" sz="1051" dirty="0">
                  <a:solidFill>
                    <a:srgbClr val="0036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UAT</a:t>
              </a:r>
              <a:endParaRPr lang="en-US" sz="1600" dirty="0">
                <a:solidFill>
                  <a:srgbClr val="0036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313" name="Picture 312">
              <a:extLst>
                <a:ext uri="{FF2B5EF4-FFF2-40B4-BE49-F238E27FC236}">
                  <a16:creationId xmlns:a16="http://schemas.microsoft.com/office/drawing/2014/main" id="{7172D3BE-DA1D-2502-F793-31D6C8E70A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1F3F4"/>
                </a:clrFrom>
                <a:clrTo>
                  <a:srgbClr val="F1F3F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77254" y="1679824"/>
              <a:ext cx="245424" cy="303171"/>
            </a:xfrm>
            <a:prstGeom prst="rect">
              <a:avLst/>
            </a:prstGeom>
          </p:spPr>
        </p:pic>
        <p:pic>
          <p:nvPicPr>
            <p:cNvPr id="314" name="Picture 313">
              <a:extLst>
                <a:ext uri="{FF2B5EF4-FFF2-40B4-BE49-F238E27FC236}">
                  <a16:creationId xmlns:a16="http://schemas.microsoft.com/office/drawing/2014/main" id="{30BB42B2-993D-BB6A-36A7-6FEE29ADA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1F3F4"/>
                </a:clrFrom>
                <a:clrTo>
                  <a:srgbClr val="F1F3F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81545" y="2007024"/>
              <a:ext cx="245424" cy="303171"/>
            </a:xfrm>
            <a:prstGeom prst="rect">
              <a:avLst/>
            </a:prstGeom>
          </p:spPr>
        </p:pic>
        <p:cxnSp>
          <p:nvCxnSpPr>
            <p:cNvPr id="315" name="Connector: Elbow 257">
              <a:extLst>
                <a:ext uri="{FF2B5EF4-FFF2-40B4-BE49-F238E27FC236}">
                  <a16:creationId xmlns:a16="http://schemas.microsoft.com/office/drawing/2014/main" id="{A31DDDB0-5459-7D04-83C2-F2EC07EDBAE5}"/>
                </a:ext>
              </a:extLst>
            </p:cNvPr>
            <p:cNvCxnSpPr>
              <a:cxnSpLocks/>
              <a:stCxn id="310" idx="3"/>
              <a:endCxn id="313" idx="1"/>
            </p:cNvCxnSpPr>
            <p:nvPr/>
          </p:nvCxnSpPr>
          <p:spPr>
            <a:xfrm>
              <a:off x="6342495" y="1828727"/>
              <a:ext cx="234759" cy="2683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1A675630-E03C-0DA1-65FA-C063D7D8B67F}"/>
              </a:ext>
            </a:extLst>
          </p:cNvPr>
          <p:cNvGrpSpPr/>
          <p:nvPr/>
        </p:nvGrpSpPr>
        <p:grpSpPr>
          <a:xfrm>
            <a:off x="9069605" y="2984551"/>
            <a:ext cx="1610189" cy="1492112"/>
            <a:chOff x="5679960" y="1185461"/>
            <a:chExt cx="1610189" cy="1492112"/>
          </a:xfrm>
        </p:grpSpPr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0938C8C2-D2DA-9501-A234-7E3F5AADB1BB}"/>
                </a:ext>
              </a:extLst>
            </p:cNvPr>
            <p:cNvSpPr/>
            <p:nvPr/>
          </p:nvSpPr>
          <p:spPr>
            <a:xfrm>
              <a:off x="5679960" y="1187450"/>
              <a:ext cx="1610189" cy="149012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5C5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1" dirty="0"/>
            </a:p>
          </p:txBody>
        </p: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1A7FCE84-919B-1409-C17B-598D96D7EB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5593" y="1624171"/>
              <a:ext cx="1340506" cy="753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5C5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319" name="Picture 318">
              <a:extLst>
                <a:ext uri="{FF2B5EF4-FFF2-40B4-BE49-F238E27FC236}">
                  <a16:creationId xmlns:a16="http://schemas.microsoft.com/office/drawing/2014/main" id="{37D76774-DFD9-767F-D3AC-D2BC10453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1F3F4"/>
                </a:clrFrom>
                <a:clrTo>
                  <a:srgbClr val="F1F3F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013981" y="1668380"/>
              <a:ext cx="328514" cy="320693"/>
            </a:xfrm>
            <a:prstGeom prst="rect">
              <a:avLst/>
            </a:prstGeom>
          </p:spPr>
        </p:pic>
        <p:pic>
          <p:nvPicPr>
            <p:cNvPr id="320" name="Picture 319">
              <a:extLst>
                <a:ext uri="{FF2B5EF4-FFF2-40B4-BE49-F238E27FC236}">
                  <a16:creationId xmlns:a16="http://schemas.microsoft.com/office/drawing/2014/main" id="{58D18A05-8EA1-D888-26E0-E6605EE69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1F3F4"/>
                </a:clrFrom>
                <a:clrTo>
                  <a:srgbClr val="F1F3F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54182" y="1219149"/>
              <a:ext cx="400102" cy="351110"/>
            </a:xfrm>
            <a:prstGeom prst="rect">
              <a:avLst/>
            </a:prstGeom>
          </p:spPr>
        </p:pic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4CBF142B-0DA2-848F-9AD3-B7D527F8AC2D}"/>
                </a:ext>
              </a:extLst>
            </p:cNvPr>
            <p:cNvSpPr txBox="1"/>
            <p:nvPr/>
          </p:nvSpPr>
          <p:spPr>
            <a:xfrm>
              <a:off x="6129170" y="1185461"/>
              <a:ext cx="1078665" cy="438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36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Workspace 1</a:t>
              </a:r>
            </a:p>
            <a:p>
              <a:r>
                <a:rPr lang="en-US" sz="1051" dirty="0">
                  <a:solidFill>
                    <a:srgbClr val="00364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Prod</a:t>
              </a:r>
              <a:endParaRPr lang="en-US" sz="1600" dirty="0">
                <a:solidFill>
                  <a:srgbClr val="00364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322" name="Picture 321">
              <a:extLst>
                <a:ext uri="{FF2B5EF4-FFF2-40B4-BE49-F238E27FC236}">
                  <a16:creationId xmlns:a16="http://schemas.microsoft.com/office/drawing/2014/main" id="{3136F5B4-2939-0E01-EE5D-7B5C39BE3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1F3F4"/>
                </a:clrFrom>
                <a:clrTo>
                  <a:srgbClr val="F1F3F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77254" y="1679824"/>
              <a:ext cx="245424" cy="303171"/>
            </a:xfrm>
            <a:prstGeom prst="rect">
              <a:avLst/>
            </a:prstGeom>
          </p:spPr>
        </p:pic>
        <p:pic>
          <p:nvPicPr>
            <p:cNvPr id="323" name="Picture 322">
              <a:extLst>
                <a:ext uri="{FF2B5EF4-FFF2-40B4-BE49-F238E27FC236}">
                  <a16:creationId xmlns:a16="http://schemas.microsoft.com/office/drawing/2014/main" id="{710A7FC4-BD1B-0E1E-F469-727C62086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1F3F4"/>
                </a:clrFrom>
                <a:clrTo>
                  <a:srgbClr val="F1F3F4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81545" y="2007024"/>
              <a:ext cx="245424" cy="303171"/>
            </a:xfrm>
            <a:prstGeom prst="rect">
              <a:avLst/>
            </a:prstGeom>
          </p:spPr>
        </p:pic>
        <p:cxnSp>
          <p:nvCxnSpPr>
            <p:cNvPr id="324" name="Connector: Elbow 257">
              <a:extLst>
                <a:ext uri="{FF2B5EF4-FFF2-40B4-BE49-F238E27FC236}">
                  <a16:creationId xmlns:a16="http://schemas.microsoft.com/office/drawing/2014/main" id="{16B18CEA-C88B-6C44-98A7-A10A3105C8A3}"/>
                </a:ext>
              </a:extLst>
            </p:cNvPr>
            <p:cNvCxnSpPr>
              <a:cxnSpLocks/>
              <a:stCxn id="319" idx="3"/>
              <a:endCxn id="322" idx="1"/>
            </p:cNvCxnSpPr>
            <p:nvPr/>
          </p:nvCxnSpPr>
          <p:spPr>
            <a:xfrm>
              <a:off x="6342495" y="1828727"/>
              <a:ext cx="234759" cy="2683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5" name="Connector: Elbow 324">
            <a:extLst>
              <a:ext uri="{FF2B5EF4-FFF2-40B4-BE49-F238E27FC236}">
                <a16:creationId xmlns:a16="http://schemas.microsoft.com/office/drawing/2014/main" id="{33685C72-7473-0C67-FDA5-28BCED805DA0}"/>
              </a:ext>
            </a:extLst>
          </p:cNvPr>
          <p:cNvCxnSpPr>
            <a:cxnSpLocks/>
            <a:stCxn id="31" idx="3"/>
            <a:endCxn id="184" idx="1"/>
          </p:cNvCxnSpPr>
          <p:nvPr/>
        </p:nvCxnSpPr>
        <p:spPr>
          <a:xfrm flipV="1">
            <a:off x="4003724" y="3627817"/>
            <a:ext cx="1801238" cy="1514843"/>
          </a:xfrm>
          <a:prstGeom prst="bentConnector3">
            <a:avLst>
              <a:gd name="adj1" fmla="val 59177"/>
            </a:avLst>
          </a:prstGeom>
          <a:ln w="19050">
            <a:solidFill>
              <a:srgbClr val="729F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Connector: Elbow 327">
            <a:extLst>
              <a:ext uri="{FF2B5EF4-FFF2-40B4-BE49-F238E27FC236}">
                <a16:creationId xmlns:a16="http://schemas.microsoft.com/office/drawing/2014/main" id="{85013205-246C-AEE0-83E8-6C087D8317DA}"/>
              </a:ext>
            </a:extLst>
          </p:cNvPr>
          <p:cNvCxnSpPr>
            <a:cxnSpLocks/>
            <a:stCxn id="31" idx="3"/>
            <a:endCxn id="191" idx="1"/>
          </p:cNvCxnSpPr>
          <p:nvPr/>
        </p:nvCxnSpPr>
        <p:spPr>
          <a:xfrm flipV="1">
            <a:off x="4003724" y="3957700"/>
            <a:ext cx="2368802" cy="1184960"/>
          </a:xfrm>
          <a:prstGeom prst="bentConnector3">
            <a:avLst>
              <a:gd name="adj1" fmla="val 44977"/>
            </a:avLst>
          </a:prstGeom>
          <a:ln w="19050">
            <a:solidFill>
              <a:srgbClr val="729F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Connector: Elbow 330">
            <a:extLst>
              <a:ext uri="{FF2B5EF4-FFF2-40B4-BE49-F238E27FC236}">
                <a16:creationId xmlns:a16="http://schemas.microsoft.com/office/drawing/2014/main" id="{1F1F866A-FE70-1371-B1C6-332777C1FDAA}"/>
              </a:ext>
            </a:extLst>
          </p:cNvPr>
          <p:cNvCxnSpPr>
            <a:cxnSpLocks/>
            <a:stCxn id="31" idx="3"/>
            <a:endCxn id="310" idx="1"/>
          </p:cNvCxnSpPr>
          <p:nvPr/>
        </p:nvCxnSpPr>
        <p:spPr>
          <a:xfrm flipV="1">
            <a:off x="4003724" y="3618967"/>
            <a:ext cx="3607713" cy="1523693"/>
          </a:xfrm>
          <a:prstGeom prst="bentConnector3">
            <a:avLst>
              <a:gd name="adj1" fmla="val 88018"/>
            </a:avLst>
          </a:prstGeom>
          <a:ln w="19050">
            <a:solidFill>
              <a:srgbClr val="729F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Connector: Elbow 333">
            <a:extLst>
              <a:ext uri="{FF2B5EF4-FFF2-40B4-BE49-F238E27FC236}">
                <a16:creationId xmlns:a16="http://schemas.microsoft.com/office/drawing/2014/main" id="{2025EEC0-C9F0-308C-5266-FFF4B4DF2450}"/>
              </a:ext>
            </a:extLst>
          </p:cNvPr>
          <p:cNvCxnSpPr>
            <a:cxnSpLocks/>
            <a:stCxn id="31" idx="3"/>
            <a:endCxn id="314" idx="1"/>
          </p:cNvCxnSpPr>
          <p:nvPr/>
        </p:nvCxnSpPr>
        <p:spPr>
          <a:xfrm flipV="1">
            <a:off x="4003724" y="3948850"/>
            <a:ext cx="4175277" cy="1193810"/>
          </a:xfrm>
          <a:prstGeom prst="bentConnector3">
            <a:avLst>
              <a:gd name="adj1" fmla="val 75950"/>
            </a:avLst>
          </a:prstGeom>
          <a:ln w="19050">
            <a:solidFill>
              <a:srgbClr val="729F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Connector: Elbow 336">
            <a:extLst>
              <a:ext uri="{FF2B5EF4-FFF2-40B4-BE49-F238E27FC236}">
                <a16:creationId xmlns:a16="http://schemas.microsoft.com/office/drawing/2014/main" id="{1294A472-371D-12D4-F28B-837BAF942C58}"/>
              </a:ext>
            </a:extLst>
          </p:cNvPr>
          <p:cNvCxnSpPr>
            <a:cxnSpLocks/>
            <a:stCxn id="31" idx="3"/>
            <a:endCxn id="319" idx="1"/>
          </p:cNvCxnSpPr>
          <p:nvPr/>
        </p:nvCxnSpPr>
        <p:spPr>
          <a:xfrm flipV="1">
            <a:off x="4003724" y="3627817"/>
            <a:ext cx="5399902" cy="1514843"/>
          </a:xfrm>
          <a:prstGeom prst="bentConnector3">
            <a:avLst>
              <a:gd name="adj1" fmla="val 92102"/>
            </a:avLst>
          </a:prstGeom>
          <a:ln w="19050">
            <a:solidFill>
              <a:srgbClr val="729F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Connector: Elbow 339">
            <a:extLst>
              <a:ext uri="{FF2B5EF4-FFF2-40B4-BE49-F238E27FC236}">
                <a16:creationId xmlns:a16="http://schemas.microsoft.com/office/drawing/2014/main" id="{8AA6822E-2589-8ADB-2806-2AC28D4F4BD7}"/>
              </a:ext>
            </a:extLst>
          </p:cNvPr>
          <p:cNvCxnSpPr>
            <a:cxnSpLocks/>
            <a:stCxn id="31" idx="3"/>
            <a:endCxn id="323" idx="1"/>
          </p:cNvCxnSpPr>
          <p:nvPr/>
        </p:nvCxnSpPr>
        <p:spPr>
          <a:xfrm flipV="1">
            <a:off x="4003724" y="3957700"/>
            <a:ext cx="5967466" cy="1184960"/>
          </a:xfrm>
          <a:prstGeom prst="bentConnector3">
            <a:avLst>
              <a:gd name="adj1" fmla="val 83270"/>
            </a:avLst>
          </a:prstGeom>
          <a:ln w="19050">
            <a:solidFill>
              <a:srgbClr val="729F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Connector: Elbow 361">
            <a:extLst>
              <a:ext uri="{FF2B5EF4-FFF2-40B4-BE49-F238E27FC236}">
                <a16:creationId xmlns:a16="http://schemas.microsoft.com/office/drawing/2014/main" id="{892833B7-9F2C-BAD3-DCDC-406100C9CA42}"/>
              </a:ext>
            </a:extLst>
          </p:cNvPr>
          <p:cNvCxnSpPr>
            <a:cxnSpLocks/>
            <a:stCxn id="34" idx="3"/>
            <a:endCxn id="300" idx="1"/>
          </p:cNvCxnSpPr>
          <p:nvPr/>
        </p:nvCxnSpPr>
        <p:spPr>
          <a:xfrm flipV="1">
            <a:off x="4005766" y="4284900"/>
            <a:ext cx="2362469" cy="1178453"/>
          </a:xfrm>
          <a:prstGeom prst="bentConnector3">
            <a:avLst>
              <a:gd name="adj1" fmla="val 50000"/>
            </a:avLst>
          </a:prstGeom>
          <a:ln w="19050">
            <a:solidFill>
              <a:srgbClr val="3B62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TextBox 394">
            <a:extLst>
              <a:ext uri="{FF2B5EF4-FFF2-40B4-BE49-F238E27FC236}">
                <a16:creationId xmlns:a16="http://schemas.microsoft.com/office/drawing/2014/main" id="{FB3BEC41-0A4C-1436-3E5B-F06AD89FA816}"/>
              </a:ext>
            </a:extLst>
          </p:cNvPr>
          <p:cNvSpPr txBox="1"/>
          <p:nvPr/>
        </p:nvSpPr>
        <p:spPr>
          <a:xfrm>
            <a:off x="3088159" y="930416"/>
            <a:ext cx="1663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Semantic Models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EB2C4317-5986-47E7-480F-BA2EF3C19473}"/>
              </a:ext>
            </a:extLst>
          </p:cNvPr>
          <p:cNvSpPr txBox="1"/>
          <p:nvPr/>
        </p:nvSpPr>
        <p:spPr>
          <a:xfrm>
            <a:off x="5386654" y="2648442"/>
            <a:ext cx="1663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Reports</a:t>
            </a:r>
          </a:p>
        </p:txBody>
      </p:sp>
      <p:pic>
        <p:nvPicPr>
          <p:cNvPr id="465" name="Picture 464">
            <a:extLst>
              <a:ext uri="{FF2B5EF4-FFF2-40B4-BE49-F238E27FC236}">
                <a16:creationId xmlns:a16="http://schemas.microsoft.com/office/drawing/2014/main" id="{9339A71E-B2B9-E354-04B4-B42CA58E950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835013" y="3568201"/>
            <a:ext cx="487992" cy="326800"/>
          </a:xfrm>
          <a:prstGeom prst="rect">
            <a:avLst/>
          </a:prstGeom>
        </p:spPr>
      </p:pic>
      <p:sp>
        <p:nvSpPr>
          <p:cNvPr id="468" name="TextBox 467">
            <a:extLst>
              <a:ext uri="{FF2B5EF4-FFF2-40B4-BE49-F238E27FC236}">
                <a16:creationId xmlns:a16="http://schemas.microsoft.com/office/drawing/2014/main" id="{14823081-93F2-D24D-6E50-5A3F907F3DCE}"/>
              </a:ext>
            </a:extLst>
          </p:cNvPr>
          <p:cNvSpPr txBox="1"/>
          <p:nvPr/>
        </p:nvSpPr>
        <p:spPr>
          <a:xfrm rot="16200000">
            <a:off x="10627966" y="3647674"/>
            <a:ext cx="1481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Consumer(s)</a:t>
            </a:r>
          </a:p>
        </p:txBody>
      </p:sp>
    </p:spTree>
    <p:extLst>
      <p:ext uri="{BB962C8B-B14F-4D97-AF65-F5344CB8AC3E}">
        <p14:creationId xmlns:p14="http://schemas.microsoft.com/office/powerpoint/2010/main" val="857342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1208</Words>
  <Application>Microsoft Office PowerPoint</Application>
  <PresentationFormat>Widescreen</PresentationFormat>
  <Paragraphs>273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Consolas</vt:lpstr>
      <vt:lpstr>Graphik Meetup</vt:lpstr>
      <vt:lpstr>Wingdings</vt:lpstr>
      <vt:lpstr>Office Theme</vt:lpstr>
      <vt:lpstr>Git Branching Strategies and Power 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Source Control</dc:title>
  <dc:creator>Jake Duddy</dc:creator>
  <cp:lastModifiedBy>Jake Duddy</cp:lastModifiedBy>
  <cp:revision>37</cp:revision>
  <dcterms:created xsi:type="dcterms:W3CDTF">2024-05-29T10:29:17Z</dcterms:created>
  <dcterms:modified xsi:type="dcterms:W3CDTF">2024-07-02T16:39:11Z</dcterms:modified>
</cp:coreProperties>
</file>