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71" r:id="rId3"/>
    <p:sldId id="257" r:id="rId4"/>
    <p:sldId id="258" r:id="rId5"/>
    <p:sldId id="27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42C806-2776-4D8B-9B38-FDCF2B51ED5C}" v="9" dt="2024-02-05T15:44:19.4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e Bayes" userId="014e294a-a381-4b2d-bf22-8e870b50b1c8" providerId="ADAL" clId="{3E42C806-2776-4D8B-9B38-FDCF2B51ED5C}"/>
    <pc:docChg chg="undo custSel modSld">
      <pc:chgData name="Sue Bayes" userId="014e294a-a381-4b2d-bf22-8e870b50b1c8" providerId="ADAL" clId="{3E42C806-2776-4D8B-9B38-FDCF2B51ED5C}" dt="2024-02-05T15:44:40.087" v="74" actId="26606"/>
      <pc:docMkLst>
        <pc:docMk/>
      </pc:docMkLst>
      <pc:sldChg chg="addSp delSp modSp mod">
        <pc:chgData name="Sue Bayes" userId="014e294a-a381-4b2d-bf22-8e870b50b1c8" providerId="ADAL" clId="{3E42C806-2776-4D8B-9B38-FDCF2B51ED5C}" dt="2024-02-05T15:44:21.852" v="71" actId="1076"/>
        <pc:sldMkLst>
          <pc:docMk/>
          <pc:sldMk cId="214370596" sldId="257"/>
        </pc:sldMkLst>
        <pc:spChg chg="mod">
          <ac:chgData name="Sue Bayes" userId="014e294a-a381-4b2d-bf22-8e870b50b1c8" providerId="ADAL" clId="{3E42C806-2776-4D8B-9B38-FDCF2B51ED5C}" dt="2024-02-05T15:41:20.522" v="56" actId="26606"/>
          <ac:spMkLst>
            <pc:docMk/>
            <pc:sldMk cId="214370596" sldId="257"/>
            <ac:spMk id="2" creationId="{102065A4-F572-652C-7372-609D08E3B0BB}"/>
          </ac:spMkLst>
        </pc:spChg>
        <pc:spChg chg="mod ord">
          <ac:chgData name="Sue Bayes" userId="014e294a-a381-4b2d-bf22-8e870b50b1c8" providerId="ADAL" clId="{3E42C806-2776-4D8B-9B38-FDCF2B51ED5C}" dt="2024-02-05T15:41:20.522" v="56" actId="26606"/>
          <ac:spMkLst>
            <pc:docMk/>
            <pc:sldMk cId="214370596" sldId="257"/>
            <ac:spMk id="3" creationId="{42FE5537-1F6D-9F4D-0C3B-9B669415C1DA}"/>
          </ac:spMkLst>
        </pc:spChg>
        <pc:spChg chg="add del">
          <ac:chgData name="Sue Bayes" userId="014e294a-a381-4b2d-bf22-8e870b50b1c8" providerId="ADAL" clId="{3E42C806-2776-4D8B-9B38-FDCF2B51ED5C}" dt="2024-02-05T15:39:25.969" v="47" actId="478"/>
          <ac:spMkLst>
            <pc:docMk/>
            <pc:sldMk cId="214370596" sldId="257"/>
            <ac:spMk id="8" creationId="{8603A274-0C5C-376C-FBE5-B52950ABADC5}"/>
          </ac:spMkLst>
        </pc:spChg>
        <pc:spChg chg="add del">
          <ac:chgData name="Sue Bayes" userId="014e294a-a381-4b2d-bf22-8e870b50b1c8" providerId="ADAL" clId="{3E42C806-2776-4D8B-9B38-FDCF2B51ED5C}" dt="2024-02-05T15:39:39.515" v="49" actId="22"/>
          <ac:spMkLst>
            <pc:docMk/>
            <pc:sldMk cId="214370596" sldId="257"/>
            <ac:spMk id="11" creationId="{19348BE0-1875-5996-1960-75A6D9A2606D}"/>
          </ac:spMkLst>
        </pc:spChg>
        <pc:spChg chg="add del">
          <ac:chgData name="Sue Bayes" userId="014e294a-a381-4b2d-bf22-8e870b50b1c8" providerId="ADAL" clId="{3E42C806-2776-4D8B-9B38-FDCF2B51ED5C}" dt="2024-02-05T15:41:04.827" v="54" actId="26606"/>
          <ac:spMkLst>
            <pc:docMk/>
            <pc:sldMk cId="214370596" sldId="257"/>
            <ac:spMk id="1031" creationId="{A7AE9375-4664-4DB2-922D-2782A6E439AC}"/>
          </ac:spMkLst>
        </pc:spChg>
        <pc:spChg chg="add del">
          <ac:chgData name="Sue Bayes" userId="014e294a-a381-4b2d-bf22-8e870b50b1c8" providerId="ADAL" clId="{3E42C806-2776-4D8B-9B38-FDCF2B51ED5C}" dt="2024-02-05T15:41:04.827" v="54" actId="26606"/>
          <ac:spMkLst>
            <pc:docMk/>
            <pc:sldMk cId="214370596" sldId="257"/>
            <ac:spMk id="1035" creationId="{C87417AF-190E-4D6E-AFA6-7D3E84B0B430}"/>
          </ac:spMkLst>
        </pc:spChg>
        <pc:spChg chg="add del">
          <ac:chgData name="Sue Bayes" userId="014e294a-a381-4b2d-bf22-8e870b50b1c8" providerId="ADAL" clId="{3E42C806-2776-4D8B-9B38-FDCF2B51ED5C}" dt="2024-02-05T15:41:04.827" v="54" actId="26606"/>
          <ac:spMkLst>
            <pc:docMk/>
            <pc:sldMk cId="214370596" sldId="257"/>
            <ac:spMk id="1037" creationId="{80B30ED8-273E-4C07-8568-2FE5CC5C483D}"/>
          </ac:spMkLst>
        </pc:spChg>
        <pc:spChg chg="add del">
          <ac:chgData name="Sue Bayes" userId="014e294a-a381-4b2d-bf22-8e870b50b1c8" providerId="ADAL" clId="{3E42C806-2776-4D8B-9B38-FDCF2B51ED5C}" dt="2024-02-05T15:41:20.522" v="56" actId="26606"/>
          <ac:spMkLst>
            <pc:docMk/>
            <pc:sldMk cId="214370596" sldId="257"/>
            <ac:spMk id="1039" creationId="{AE6CA01B-0DEB-4E9A-9768-B728DA42C1D4}"/>
          </ac:spMkLst>
        </pc:spChg>
        <pc:spChg chg="add del">
          <ac:chgData name="Sue Bayes" userId="014e294a-a381-4b2d-bf22-8e870b50b1c8" providerId="ADAL" clId="{3E42C806-2776-4D8B-9B38-FDCF2B51ED5C}" dt="2024-02-05T15:40:44.082" v="52" actId="26606"/>
          <ac:spMkLst>
            <pc:docMk/>
            <pc:sldMk cId="214370596" sldId="257"/>
            <ac:spMk id="1044" creationId="{2AB11B05-5E59-5B88-D8DB-0E975DEAE49E}"/>
          </ac:spMkLst>
        </pc:spChg>
        <pc:spChg chg="add">
          <ac:chgData name="Sue Bayes" userId="014e294a-a381-4b2d-bf22-8e870b50b1c8" providerId="ADAL" clId="{3E42C806-2776-4D8B-9B38-FDCF2B51ED5C}" dt="2024-02-05T15:41:20.522" v="56" actId="26606"/>
          <ac:spMkLst>
            <pc:docMk/>
            <pc:sldMk cId="214370596" sldId="257"/>
            <ac:spMk id="1055" creationId="{2AB11B05-5E59-5B88-D8DB-0E975DEAE49E}"/>
          </ac:spMkLst>
        </pc:spChg>
        <pc:grpChg chg="add del">
          <ac:chgData name="Sue Bayes" userId="014e294a-a381-4b2d-bf22-8e870b50b1c8" providerId="ADAL" clId="{3E42C806-2776-4D8B-9B38-FDCF2B51ED5C}" dt="2024-02-05T15:41:20.522" v="56" actId="26606"/>
          <ac:grpSpMkLst>
            <pc:docMk/>
            <pc:sldMk cId="214370596" sldId="257"/>
            <ac:grpSpMk id="1040" creationId="{A57D8C8E-634E-4E83-9657-225A4DFE47ED}"/>
          </ac:grpSpMkLst>
        </pc:grpChg>
        <pc:picChg chg="mod ord">
          <ac:chgData name="Sue Bayes" userId="014e294a-a381-4b2d-bf22-8e870b50b1c8" providerId="ADAL" clId="{3E42C806-2776-4D8B-9B38-FDCF2B51ED5C}" dt="2024-02-05T15:44:17.069" v="69" actId="1076"/>
          <ac:picMkLst>
            <pc:docMk/>
            <pc:sldMk cId="214370596" sldId="257"/>
            <ac:picMk id="5" creationId="{E22A8AED-89B2-E47A-AFAC-0ED4BBFAFDAD}"/>
          </ac:picMkLst>
        </pc:picChg>
        <pc:picChg chg="add mod ord">
          <ac:chgData name="Sue Bayes" userId="014e294a-a381-4b2d-bf22-8e870b50b1c8" providerId="ADAL" clId="{3E42C806-2776-4D8B-9B38-FDCF2B51ED5C}" dt="2024-02-05T15:44:21.852" v="71" actId="1076"/>
          <ac:picMkLst>
            <pc:docMk/>
            <pc:sldMk cId="214370596" sldId="257"/>
            <ac:picMk id="15" creationId="{DAD6F8EA-9CF6-1C08-9416-19E09ECA26A7}"/>
          </ac:picMkLst>
        </pc:picChg>
        <pc:picChg chg="mod ord">
          <ac:chgData name="Sue Bayes" userId="014e294a-a381-4b2d-bf22-8e870b50b1c8" providerId="ADAL" clId="{3E42C806-2776-4D8B-9B38-FDCF2B51ED5C}" dt="2024-02-05T15:44:19.401" v="70" actId="1076"/>
          <ac:picMkLst>
            <pc:docMk/>
            <pc:sldMk cId="214370596" sldId="257"/>
            <ac:picMk id="1026" creationId="{5880E8E3-E86E-9757-147E-C28217C7AB97}"/>
          </ac:picMkLst>
        </pc:picChg>
        <pc:cxnChg chg="add del">
          <ac:chgData name="Sue Bayes" userId="014e294a-a381-4b2d-bf22-8e870b50b1c8" providerId="ADAL" clId="{3E42C806-2776-4D8B-9B38-FDCF2B51ED5C}" dt="2024-02-05T15:41:04.827" v="54" actId="26606"/>
          <ac:cxnSpMkLst>
            <pc:docMk/>
            <pc:sldMk cId="214370596" sldId="257"/>
            <ac:cxnSpMk id="1033" creationId="{EE504C98-6397-41C1-A8D8-2D9C4ED307E0}"/>
          </ac:cxnSpMkLst>
        </pc:cxnChg>
        <pc:cxnChg chg="add del">
          <ac:chgData name="Sue Bayes" userId="014e294a-a381-4b2d-bf22-8e870b50b1c8" providerId="ADAL" clId="{3E42C806-2776-4D8B-9B38-FDCF2B51ED5C}" dt="2024-02-05T15:40:44.082" v="52" actId="26606"/>
          <ac:cxnSpMkLst>
            <pc:docMk/>
            <pc:sldMk cId="214370596" sldId="257"/>
            <ac:cxnSpMk id="1042" creationId="{1503BFE4-729B-D9D0-C17B-501E6AF1127A}"/>
          </ac:cxnSpMkLst>
        </pc:cxnChg>
        <pc:cxnChg chg="add">
          <ac:chgData name="Sue Bayes" userId="014e294a-a381-4b2d-bf22-8e870b50b1c8" providerId="ADAL" clId="{3E42C806-2776-4D8B-9B38-FDCF2B51ED5C}" dt="2024-02-05T15:41:20.522" v="56" actId="26606"/>
          <ac:cxnSpMkLst>
            <pc:docMk/>
            <pc:sldMk cId="214370596" sldId="257"/>
            <ac:cxnSpMk id="1053" creationId="{1503BFE4-729B-D9D0-C17B-501E6AF1127A}"/>
          </ac:cxnSpMkLst>
        </pc:cxnChg>
      </pc:sldChg>
      <pc:sldChg chg="addSp delSp modSp mod">
        <pc:chgData name="Sue Bayes" userId="014e294a-a381-4b2d-bf22-8e870b50b1c8" providerId="ADAL" clId="{3E42C806-2776-4D8B-9B38-FDCF2B51ED5C}" dt="2024-02-05T15:44:40.087" v="74" actId="26606"/>
        <pc:sldMkLst>
          <pc:docMk/>
          <pc:sldMk cId="704591233" sldId="258"/>
        </pc:sldMkLst>
        <pc:spChg chg="mod">
          <ac:chgData name="Sue Bayes" userId="014e294a-a381-4b2d-bf22-8e870b50b1c8" providerId="ADAL" clId="{3E42C806-2776-4D8B-9B38-FDCF2B51ED5C}" dt="2024-02-05T15:44:40.087" v="74" actId="26606"/>
          <ac:spMkLst>
            <pc:docMk/>
            <pc:sldMk cId="704591233" sldId="258"/>
            <ac:spMk id="2" creationId="{5CEB50C3-A036-4E91-B8C4-94896FABBA14}"/>
          </ac:spMkLst>
        </pc:spChg>
        <pc:spChg chg="mod">
          <ac:chgData name="Sue Bayes" userId="014e294a-a381-4b2d-bf22-8e870b50b1c8" providerId="ADAL" clId="{3E42C806-2776-4D8B-9B38-FDCF2B51ED5C}" dt="2024-02-05T15:44:40.087" v="74" actId="26606"/>
          <ac:spMkLst>
            <pc:docMk/>
            <pc:sldMk cId="704591233" sldId="258"/>
            <ac:spMk id="3" creationId="{7C561D4A-4E04-38A6-730E-65C789CEDDF2}"/>
          </ac:spMkLst>
        </pc:spChg>
        <pc:spChg chg="del">
          <ac:chgData name="Sue Bayes" userId="014e294a-a381-4b2d-bf22-8e870b50b1c8" providerId="ADAL" clId="{3E42C806-2776-4D8B-9B38-FDCF2B51ED5C}" dt="2024-02-05T15:41:35.538" v="58" actId="26606"/>
          <ac:spMkLst>
            <pc:docMk/>
            <pc:sldMk cId="704591233" sldId="258"/>
            <ac:spMk id="17" creationId="{A7AE9375-4664-4DB2-922D-2782A6E439AC}"/>
          </ac:spMkLst>
        </pc:spChg>
        <pc:spChg chg="del">
          <ac:chgData name="Sue Bayes" userId="014e294a-a381-4b2d-bf22-8e870b50b1c8" providerId="ADAL" clId="{3E42C806-2776-4D8B-9B38-FDCF2B51ED5C}" dt="2024-02-05T15:41:35.538" v="58" actId="26606"/>
          <ac:spMkLst>
            <pc:docMk/>
            <pc:sldMk cId="704591233" sldId="258"/>
            <ac:spMk id="21" creationId="{9DD005C1-8C51-42D6-9BEE-B9B83849743D}"/>
          </ac:spMkLst>
        </pc:spChg>
        <pc:spChg chg="add del">
          <ac:chgData name="Sue Bayes" userId="014e294a-a381-4b2d-bf22-8e870b50b1c8" providerId="ADAL" clId="{3E42C806-2776-4D8B-9B38-FDCF2B51ED5C}" dt="2024-02-05T15:44:40.087" v="74" actId="26606"/>
          <ac:spMkLst>
            <pc:docMk/>
            <pc:sldMk cId="704591233" sldId="258"/>
            <ac:spMk id="26" creationId="{743AA782-23D1-4521-8CAD-47662984AA08}"/>
          </ac:spMkLst>
        </pc:spChg>
        <pc:spChg chg="add del">
          <ac:chgData name="Sue Bayes" userId="014e294a-a381-4b2d-bf22-8e870b50b1c8" providerId="ADAL" clId="{3E42C806-2776-4D8B-9B38-FDCF2B51ED5C}" dt="2024-02-05T15:44:40.087" v="74" actId="26606"/>
          <ac:spMkLst>
            <pc:docMk/>
            <pc:sldMk cId="704591233" sldId="258"/>
            <ac:spMk id="28" creationId="{71877DBC-BB60-40F0-AC93-2ACDBAAE60CE}"/>
          </ac:spMkLst>
        </pc:spChg>
        <pc:spChg chg="add">
          <ac:chgData name="Sue Bayes" userId="014e294a-a381-4b2d-bf22-8e870b50b1c8" providerId="ADAL" clId="{3E42C806-2776-4D8B-9B38-FDCF2B51ED5C}" dt="2024-02-05T15:44:40.087" v="74" actId="26606"/>
          <ac:spMkLst>
            <pc:docMk/>
            <pc:sldMk cId="704591233" sldId="258"/>
            <ac:spMk id="33" creationId="{12609869-9E80-471B-A487-A53288E0E791}"/>
          </ac:spMkLst>
        </pc:spChg>
        <pc:spChg chg="add">
          <ac:chgData name="Sue Bayes" userId="014e294a-a381-4b2d-bf22-8e870b50b1c8" providerId="ADAL" clId="{3E42C806-2776-4D8B-9B38-FDCF2B51ED5C}" dt="2024-02-05T15:44:40.087" v="74" actId="26606"/>
          <ac:spMkLst>
            <pc:docMk/>
            <pc:sldMk cId="704591233" sldId="258"/>
            <ac:spMk id="35" creationId="{7004738A-9D34-43E8-97D2-CA0EED4F8BE0}"/>
          </ac:spMkLst>
        </pc:spChg>
        <pc:spChg chg="add">
          <ac:chgData name="Sue Bayes" userId="014e294a-a381-4b2d-bf22-8e870b50b1c8" providerId="ADAL" clId="{3E42C806-2776-4D8B-9B38-FDCF2B51ED5C}" dt="2024-02-05T15:44:40.087" v="74" actId="26606"/>
          <ac:spMkLst>
            <pc:docMk/>
            <pc:sldMk cId="704591233" sldId="258"/>
            <ac:spMk id="37" creationId="{B8B8D07F-F13E-443E-BA68-2D26672D76B9}"/>
          </ac:spMkLst>
        </pc:spChg>
        <pc:spChg chg="add">
          <ac:chgData name="Sue Bayes" userId="014e294a-a381-4b2d-bf22-8e870b50b1c8" providerId="ADAL" clId="{3E42C806-2776-4D8B-9B38-FDCF2B51ED5C}" dt="2024-02-05T15:44:40.087" v="74" actId="26606"/>
          <ac:spMkLst>
            <pc:docMk/>
            <pc:sldMk cId="704591233" sldId="258"/>
            <ac:spMk id="39" creationId="{2813A4FA-24A5-41ED-A534-3807D1B2F344}"/>
          </ac:spMkLst>
        </pc:spChg>
        <pc:spChg chg="add">
          <ac:chgData name="Sue Bayes" userId="014e294a-a381-4b2d-bf22-8e870b50b1c8" providerId="ADAL" clId="{3E42C806-2776-4D8B-9B38-FDCF2B51ED5C}" dt="2024-02-05T15:44:40.087" v="74" actId="26606"/>
          <ac:spMkLst>
            <pc:docMk/>
            <pc:sldMk cId="704591233" sldId="258"/>
            <ac:spMk id="41" creationId="{C3944F27-CA70-4E84-A51A-E6BF89558979}"/>
          </ac:spMkLst>
        </pc:spChg>
        <pc:picChg chg="add mod">
          <ac:chgData name="Sue Bayes" userId="014e294a-a381-4b2d-bf22-8e870b50b1c8" providerId="ADAL" clId="{3E42C806-2776-4D8B-9B38-FDCF2B51ED5C}" dt="2024-02-05T15:44:40.087" v="74" actId="26606"/>
          <ac:picMkLst>
            <pc:docMk/>
            <pc:sldMk cId="704591233" sldId="258"/>
            <ac:picMk id="6" creationId="{4278AA5D-B340-0BF1-3ACB-86461841D8B2}"/>
          </ac:picMkLst>
        </pc:picChg>
        <pc:cxnChg chg="del">
          <ac:chgData name="Sue Bayes" userId="014e294a-a381-4b2d-bf22-8e870b50b1c8" providerId="ADAL" clId="{3E42C806-2776-4D8B-9B38-FDCF2B51ED5C}" dt="2024-02-05T15:41:35.538" v="58" actId="26606"/>
          <ac:cxnSpMkLst>
            <pc:docMk/>
            <pc:sldMk cId="704591233" sldId="258"/>
            <ac:cxnSpMk id="19" creationId="{EE504C98-6397-41C1-A8D8-2D9C4ED307E0}"/>
          </ac:cxnSpMkLst>
        </pc:cxnChg>
      </pc:sldChg>
      <pc:sldChg chg="modSp mod modAnim">
        <pc:chgData name="Sue Bayes" userId="014e294a-a381-4b2d-bf22-8e870b50b1c8" providerId="ADAL" clId="{3E42C806-2776-4D8B-9B38-FDCF2B51ED5C}" dt="2024-02-05T15:43:58.894" v="67" actId="14100"/>
        <pc:sldMkLst>
          <pc:docMk/>
          <pc:sldMk cId="3053751322" sldId="271"/>
        </pc:sldMkLst>
        <pc:spChg chg="mod">
          <ac:chgData name="Sue Bayes" userId="014e294a-a381-4b2d-bf22-8e870b50b1c8" providerId="ADAL" clId="{3E42C806-2776-4D8B-9B38-FDCF2B51ED5C}" dt="2024-02-05T15:43:58.894" v="67" actId="14100"/>
          <ac:spMkLst>
            <pc:docMk/>
            <pc:sldMk cId="3053751322" sldId="271"/>
            <ac:spMk id="3" creationId="{B7DDDC14-654F-8E68-DFFA-C22738A4A4B9}"/>
          </ac:spMkLst>
        </pc:spChg>
      </pc:sldChg>
      <pc:sldChg chg="addSp delSp modSp mod">
        <pc:chgData name="Sue Bayes" userId="014e294a-a381-4b2d-bf22-8e870b50b1c8" providerId="ADAL" clId="{3E42C806-2776-4D8B-9B38-FDCF2B51ED5C}" dt="2024-02-05T15:42:09.276" v="63" actId="26606"/>
        <pc:sldMkLst>
          <pc:docMk/>
          <pc:sldMk cId="1965985902" sldId="272"/>
        </pc:sldMkLst>
        <pc:spChg chg="mod">
          <ac:chgData name="Sue Bayes" userId="014e294a-a381-4b2d-bf22-8e870b50b1c8" providerId="ADAL" clId="{3E42C806-2776-4D8B-9B38-FDCF2B51ED5C}" dt="2024-02-05T15:41:59.855" v="61" actId="26606"/>
          <ac:spMkLst>
            <pc:docMk/>
            <pc:sldMk cId="1965985902" sldId="272"/>
            <ac:spMk id="2" creationId="{ACFBF184-D971-FEC5-5253-ADCFF7BE3A5B}"/>
          </ac:spMkLst>
        </pc:spChg>
        <pc:spChg chg="mod">
          <ac:chgData name="Sue Bayes" userId="014e294a-a381-4b2d-bf22-8e870b50b1c8" providerId="ADAL" clId="{3E42C806-2776-4D8B-9B38-FDCF2B51ED5C}" dt="2024-02-05T15:41:59.855" v="61" actId="26606"/>
          <ac:spMkLst>
            <pc:docMk/>
            <pc:sldMk cId="1965985902" sldId="272"/>
            <ac:spMk id="3" creationId="{0E2AB398-8EB7-476B-62EC-5FE1D624559A}"/>
          </ac:spMkLst>
        </pc:spChg>
        <pc:spChg chg="del">
          <ac:chgData name="Sue Bayes" userId="014e294a-a381-4b2d-bf22-8e870b50b1c8" providerId="ADAL" clId="{3E42C806-2776-4D8B-9B38-FDCF2B51ED5C}" dt="2024-02-05T15:41:59.855" v="61" actId="26606"/>
          <ac:spMkLst>
            <pc:docMk/>
            <pc:sldMk cId="1965985902" sldId="272"/>
            <ac:spMk id="1031" creationId="{A7AE9375-4664-4DB2-922D-2782A6E439AC}"/>
          </ac:spMkLst>
        </pc:spChg>
        <pc:spChg chg="del">
          <ac:chgData name="Sue Bayes" userId="014e294a-a381-4b2d-bf22-8e870b50b1c8" providerId="ADAL" clId="{3E42C806-2776-4D8B-9B38-FDCF2B51ED5C}" dt="2024-02-05T15:41:59.855" v="61" actId="26606"/>
          <ac:spMkLst>
            <pc:docMk/>
            <pc:sldMk cId="1965985902" sldId="272"/>
            <ac:spMk id="1035" creationId="{C87417AF-190E-4D6E-AFA6-7D3E84B0B430}"/>
          </ac:spMkLst>
        </pc:spChg>
        <pc:spChg chg="del">
          <ac:chgData name="Sue Bayes" userId="014e294a-a381-4b2d-bf22-8e870b50b1c8" providerId="ADAL" clId="{3E42C806-2776-4D8B-9B38-FDCF2B51ED5C}" dt="2024-02-05T15:41:59.855" v="61" actId="26606"/>
          <ac:spMkLst>
            <pc:docMk/>
            <pc:sldMk cId="1965985902" sldId="272"/>
            <ac:spMk id="1037" creationId="{80B30ED8-273E-4C07-8568-2FE5CC5C483D}"/>
          </ac:spMkLst>
        </pc:spChg>
        <pc:spChg chg="add del">
          <ac:chgData name="Sue Bayes" userId="014e294a-a381-4b2d-bf22-8e870b50b1c8" providerId="ADAL" clId="{3E42C806-2776-4D8B-9B38-FDCF2B51ED5C}" dt="2024-02-05T15:42:09.276" v="63" actId="26606"/>
          <ac:spMkLst>
            <pc:docMk/>
            <pc:sldMk cId="1965985902" sldId="272"/>
            <ac:spMk id="1042" creationId="{D7DC14DB-B8F9-4B8E-BB6F-1CC0293C9816}"/>
          </ac:spMkLst>
        </pc:spChg>
        <pc:spChg chg="add del">
          <ac:chgData name="Sue Bayes" userId="014e294a-a381-4b2d-bf22-8e870b50b1c8" providerId="ADAL" clId="{3E42C806-2776-4D8B-9B38-FDCF2B51ED5C}" dt="2024-02-05T15:42:09.276" v="63" actId="26606"/>
          <ac:spMkLst>
            <pc:docMk/>
            <pc:sldMk cId="1965985902" sldId="272"/>
            <ac:spMk id="1044" creationId="{48C5EC73-3999-4CE9-A304-0A33B43114BE}"/>
          </ac:spMkLst>
        </pc:spChg>
        <pc:spChg chg="add del">
          <ac:chgData name="Sue Bayes" userId="014e294a-a381-4b2d-bf22-8e870b50b1c8" providerId="ADAL" clId="{3E42C806-2776-4D8B-9B38-FDCF2B51ED5C}" dt="2024-02-05T15:42:09.276" v="63" actId="26606"/>
          <ac:spMkLst>
            <pc:docMk/>
            <pc:sldMk cId="1965985902" sldId="272"/>
            <ac:spMk id="1054" creationId="{7B15D645-CAC7-46F1-BA18-D731D08909AB}"/>
          </ac:spMkLst>
        </pc:spChg>
        <pc:spChg chg="add del">
          <ac:chgData name="Sue Bayes" userId="014e294a-a381-4b2d-bf22-8e870b50b1c8" providerId="ADAL" clId="{3E42C806-2776-4D8B-9B38-FDCF2B51ED5C}" dt="2024-02-05T15:42:09.276" v="63" actId="26606"/>
          <ac:spMkLst>
            <pc:docMk/>
            <pc:sldMk cId="1965985902" sldId="272"/>
            <ac:spMk id="1062" creationId="{DC953D31-C1A7-4FC4-8CDF-85E2F34ABF30}"/>
          </ac:spMkLst>
        </pc:spChg>
        <pc:spChg chg="add">
          <ac:chgData name="Sue Bayes" userId="014e294a-a381-4b2d-bf22-8e870b50b1c8" providerId="ADAL" clId="{3E42C806-2776-4D8B-9B38-FDCF2B51ED5C}" dt="2024-02-05T15:42:09.276" v="63" actId="26606"/>
          <ac:spMkLst>
            <pc:docMk/>
            <pc:sldMk cId="1965985902" sldId="272"/>
            <ac:spMk id="1085" creationId="{D7DC14DB-B8F9-4B8E-BB6F-1CC0293C9816}"/>
          </ac:spMkLst>
        </pc:spChg>
        <pc:spChg chg="add">
          <ac:chgData name="Sue Bayes" userId="014e294a-a381-4b2d-bf22-8e870b50b1c8" providerId="ADAL" clId="{3E42C806-2776-4D8B-9B38-FDCF2B51ED5C}" dt="2024-02-05T15:42:09.276" v="63" actId="26606"/>
          <ac:spMkLst>
            <pc:docMk/>
            <pc:sldMk cId="1965985902" sldId="272"/>
            <ac:spMk id="1087" creationId="{48C5EC73-3999-4CE9-A304-0A33B43114BE}"/>
          </ac:spMkLst>
        </pc:spChg>
        <pc:spChg chg="add">
          <ac:chgData name="Sue Bayes" userId="014e294a-a381-4b2d-bf22-8e870b50b1c8" providerId="ADAL" clId="{3E42C806-2776-4D8B-9B38-FDCF2B51ED5C}" dt="2024-02-05T15:42:09.276" v="63" actId="26606"/>
          <ac:spMkLst>
            <pc:docMk/>
            <pc:sldMk cId="1965985902" sldId="272"/>
            <ac:spMk id="1097" creationId="{7B15D645-CAC7-46F1-BA18-D731D08909AB}"/>
          </ac:spMkLst>
        </pc:spChg>
        <pc:spChg chg="add">
          <ac:chgData name="Sue Bayes" userId="014e294a-a381-4b2d-bf22-8e870b50b1c8" providerId="ADAL" clId="{3E42C806-2776-4D8B-9B38-FDCF2B51ED5C}" dt="2024-02-05T15:42:09.276" v="63" actId="26606"/>
          <ac:spMkLst>
            <pc:docMk/>
            <pc:sldMk cId="1965985902" sldId="272"/>
            <ac:spMk id="1105" creationId="{DC953D31-C1A7-4FC4-8CDF-85E2F34ABF30}"/>
          </ac:spMkLst>
        </pc:spChg>
        <pc:grpChg chg="add del">
          <ac:chgData name="Sue Bayes" userId="014e294a-a381-4b2d-bf22-8e870b50b1c8" providerId="ADAL" clId="{3E42C806-2776-4D8B-9B38-FDCF2B51ED5C}" dt="2024-02-05T15:42:09.276" v="63" actId="26606"/>
          <ac:grpSpMkLst>
            <pc:docMk/>
            <pc:sldMk cId="1965985902" sldId="272"/>
            <ac:grpSpMk id="1046" creationId="{78801A84-2105-41C4-853D-C409DF3B3F54}"/>
          </ac:grpSpMkLst>
        </pc:grpChg>
        <pc:grpChg chg="add del">
          <ac:chgData name="Sue Bayes" userId="014e294a-a381-4b2d-bf22-8e870b50b1c8" providerId="ADAL" clId="{3E42C806-2776-4D8B-9B38-FDCF2B51ED5C}" dt="2024-02-05T15:42:09.276" v="63" actId="26606"/>
          <ac:grpSpMkLst>
            <pc:docMk/>
            <pc:sldMk cId="1965985902" sldId="272"/>
            <ac:grpSpMk id="1056" creationId="{FDF268E0-ACCF-492F-8275-1F0AA256B378}"/>
          </ac:grpSpMkLst>
        </pc:grpChg>
        <pc:grpChg chg="add del">
          <ac:chgData name="Sue Bayes" userId="014e294a-a381-4b2d-bf22-8e870b50b1c8" providerId="ADAL" clId="{3E42C806-2776-4D8B-9B38-FDCF2B51ED5C}" dt="2024-02-05T15:42:09.276" v="63" actId="26606"/>
          <ac:grpSpMkLst>
            <pc:docMk/>
            <pc:sldMk cId="1965985902" sldId="272"/>
            <ac:grpSpMk id="1064" creationId="{10F141FE-87E1-4A1E-97A5-B072042E0F5B}"/>
          </ac:grpSpMkLst>
        </pc:grpChg>
        <pc:grpChg chg="add del">
          <ac:chgData name="Sue Bayes" userId="014e294a-a381-4b2d-bf22-8e870b50b1c8" providerId="ADAL" clId="{3E42C806-2776-4D8B-9B38-FDCF2B51ED5C}" dt="2024-02-05T15:42:09.276" v="63" actId="26606"/>
          <ac:grpSpMkLst>
            <pc:docMk/>
            <pc:sldMk cId="1965985902" sldId="272"/>
            <ac:grpSpMk id="1070" creationId="{9179F18E-58CC-4A89-979E-34AC693B2D0A}"/>
          </ac:grpSpMkLst>
        </pc:grpChg>
        <pc:grpChg chg="add del">
          <ac:chgData name="Sue Bayes" userId="014e294a-a381-4b2d-bf22-8e870b50b1c8" providerId="ADAL" clId="{3E42C806-2776-4D8B-9B38-FDCF2B51ED5C}" dt="2024-02-05T15:42:09.276" v="63" actId="26606"/>
          <ac:grpSpMkLst>
            <pc:docMk/>
            <pc:sldMk cId="1965985902" sldId="272"/>
            <ac:grpSpMk id="1076" creationId="{9F695AEB-A42E-4CE8-81DB-7E702CA9B2A7}"/>
          </ac:grpSpMkLst>
        </pc:grpChg>
        <pc:grpChg chg="add">
          <ac:chgData name="Sue Bayes" userId="014e294a-a381-4b2d-bf22-8e870b50b1c8" providerId="ADAL" clId="{3E42C806-2776-4D8B-9B38-FDCF2B51ED5C}" dt="2024-02-05T15:42:09.276" v="63" actId="26606"/>
          <ac:grpSpMkLst>
            <pc:docMk/>
            <pc:sldMk cId="1965985902" sldId="272"/>
            <ac:grpSpMk id="1089" creationId="{78801A84-2105-41C4-853D-C409DF3B3F54}"/>
          </ac:grpSpMkLst>
        </pc:grpChg>
        <pc:grpChg chg="add">
          <ac:chgData name="Sue Bayes" userId="014e294a-a381-4b2d-bf22-8e870b50b1c8" providerId="ADAL" clId="{3E42C806-2776-4D8B-9B38-FDCF2B51ED5C}" dt="2024-02-05T15:42:09.276" v="63" actId="26606"/>
          <ac:grpSpMkLst>
            <pc:docMk/>
            <pc:sldMk cId="1965985902" sldId="272"/>
            <ac:grpSpMk id="1099" creationId="{FDF268E0-ACCF-492F-8275-1F0AA256B378}"/>
          </ac:grpSpMkLst>
        </pc:grpChg>
        <pc:grpChg chg="add">
          <ac:chgData name="Sue Bayes" userId="014e294a-a381-4b2d-bf22-8e870b50b1c8" providerId="ADAL" clId="{3E42C806-2776-4D8B-9B38-FDCF2B51ED5C}" dt="2024-02-05T15:42:09.276" v="63" actId="26606"/>
          <ac:grpSpMkLst>
            <pc:docMk/>
            <pc:sldMk cId="1965985902" sldId="272"/>
            <ac:grpSpMk id="1107" creationId="{10F141FE-87E1-4A1E-97A5-B072042E0F5B}"/>
          </ac:grpSpMkLst>
        </pc:grpChg>
        <pc:grpChg chg="add">
          <ac:chgData name="Sue Bayes" userId="014e294a-a381-4b2d-bf22-8e870b50b1c8" providerId="ADAL" clId="{3E42C806-2776-4D8B-9B38-FDCF2B51ED5C}" dt="2024-02-05T15:42:09.276" v="63" actId="26606"/>
          <ac:grpSpMkLst>
            <pc:docMk/>
            <pc:sldMk cId="1965985902" sldId="272"/>
            <ac:grpSpMk id="1113" creationId="{9179F18E-58CC-4A89-979E-34AC693B2D0A}"/>
          </ac:grpSpMkLst>
        </pc:grpChg>
        <pc:grpChg chg="add">
          <ac:chgData name="Sue Bayes" userId="014e294a-a381-4b2d-bf22-8e870b50b1c8" providerId="ADAL" clId="{3E42C806-2776-4D8B-9B38-FDCF2B51ED5C}" dt="2024-02-05T15:42:09.276" v="63" actId="26606"/>
          <ac:grpSpMkLst>
            <pc:docMk/>
            <pc:sldMk cId="1965985902" sldId="272"/>
            <ac:grpSpMk id="1119" creationId="{9F695AEB-A42E-4CE8-81DB-7E702CA9B2A7}"/>
          </ac:grpSpMkLst>
        </pc:grpChg>
        <pc:picChg chg="add mod ord">
          <ac:chgData name="Sue Bayes" userId="014e294a-a381-4b2d-bf22-8e870b50b1c8" providerId="ADAL" clId="{3E42C806-2776-4D8B-9B38-FDCF2B51ED5C}" dt="2024-02-05T15:41:59.855" v="61" actId="26606"/>
          <ac:picMkLst>
            <pc:docMk/>
            <pc:sldMk cId="1965985902" sldId="272"/>
            <ac:picMk id="4" creationId="{7131E6F7-49D8-6C2C-74C1-6145196FE221}"/>
          </ac:picMkLst>
        </pc:picChg>
        <pc:picChg chg="mod">
          <ac:chgData name="Sue Bayes" userId="014e294a-a381-4b2d-bf22-8e870b50b1c8" providerId="ADAL" clId="{3E42C806-2776-4D8B-9B38-FDCF2B51ED5C}" dt="2024-02-05T15:41:59.855" v="61" actId="26606"/>
          <ac:picMkLst>
            <pc:docMk/>
            <pc:sldMk cId="1965985902" sldId="272"/>
            <ac:picMk id="5" creationId="{D7A808CD-B7B4-B80C-D207-A0EC615E0E61}"/>
          </ac:picMkLst>
        </pc:picChg>
        <pc:picChg chg="mod">
          <ac:chgData name="Sue Bayes" userId="014e294a-a381-4b2d-bf22-8e870b50b1c8" providerId="ADAL" clId="{3E42C806-2776-4D8B-9B38-FDCF2B51ED5C}" dt="2024-02-05T15:42:09.276" v="63" actId="26606"/>
          <ac:picMkLst>
            <pc:docMk/>
            <pc:sldMk cId="1965985902" sldId="272"/>
            <ac:picMk id="1026" creationId="{4D19EF6E-8A93-EB57-3DD4-00B895C1E900}"/>
          </ac:picMkLst>
        </pc:picChg>
        <pc:cxnChg chg="del">
          <ac:chgData name="Sue Bayes" userId="014e294a-a381-4b2d-bf22-8e870b50b1c8" providerId="ADAL" clId="{3E42C806-2776-4D8B-9B38-FDCF2B51ED5C}" dt="2024-02-05T15:41:59.855" v="61" actId="26606"/>
          <ac:cxnSpMkLst>
            <pc:docMk/>
            <pc:sldMk cId="1965985902" sldId="272"/>
            <ac:cxnSpMk id="1033" creationId="{EE504C98-6397-41C1-A8D8-2D9C4ED307E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4EA9B-F676-4DE6-A7AB-69DB34C108FD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D85F4-32FB-473F-9F8B-4C81DF3A5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650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Who – where from?</a:t>
            </a:r>
          </a:p>
          <a:p>
            <a:r>
              <a:rPr lang="en-GB" dirty="0"/>
              <a:t>Have you used Tabular Editor?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215B3-5CD0-4416-B585-3D6C40B4203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464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D85F4-32FB-473F-9F8B-4C81DF3A5F7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227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0D527-449D-3BEE-3A52-E298DB363B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CC977-0512-5C19-5948-26A70D3762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F2678-5E9F-5A3D-9672-4D31DFA8A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104B-74FA-4397-9867-EDDA003F081C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0D97B-12FE-DFF6-F1FE-A6688F9D9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20043-C826-0B60-4FAF-2E95E6220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6B4DF-1260-424C-9D78-7830A66A0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75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1973D-4B33-8095-4CD9-F2824D844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1B8C4C-6088-33A9-70A7-CC11C6028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F3D44-EF57-EE11-2749-05650962C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104B-74FA-4397-9867-EDDA003F081C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2B9E6-29AF-D1F1-A0B2-2E7EDC01A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1FF38-FF5C-6B39-2600-18FE2CCBC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6B4DF-1260-424C-9D78-7830A66A0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925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95D831-FC41-83A3-129A-6CE672647C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65D417-F9F7-2001-2978-F6FB6D017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D4DC2-7930-180B-6545-B6EC9E8B2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104B-74FA-4397-9867-EDDA003F081C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0852B-A9DE-2AD5-D0D0-26BE7BA66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8842A-08FA-1188-B557-2BBE57997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6B4DF-1260-424C-9D78-7830A66A0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693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FBA49-D0E7-3A85-A6DE-D4F0DB515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48D74-FE6B-DCCD-8D8E-479BE6F00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41199-DD45-8196-7AFC-E31E8A774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104B-74FA-4397-9867-EDDA003F081C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70571-934D-F62B-295C-705F93BE5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D5C82-1D76-A75F-DE9B-1DDC44486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6B4DF-1260-424C-9D78-7830A66A0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584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74C69-870B-A574-F11A-67000FE93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A6D28-D79E-639A-170E-D6FAD50A5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76FC5-975E-EE89-D9BE-D8A20CF78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104B-74FA-4397-9867-EDDA003F081C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410D0-EFE8-C87E-E555-CB013D4C6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B4C3D-CFB7-BFAB-8220-9FE43070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6B4DF-1260-424C-9D78-7830A66A0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702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9D494-AAFB-C2D5-117B-B3E57CFB9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676EA-6A18-00FF-0C2D-DCD212CC80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47BEA-DC3F-24D3-5E7C-2880D7C4C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59F49-2E28-FA04-CBF9-56EAB5538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104B-74FA-4397-9867-EDDA003F081C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CD483F-B0BC-2E13-8EAE-DD0BDF898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DEC05-549E-E351-9B34-A2D84B169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6B4DF-1260-424C-9D78-7830A66A0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96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6C734-316A-010C-3ED1-DC4FFB7EB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F34EA-C38B-579B-586A-3D0AF7E86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15831-DA65-C210-D216-FC86BBB72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246186-342A-9A6D-0EDB-1B90D9BAE0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9F63F2-A293-717A-2296-D2413D4700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2F958C-A838-B1FE-EBBF-33C2F5DE5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104B-74FA-4397-9867-EDDA003F081C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38D7C5-F75D-D2D7-72CE-697BDB87A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AE1E78-E094-046B-37FA-4B1363826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6B4DF-1260-424C-9D78-7830A66A0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24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6DBA0-D685-3D22-AF26-CE994DDE6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85FF6D-6F4B-4739-C9DE-EA378BDAC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104B-74FA-4397-9867-EDDA003F081C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864E13-BECC-E429-0C55-AF52CBC3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A844F-B36C-9D3A-FF29-504C41087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6B4DF-1260-424C-9D78-7830A66A0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56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6CF3D4-9A6C-21AD-00D9-BEF299908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104B-74FA-4397-9867-EDDA003F081C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39685C-1138-C523-3220-A4FCAA864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8AE4C-A424-3732-04C6-A78E3436D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6B4DF-1260-424C-9D78-7830A66A0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98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265A1-8B88-7834-886B-B1EFD8DAF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7D50D-75E1-915F-2B07-F64D6C559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A6FC1-4275-D1AE-E45E-43FAECBAD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4605D-F5C7-0872-D503-9C6B98E82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104B-74FA-4397-9867-EDDA003F081C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D3631-9433-3AB3-18A4-8EA5DA76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59352-06A1-761A-D5CC-4CAD10E36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6B4DF-1260-424C-9D78-7830A66A0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698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C530D-889F-5052-A02E-712CE8CBC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BBC057-E7E2-2060-1791-074BCE4AF1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8D1A4E-A201-D997-848B-9A41565E8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0F2FA-2049-8A8C-3539-0A6CC60C2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104B-74FA-4397-9867-EDDA003F081C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BC338-AAAB-7FAF-9724-2CD0C37C9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650DA-4D87-B8F5-653E-9C9095A8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6B4DF-1260-424C-9D78-7830A66A0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472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0BD07B-1BD0-B602-BD0D-0B93B11C2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B3505-AFE3-DDEC-F885-B165625FF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FDAAB-649B-21E8-91E6-3A3941C14E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C104B-74FA-4397-9867-EDDA003F081C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76FBD-7495-4152-2618-3061EE6968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978A8-5BA5-57F0-8D81-FF486E2ECF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6B4DF-1260-424C-9D78-7830A66A0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458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uebayes/" TargetMode="External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qlbits.com/attend/the-agenda/wednesday/" TargetMode="External"/><Relationship Id="rId5" Type="http://schemas.openxmlformats.org/officeDocument/2006/relationships/hyperlink" Target="https://www.meetup.com/devon-and-cornwall-power-bi-meetup-group/" TargetMode="External"/><Relationship Id="rId4" Type="http://schemas.openxmlformats.org/officeDocument/2006/relationships/hyperlink" Target="http://www.databayes.co.uk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6D34C0-94F4-346A-1281-199E1D930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422400"/>
            <a:ext cx="5367337" cy="2387600"/>
          </a:xfrm>
        </p:spPr>
        <p:txBody>
          <a:bodyPr>
            <a:normAutofit/>
          </a:bodyPr>
          <a:lstStyle/>
          <a:p>
            <a:pPr algn="l"/>
            <a:r>
              <a:rPr lang="en-GB" sz="5000">
                <a:solidFill>
                  <a:schemeClr val="bg1"/>
                </a:solidFill>
              </a:rPr>
              <a:t>Python for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7324D8-7338-7D64-61AA-6FE9095E5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5367337" cy="1655762"/>
          </a:xfrm>
        </p:spPr>
        <p:txBody>
          <a:bodyPr>
            <a:normAutofit/>
          </a:bodyPr>
          <a:lstStyle/>
          <a:p>
            <a:pPr algn="l"/>
            <a:r>
              <a:rPr lang="en-GB" sz="2000">
                <a:solidFill>
                  <a:schemeClr val="bg1"/>
                </a:solidFill>
              </a:rPr>
              <a:t>Sue Bayes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89CBBC-7743-43D9-A324-25CB472E9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4112" y="638849"/>
            <a:ext cx="5505449" cy="547564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058ADD6-5646-1747-7A84-A92B54A0E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72722" y="1056303"/>
            <a:ext cx="4228227" cy="46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60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4220133-0598-3BB0-DFC1-3D9D3C2A6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en-US" sz="2100"/>
              <a:t>Sue Bayes</a:t>
            </a:r>
            <a:br>
              <a:rPr lang="en-US" sz="2100"/>
            </a:br>
            <a:r>
              <a:rPr lang="en-GB" sz="210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https://www.linkedin.com/in/suebayes/</a:t>
            </a:r>
            <a:br>
              <a:rPr lang="en-GB" sz="2100"/>
            </a:br>
            <a:endParaRPr lang="en-GB" sz="2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DDC14-654F-8E68-DFFA-C22738A4A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3" y="2194102"/>
            <a:ext cx="5048613" cy="4054298"/>
          </a:xfrm>
        </p:spPr>
        <p:txBody>
          <a:bodyPr>
            <a:normAutofit/>
          </a:bodyPr>
          <a:lstStyle/>
          <a:p>
            <a:r>
              <a:rPr lang="en-GB" sz="2000" dirty="0"/>
              <a:t>Independent Power BI developer</a:t>
            </a:r>
          </a:p>
          <a:p>
            <a:r>
              <a:rPr lang="en-GB" sz="2000" dirty="0"/>
              <a:t>Own business</a:t>
            </a:r>
          </a:p>
          <a:p>
            <a:r>
              <a:rPr lang="en-GB" sz="2000" dirty="0"/>
              <a:t>Love Data, Running and Yoga</a:t>
            </a:r>
          </a:p>
          <a:p>
            <a:endParaRPr lang="en-GB" sz="2000" dirty="0"/>
          </a:p>
          <a:p>
            <a:r>
              <a:rPr lang="en-GB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www.databayes.co.uk</a:t>
            </a:r>
            <a:endParaRPr lang="en-GB" sz="2000" dirty="0"/>
          </a:p>
          <a:p>
            <a:r>
              <a:rPr lang="en-GB" sz="20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https://www.meetup.com/devon-and-cornwall-power-bi-meetup-group/</a:t>
            </a:r>
            <a:endParaRPr lang="en-GB" sz="2000" dirty="0"/>
          </a:p>
          <a:p>
            <a:r>
              <a:rPr lang="en-GB" sz="20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https://sqlbits.com/attend/the-agenda/wednesday/</a:t>
            </a:r>
            <a:endParaRPr lang="en-GB" sz="2000" dirty="0"/>
          </a:p>
          <a:p>
            <a:endParaRPr lang="en-GB" sz="2000" dirty="0"/>
          </a:p>
        </p:txBody>
      </p:sp>
      <p:pic>
        <p:nvPicPr>
          <p:cNvPr id="8" name="Picture 7" descr="A qr code on a cell phone screen&#10;&#10;Description automatically generated">
            <a:extLst>
              <a:ext uri="{FF2B5EF4-FFF2-40B4-BE49-F238E27FC236}">
                <a16:creationId xmlns:a16="http://schemas.microsoft.com/office/drawing/2014/main" id="{726CC368-D77D-ABC8-070C-49C5E9EE38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19" y="717012"/>
            <a:ext cx="4602031" cy="544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75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065A4-F572-652C-7372-609D08E3B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3962400" cy="1402470"/>
          </a:xfrm>
        </p:spPr>
        <p:txBody>
          <a:bodyPr anchor="t">
            <a:normAutofit/>
          </a:bodyPr>
          <a:lstStyle/>
          <a:p>
            <a:r>
              <a:rPr lang="en-GB" sz="3200"/>
              <a:t>Session Plan</a:t>
            </a:r>
          </a:p>
        </p:txBody>
      </p:sp>
      <p:cxnSp>
        <p:nvCxnSpPr>
          <p:cNvPr id="1053" name="Straight Connector 1052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E5537-1F6D-9F4D-0C3B-9B669415C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2551176"/>
            <a:ext cx="3962400" cy="359120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000" b="0" i="0">
                <a:effectLst/>
                <a:latin typeface="Graphik Meetup"/>
              </a:rPr>
              <a:t>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0" i="0">
                <a:effectLst/>
                <a:latin typeface="Graphik Meetup"/>
              </a:rPr>
              <a:t>Python basics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0" i="0">
                <a:effectLst/>
                <a:latin typeface="Graphik Meetup"/>
              </a:rPr>
              <a:t>Libraries – </a:t>
            </a:r>
            <a:r>
              <a:rPr lang="en-GB" sz="2000">
                <a:latin typeface="Graphik Meetup"/>
              </a:rPr>
              <a:t>NumPy &amp; </a:t>
            </a:r>
            <a:r>
              <a:rPr lang="en-GB" sz="2000" b="0" i="0">
                <a:effectLst/>
                <a:latin typeface="Graphik Meetup"/>
              </a:rPr>
              <a:t>Pandas</a:t>
            </a:r>
            <a:endParaRPr lang="en-GB" sz="2000">
              <a:latin typeface="Graphik Meetup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0" i="0">
                <a:effectLst/>
                <a:latin typeface="Graphik Meetup"/>
              </a:rPr>
              <a:t>Data cleaning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0" i="0">
                <a:effectLst/>
                <a:latin typeface="Graphik Meetup"/>
              </a:rPr>
              <a:t>Visualisation - Matplotlib</a:t>
            </a:r>
          </a:p>
          <a:p>
            <a:pPr marL="0" indent="0">
              <a:buNone/>
            </a:pPr>
            <a:endParaRPr lang="en-GB" sz="2000"/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2AB11B05-5E59-5B88-D8DB-0E975DEAE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4727" y="0"/>
            <a:ext cx="6927273" cy="6876532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22A8AED-89B2-E47A-AFAC-0ED4BBFAF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3140" y="278415"/>
            <a:ext cx="2658860" cy="291826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880E8E3-E86E-9757-147E-C28217C7A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64196" y="5449779"/>
            <a:ext cx="2378539" cy="112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AD6F8EA-9CF6-1C08-9416-19E09ECA26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2170" y="2367886"/>
            <a:ext cx="2378538" cy="239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70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B50C3-A036-4E91-B8C4-94896FABB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GB" sz="400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61D4A-4E04-38A6-730E-65C789CED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r>
              <a:rPr lang="en-GB" sz="1900" b="0" i="0">
                <a:effectLst/>
                <a:latin typeface="Söhne"/>
              </a:rPr>
              <a:t>Python is a versatile tool for solving a wide range of problems, from creating websites and apps to analysing data and making predictions with artificial intelligence. </a:t>
            </a:r>
          </a:p>
          <a:p>
            <a:endParaRPr lang="en-GB" sz="1900">
              <a:latin typeface="Söhne"/>
            </a:endParaRPr>
          </a:p>
          <a:p>
            <a:r>
              <a:rPr lang="en-GB" sz="1900">
                <a:latin typeface="Söhne"/>
              </a:rPr>
              <a:t>Libraries are central to this ability</a:t>
            </a:r>
          </a:p>
          <a:p>
            <a:endParaRPr lang="en-GB" sz="1900"/>
          </a:p>
          <a:p>
            <a:r>
              <a:rPr lang="en-GB" sz="1900" b="0" i="0">
                <a:effectLst/>
                <a:latin typeface="Söhne"/>
              </a:rPr>
              <a:t>It's easy to learn and use, making it popular for everything from automating small tasks on your computer to powering complex technologies behind the scenes.</a:t>
            </a:r>
          </a:p>
          <a:p>
            <a:endParaRPr lang="en-GB" sz="1900">
              <a:latin typeface="Söhne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78AA5D-B340-0BF1-3ACB-86461841D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967" y="1349203"/>
            <a:ext cx="4170530" cy="419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591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D97ADA-5EB7-54AE-5785-0C93672AD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Rectangle 1084">
            <a:extLst>
              <a:ext uri="{FF2B5EF4-FFF2-40B4-BE49-F238E27FC236}">
                <a16:creationId xmlns:a16="http://schemas.microsoft.com/office/drawing/2014/main" id="{D7DC14DB-B8F9-4B8E-BB6F-1CC0293C9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7" name="Rectangle 1086">
            <a:extLst>
              <a:ext uri="{FF2B5EF4-FFF2-40B4-BE49-F238E27FC236}">
                <a16:creationId xmlns:a16="http://schemas.microsoft.com/office/drawing/2014/main" id="{48C5EC73-3999-4CE9-A304-0A33B4311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9" name="Group 1088">
            <a:extLst>
              <a:ext uri="{FF2B5EF4-FFF2-40B4-BE49-F238E27FC236}">
                <a16:creationId xmlns:a16="http://schemas.microsoft.com/office/drawing/2014/main" id="{78801A84-2105-41C4-853D-C409DF3B3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090" name="Oval 1089">
              <a:extLst>
                <a:ext uri="{FF2B5EF4-FFF2-40B4-BE49-F238E27FC236}">
                  <a16:creationId xmlns:a16="http://schemas.microsoft.com/office/drawing/2014/main" id="{B7C886EB-41E7-44CD-A131-CF8E6FABC0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1" name="Oval 1090">
              <a:extLst>
                <a:ext uri="{FF2B5EF4-FFF2-40B4-BE49-F238E27FC236}">
                  <a16:creationId xmlns:a16="http://schemas.microsoft.com/office/drawing/2014/main" id="{FC41CD4A-1F07-4DBE-BFC1-121B7465D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2" name="Oval 1091">
              <a:extLst>
                <a:ext uri="{FF2B5EF4-FFF2-40B4-BE49-F238E27FC236}">
                  <a16:creationId xmlns:a16="http://schemas.microsoft.com/office/drawing/2014/main" id="{FC0399E4-AA22-46E2-80A1-1E28F9FE65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3" name="Oval 1092">
              <a:extLst>
                <a:ext uri="{FF2B5EF4-FFF2-40B4-BE49-F238E27FC236}">
                  <a16:creationId xmlns:a16="http://schemas.microsoft.com/office/drawing/2014/main" id="{00E9AE7D-3B3F-45F5-9EE3-37EF10AEBF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4" name="Oval 1093">
              <a:extLst>
                <a:ext uri="{FF2B5EF4-FFF2-40B4-BE49-F238E27FC236}">
                  <a16:creationId xmlns:a16="http://schemas.microsoft.com/office/drawing/2014/main" id="{56DE6542-F6F9-4B7C-BD46-AE778335F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5" name="Oval 1094">
              <a:extLst>
                <a:ext uri="{FF2B5EF4-FFF2-40B4-BE49-F238E27FC236}">
                  <a16:creationId xmlns:a16="http://schemas.microsoft.com/office/drawing/2014/main" id="{D12FBE9A-6573-4F85-8994-2F774CB2E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CFBF184-D971-FEC5-5253-ADCFF7BE3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30936"/>
            <a:ext cx="5297723" cy="2212175"/>
          </a:xfrm>
          <a:noFill/>
        </p:spPr>
        <p:txBody>
          <a:bodyPr anchor="t">
            <a:normAutofit/>
          </a:bodyPr>
          <a:lstStyle/>
          <a:p>
            <a:r>
              <a:rPr lang="en-GB" sz="4800">
                <a:solidFill>
                  <a:schemeClr val="bg1"/>
                </a:solidFill>
              </a:rPr>
              <a:t>Session Plan</a:t>
            </a:r>
          </a:p>
        </p:txBody>
      </p:sp>
      <p:sp>
        <p:nvSpPr>
          <p:cNvPr id="1097" name="Rectangle 1096">
            <a:extLst>
              <a:ext uri="{FF2B5EF4-FFF2-40B4-BE49-F238E27FC236}">
                <a16:creationId xmlns:a16="http://schemas.microsoft.com/office/drawing/2014/main" id="{7B15D645-CAC7-46F1-BA18-D731D0890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9" name="Group 1098">
            <a:extLst>
              <a:ext uri="{FF2B5EF4-FFF2-40B4-BE49-F238E27FC236}">
                <a16:creationId xmlns:a16="http://schemas.microsoft.com/office/drawing/2014/main" id="{FDF268E0-ACCF-492F-8275-1F0AA256B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1100" name="Straight Connector 1099">
              <a:extLst>
                <a:ext uri="{FF2B5EF4-FFF2-40B4-BE49-F238E27FC236}">
                  <a16:creationId xmlns:a16="http://schemas.microsoft.com/office/drawing/2014/main" id="{B11B9E42-44B3-4EBD-8F71-13C6ED340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1" name="Straight Connector 1100">
              <a:extLst>
                <a:ext uri="{FF2B5EF4-FFF2-40B4-BE49-F238E27FC236}">
                  <a16:creationId xmlns:a16="http://schemas.microsoft.com/office/drawing/2014/main" id="{C63748F2-877D-4C3C-8AEB-59CC1F70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2" name="Straight Connector 1101">
              <a:extLst>
                <a:ext uri="{FF2B5EF4-FFF2-40B4-BE49-F238E27FC236}">
                  <a16:creationId xmlns:a16="http://schemas.microsoft.com/office/drawing/2014/main" id="{F39D52DA-0AA6-474D-966F-FB4C5F5B5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3" name="Straight Connector 1102">
              <a:extLst>
                <a:ext uri="{FF2B5EF4-FFF2-40B4-BE49-F238E27FC236}">
                  <a16:creationId xmlns:a16="http://schemas.microsoft.com/office/drawing/2014/main" id="{4D800825-8618-4241-8589-CB2AE17CF7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AB398-8EB7-476B-62EC-5FE1D6245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9978" y="630935"/>
            <a:ext cx="5297724" cy="2212171"/>
          </a:xfrm>
          <a:noFill/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b="0" i="0">
                <a:solidFill>
                  <a:schemeClr val="bg1"/>
                </a:solidFill>
                <a:effectLst/>
                <a:latin typeface="Graphik Meetup"/>
              </a:rPr>
              <a:t>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0" i="0">
                <a:solidFill>
                  <a:schemeClr val="bg1"/>
                </a:solidFill>
                <a:effectLst/>
                <a:latin typeface="Graphik Meetup"/>
              </a:rPr>
              <a:t>Python basics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0" i="0">
                <a:solidFill>
                  <a:schemeClr val="bg1"/>
                </a:solidFill>
                <a:effectLst/>
                <a:latin typeface="Graphik Meetup"/>
              </a:rPr>
              <a:t>Libraries – </a:t>
            </a:r>
            <a:r>
              <a:rPr lang="en-GB" sz="1800">
                <a:solidFill>
                  <a:schemeClr val="bg1"/>
                </a:solidFill>
                <a:latin typeface="Graphik Meetup"/>
              </a:rPr>
              <a:t>NumPy &amp; </a:t>
            </a:r>
            <a:r>
              <a:rPr lang="en-GB" sz="1800" b="0" i="0">
                <a:solidFill>
                  <a:schemeClr val="bg1"/>
                </a:solidFill>
                <a:effectLst/>
                <a:latin typeface="Graphik Meetup"/>
              </a:rPr>
              <a:t>Pandas</a:t>
            </a:r>
            <a:endParaRPr lang="en-GB" sz="1800">
              <a:solidFill>
                <a:schemeClr val="bg1"/>
              </a:solidFill>
              <a:latin typeface="Graphik Meetup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0" i="0">
                <a:solidFill>
                  <a:schemeClr val="bg1"/>
                </a:solidFill>
                <a:effectLst/>
                <a:latin typeface="Graphik Meetup"/>
              </a:rPr>
              <a:t>Data cleaning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0" i="0">
                <a:solidFill>
                  <a:schemeClr val="bg1"/>
                </a:solidFill>
                <a:effectLst/>
                <a:latin typeface="Graphik Meetup"/>
              </a:rPr>
              <a:t>Visualisation - Matplotlib</a:t>
            </a:r>
          </a:p>
          <a:p>
            <a:pPr marL="0" indent="0">
              <a:buNone/>
            </a:pPr>
            <a:endParaRPr lang="en-GB" sz="1800">
              <a:solidFill>
                <a:schemeClr val="bg1"/>
              </a:solidFill>
            </a:endParaRPr>
          </a:p>
        </p:txBody>
      </p:sp>
      <p:sp>
        <p:nvSpPr>
          <p:cNvPr id="1105" name="Rectangle 1104">
            <a:extLst>
              <a:ext uri="{FF2B5EF4-FFF2-40B4-BE49-F238E27FC236}">
                <a16:creationId xmlns:a16="http://schemas.microsoft.com/office/drawing/2014/main" id="{DC953D31-C1A7-4FC4-8CDF-85E2F34AB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7" name="Group 1106">
            <a:extLst>
              <a:ext uri="{FF2B5EF4-FFF2-40B4-BE49-F238E27FC236}">
                <a16:creationId xmlns:a16="http://schemas.microsoft.com/office/drawing/2014/main" id="{10F141FE-87E1-4A1E-97A5-B072042E0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1108" name="Straight Connector 1107">
              <a:extLst>
                <a:ext uri="{FF2B5EF4-FFF2-40B4-BE49-F238E27FC236}">
                  <a16:creationId xmlns:a16="http://schemas.microsoft.com/office/drawing/2014/main" id="{4523F37A-A07A-4CAC-AFC1-3FA4FD4BF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9" name="Straight Connector 1108">
              <a:extLst>
                <a:ext uri="{FF2B5EF4-FFF2-40B4-BE49-F238E27FC236}">
                  <a16:creationId xmlns:a16="http://schemas.microsoft.com/office/drawing/2014/main" id="{388A387D-82C8-40B7-BADA-6BDBD9B3B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0" name="Straight Connector 1109">
              <a:extLst>
                <a:ext uri="{FF2B5EF4-FFF2-40B4-BE49-F238E27FC236}">
                  <a16:creationId xmlns:a16="http://schemas.microsoft.com/office/drawing/2014/main" id="{CEB29A9F-593B-416C-AC64-DE56AE976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1" name="Straight Connector 1110">
              <a:extLst>
                <a:ext uri="{FF2B5EF4-FFF2-40B4-BE49-F238E27FC236}">
                  <a16:creationId xmlns:a16="http://schemas.microsoft.com/office/drawing/2014/main" id="{44A393C6-4F1D-4472-A646-B2BADD561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 descr="A qr code on a cell phone screen&#10;&#10;Description automatically generated">
            <a:extLst>
              <a:ext uri="{FF2B5EF4-FFF2-40B4-BE49-F238E27FC236}">
                <a16:creationId xmlns:a16="http://schemas.microsoft.com/office/drawing/2014/main" id="{7131E6F7-49D8-6C2C-74C1-6145196FE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65" y="2930896"/>
            <a:ext cx="2719362" cy="3218180"/>
          </a:xfrm>
          <a:prstGeom prst="rect">
            <a:avLst/>
          </a:prstGeom>
        </p:spPr>
      </p:pic>
      <p:grpSp>
        <p:nvGrpSpPr>
          <p:cNvPr id="1113" name="Group 1112">
            <a:extLst>
              <a:ext uri="{FF2B5EF4-FFF2-40B4-BE49-F238E27FC236}">
                <a16:creationId xmlns:a16="http://schemas.microsoft.com/office/drawing/2014/main" id="{9179F18E-58CC-4A89-979E-34AC693B2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3069202"/>
            <a:ext cx="304800" cy="429768"/>
            <a:chOff x="215328" y="-46937"/>
            <a:chExt cx="304800" cy="2773841"/>
          </a:xfrm>
        </p:grpSpPr>
        <p:cxnSp>
          <p:nvCxnSpPr>
            <p:cNvPr id="1114" name="Straight Connector 1113">
              <a:extLst>
                <a:ext uri="{FF2B5EF4-FFF2-40B4-BE49-F238E27FC236}">
                  <a16:creationId xmlns:a16="http://schemas.microsoft.com/office/drawing/2014/main" id="{9D07F5E0-56E3-4C0B-87D3-3C1C03DD1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5" name="Straight Connector 1114">
              <a:extLst>
                <a:ext uri="{FF2B5EF4-FFF2-40B4-BE49-F238E27FC236}">
                  <a16:creationId xmlns:a16="http://schemas.microsoft.com/office/drawing/2014/main" id="{BFEA19CE-000C-4F9C-9DF4-D1E8A03F9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6" name="Straight Connector 1115">
              <a:extLst>
                <a:ext uri="{FF2B5EF4-FFF2-40B4-BE49-F238E27FC236}">
                  <a16:creationId xmlns:a16="http://schemas.microsoft.com/office/drawing/2014/main" id="{EA5452EE-DDDB-4EEF-8570-B0FA6C98B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7" name="Straight Connector 1116">
              <a:extLst>
                <a:ext uri="{FF2B5EF4-FFF2-40B4-BE49-F238E27FC236}">
                  <a16:creationId xmlns:a16="http://schemas.microsoft.com/office/drawing/2014/main" id="{F48CC4D6-CE8A-4006-834E-52FCCF740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D7A808CD-B7B4-B80C-D207-A0EC615E0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84167" y="2930896"/>
            <a:ext cx="2932119" cy="3218180"/>
          </a:xfrm>
          <a:prstGeom prst="rect">
            <a:avLst/>
          </a:prstGeom>
        </p:spPr>
      </p:pic>
      <p:grpSp>
        <p:nvGrpSpPr>
          <p:cNvPr id="1119" name="Group 1118">
            <a:extLst>
              <a:ext uri="{FF2B5EF4-FFF2-40B4-BE49-F238E27FC236}">
                <a16:creationId xmlns:a16="http://schemas.microsoft.com/office/drawing/2014/main" id="{9F695AEB-A42E-4CE8-81DB-7E702CA9B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76800" y="2931742"/>
            <a:ext cx="304800" cy="429768"/>
            <a:chOff x="215328" y="-46937"/>
            <a:chExt cx="304800" cy="2773841"/>
          </a:xfrm>
        </p:grpSpPr>
        <p:cxnSp>
          <p:nvCxnSpPr>
            <p:cNvPr id="1120" name="Straight Connector 1119">
              <a:extLst>
                <a:ext uri="{FF2B5EF4-FFF2-40B4-BE49-F238E27FC236}">
                  <a16:creationId xmlns:a16="http://schemas.microsoft.com/office/drawing/2014/main" id="{0D81CDE5-5823-4B9F-BD9B-08DD09A72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1" name="Straight Connector 1120">
              <a:extLst>
                <a:ext uri="{FF2B5EF4-FFF2-40B4-BE49-F238E27FC236}">
                  <a16:creationId xmlns:a16="http://schemas.microsoft.com/office/drawing/2014/main" id="{5A10BC7A-57E3-48A0-BA34-96CB71B37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2" name="Straight Connector 1121">
              <a:extLst>
                <a:ext uri="{FF2B5EF4-FFF2-40B4-BE49-F238E27FC236}">
                  <a16:creationId xmlns:a16="http://schemas.microsoft.com/office/drawing/2014/main" id="{4C97B18E-4365-4E43-A028-D9A7BC3E1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3" name="Straight Connector 1122">
              <a:extLst>
                <a:ext uri="{FF2B5EF4-FFF2-40B4-BE49-F238E27FC236}">
                  <a16:creationId xmlns:a16="http://schemas.microsoft.com/office/drawing/2014/main" id="{ACCC25D0-76CC-47AE-93E2-6DCE87DC3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19EF6E-8A93-EB57-3DD4-00B895C1E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51569" y="2930896"/>
            <a:ext cx="3516933" cy="1670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985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168</Words>
  <Application>Microsoft Office PowerPoint</Application>
  <PresentationFormat>Widescreen</PresentationFormat>
  <Paragraphs>33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Graphik Meetup</vt:lpstr>
      <vt:lpstr>Söhne</vt:lpstr>
      <vt:lpstr>Office Theme</vt:lpstr>
      <vt:lpstr>Python for Data Analysis</vt:lpstr>
      <vt:lpstr>Sue Bayes https://www.linkedin.com/in/suebayes/ </vt:lpstr>
      <vt:lpstr>Session Plan</vt:lpstr>
      <vt:lpstr>Python</vt:lpstr>
      <vt:lpstr>Session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Analysis</dc:title>
  <dc:creator>BI</dc:creator>
  <cp:lastModifiedBy>Sue Bayes</cp:lastModifiedBy>
  <cp:revision>1</cp:revision>
  <dcterms:created xsi:type="dcterms:W3CDTF">2024-02-05T08:57:18Z</dcterms:created>
  <dcterms:modified xsi:type="dcterms:W3CDTF">2024-02-05T15:44:41Z</dcterms:modified>
</cp:coreProperties>
</file>