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62" r:id="rId5"/>
    <p:sldId id="273" r:id="rId6"/>
    <p:sldId id="257" r:id="rId7"/>
    <p:sldId id="275" r:id="rId8"/>
    <p:sldId id="276" r:id="rId9"/>
    <p:sldId id="260" r:id="rId10"/>
    <p:sldId id="272" r:id="rId11"/>
    <p:sldId id="277" r:id="rId12"/>
    <p:sldId id="278" r:id="rId13"/>
    <p:sldId id="271"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70B8"/>
    <a:srgbClr val="B1BCC5"/>
    <a:srgbClr val="F3840E"/>
    <a:srgbClr val="1908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F46423-572C-4247-B654-C34A0868868C}" v="78" dt="2024-03-15T12:11:41.9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1186" autoAdjust="0"/>
  </p:normalViewPr>
  <p:slideViewPr>
    <p:cSldViewPr snapToGrid="0">
      <p:cViewPr varScale="1">
        <p:scale>
          <a:sx n="75" d="100"/>
          <a:sy n="75" d="100"/>
        </p:scale>
        <p:origin x="181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BC1551-9939-4545-AA8A-D4BC0253BA8C}" type="datetimeFigureOut">
              <a:rPr lang="en-GB" smtClean="0"/>
              <a:t>16/09/2024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8BBAC3-55F7-48C0-9548-49212D82882E}" type="slidenum">
              <a:rPr lang="en-GB" smtClean="0"/>
              <a:t>‹#›</a:t>
            </a:fld>
            <a:endParaRPr lang="en-GB"/>
          </a:p>
        </p:txBody>
      </p:sp>
    </p:spTree>
    <p:extLst>
      <p:ext uri="{BB962C8B-B14F-4D97-AF65-F5344CB8AC3E}">
        <p14:creationId xmlns:p14="http://schemas.microsoft.com/office/powerpoint/2010/main" val="492713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eetup.com/devon-and-cornwall-power-bi-meetup-group/"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hub.com/TabularEditor/TabularEditor/releases/tag/2.25"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TabularEditor/TabularEditor/releases/tag/2.25"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0A70B8"/>
                </a:solidFill>
                <a:hlinkClick r:id="rId3">
                  <a:extLst>
                    <a:ext uri="{A12FA001-AC4F-418D-AE19-62706E023703}">
                      <ahyp:hlinkClr xmlns:ahyp="http://schemas.microsoft.com/office/drawing/2018/hyperlinkcolor" val="tx"/>
                    </a:ext>
                  </a:extLst>
                </a:hlinkClick>
              </a:rPr>
              <a:t>https://www.meetup.com/devon-and-cornwall-power-bi-meetup-group/</a:t>
            </a:r>
            <a:endParaRPr lang="en-GB" sz="1200" dirty="0">
              <a:solidFill>
                <a:srgbClr val="0A70B8"/>
              </a:solidFill>
            </a:endParaRPr>
          </a:p>
          <a:p>
            <a:endParaRPr lang="en-GB" dirty="0"/>
          </a:p>
        </p:txBody>
      </p:sp>
      <p:sp>
        <p:nvSpPr>
          <p:cNvPr id="4" name="Slide Number Placeholder 3"/>
          <p:cNvSpPr>
            <a:spLocks noGrp="1"/>
          </p:cNvSpPr>
          <p:nvPr>
            <p:ph type="sldNum" sz="quarter" idx="5"/>
          </p:nvPr>
        </p:nvSpPr>
        <p:spPr/>
        <p:txBody>
          <a:bodyPr/>
          <a:lstStyle/>
          <a:p>
            <a:fld id="{938BBAC3-55F7-48C0-9548-49212D82882E}" type="slidenum">
              <a:rPr lang="en-GB" smtClean="0"/>
              <a:t>3</a:t>
            </a:fld>
            <a:endParaRPr lang="en-GB"/>
          </a:p>
        </p:txBody>
      </p:sp>
    </p:spTree>
    <p:extLst>
      <p:ext uri="{BB962C8B-B14F-4D97-AF65-F5344CB8AC3E}">
        <p14:creationId xmlns:p14="http://schemas.microsoft.com/office/powerpoint/2010/main" val="2364360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650CC-92AD-A832-97AF-BEC9650A4D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372034-6C63-34FD-D86A-25A3059AAA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E7B1B8-10C0-0603-A2E1-CB9BAA61C87E}"/>
              </a:ext>
            </a:extLst>
          </p:cNvPr>
          <p:cNvSpPr>
            <a:spLocks noGrp="1"/>
          </p:cNvSpPr>
          <p:nvPr>
            <p:ph type="body" idx="1"/>
          </p:nvPr>
        </p:nvSpPr>
        <p:spPr/>
        <p:txBody>
          <a:bodyPr/>
          <a:lstStyle/>
          <a:p>
            <a:r>
              <a:rPr lang="en-GB" dirty="0"/>
              <a:t>https://github.com/TabularEditor/TabularEditor</a:t>
            </a:r>
          </a:p>
          <a:p>
            <a:endParaRPr lang="en-GB" dirty="0"/>
          </a:p>
          <a:p>
            <a:r>
              <a:rPr lang="en-GB" b="0" i="0" dirty="0">
                <a:solidFill>
                  <a:srgbClr val="1F2328"/>
                </a:solidFill>
                <a:effectLst/>
                <a:latin typeface="-apple-system"/>
              </a:rPr>
              <a:t>Tabular Editor 2.x is a free, open-source, tool that lets you easily manipulate and manage measures, calculated columns, display folders, perspectives and translations in Analysis Services Tabular and Power BI XMLA Models (from Compatibility Level 1200 and onwards). The tool is written entirely in .NET WinForms (C#).</a:t>
            </a:r>
          </a:p>
          <a:p>
            <a:endParaRPr lang="en-GB" b="0" i="0" dirty="0">
              <a:solidFill>
                <a:srgbClr val="1F2328"/>
              </a:solidFill>
              <a:effectLst/>
              <a:latin typeface="-apple-system"/>
            </a:endParaRPr>
          </a:p>
          <a:p>
            <a:r>
              <a:rPr lang="en-GB" b="0" i="0" dirty="0">
                <a:solidFill>
                  <a:srgbClr val="1F2328"/>
                </a:solidFill>
                <a:effectLst/>
                <a:latin typeface="-apple-system"/>
              </a:rPr>
              <a:t>Cannot add, edit or remove tables, if you open it as an external tool however if you save </a:t>
            </a:r>
            <a:r>
              <a:rPr lang="en-GB" b="0" i="0" dirty="0" err="1">
                <a:solidFill>
                  <a:srgbClr val="1F2328"/>
                </a:solidFill>
                <a:effectLst/>
                <a:latin typeface="-apple-system"/>
              </a:rPr>
              <a:t>pbix</a:t>
            </a:r>
            <a:r>
              <a:rPr lang="en-GB" b="0" i="0" dirty="0">
                <a:solidFill>
                  <a:srgbClr val="1F2328"/>
                </a:solidFill>
                <a:effectLst/>
                <a:latin typeface="-apple-system"/>
              </a:rPr>
              <a:t> as </a:t>
            </a:r>
            <a:r>
              <a:rPr lang="en-GB" b="0" i="0" dirty="0" err="1">
                <a:solidFill>
                  <a:srgbClr val="1F2328"/>
                </a:solidFill>
                <a:effectLst/>
                <a:latin typeface="-apple-system"/>
              </a:rPr>
              <a:t>pbip</a:t>
            </a:r>
            <a:r>
              <a:rPr lang="en-GB" b="0" i="0" dirty="0">
                <a:solidFill>
                  <a:srgbClr val="1F2328"/>
                </a:solidFill>
                <a:effectLst/>
                <a:latin typeface="-apple-system"/>
              </a:rPr>
              <a:t>, then you can open </a:t>
            </a:r>
            <a:r>
              <a:rPr lang="en-GB" b="0" i="0" dirty="0" err="1">
                <a:solidFill>
                  <a:srgbClr val="1F2328"/>
                </a:solidFill>
                <a:effectLst/>
                <a:latin typeface="-apple-system"/>
              </a:rPr>
              <a:t>pbip</a:t>
            </a:r>
            <a:r>
              <a:rPr lang="en-GB" b="0" i="0" dirty="0">
                <a:solidFill>
                  <a:srgbClr val="1F2328"/>
                </a:solidFill>
                <a:effectLst/>
                <a:latin typeface="-apple-system"/>
              </a:rPr>
              <a:t> in TE2 and no limitations</a:t>
            </a:r>
          </a:p>
          <a:p>
            <a:r>
              <a:rPr lang="en-GB" b="0" i="0" dirty="0">
                <a:solidFill>
                  <a:srgbClr val="1F2328"/>
                </a:solidFill>
                <a:effectLst/>
                <a:latin typeface="-apple-system"/>
              </a:rPr>
              <a:t>Off line</a:t>
            </a:r>
          </a:p>
          <a:p>
            <a:endParaRPr lang="en-GB" b="0" i="0" dirty="0">
              <a:solidFill>
                <a:srgbClr val="1F2328"/>
              </a:solidFill>
              <a:effectLst/>
              <a:latin typeface="-apple-system"/>
            </a:endParaRPr>
          </a:p>
          <a:p>
            <a:r>
              <a:rPr lang="en-GB" dirty="0">
                <a:hlinkClick r:id="rId3"/>
              </a:rPr>
              <a:t>Release 2.25 · </a:t>
            </a:r>
            <a:r>
              <a:rPr lang="en-GB" dirty="0" err="1">
                <a:hlinkClick r:id="rId3"/>
              </a:rPr>
              <a:t>TabularEditor</a:t>
            </a:r>
            <a:r>
              <a:rPr lang="en-GB" dirty="0">
                <a:hlinkClick r:id="rId3"/>
              </a:rPr>
              <a:t>/</a:t>
            </a:r>
            <a:r>
              <a:rPr lang="en-GB" dirty="0" err="1">
                <a:hlinkClick r:id="rId3"/>
              </a:rPr>
              <a:t>TabularEditor</a:t>
            </a:r>
            <a:r>
              <a:rPr lang="en-GB" dirty="0">
                <a:hlinkClick r:id="rId3"/>
              </a:rPr>
              <a:t> · GitHub</a:t>
            </a:r>
            <a:endParaRPr lang="en-GB" b="0" i="0" dirty="0">
              <a:solidFill>
                <a:srgbClr val="1F2328"/>
              </a:solidFill>
              <a:effectLst/>
              <a:latin typeface="-apple-system"/>
            </a:endParaRPr>
          </a:p>
          <a:p>
            <a:endParaRPr lang="en-GB" dirty="0"/>
          </a:p>
        </p:txBody>
      </p:sp>
      <p:sp>
        <p:nvSpPr>
          <p:cNvPr id="4" name="Slide Number Placeholder 3">
            <a:extLst>
              <a:ext uri="{FF2B5EF4-FFF2-40B4-BE49-F238E27FC236}">
                <a16:creationId xmlns:a16="http://schemas.microsoft.com/office/drawing/2014/main" id="{1B47193A-7E29-4DB5-F205-33C83F236176}"/>
              </a:ext>
            </a:extLst>
          </p:cNvPr>
          <p:cNvSpPr>
            <a:spLocks noGrp="1"/>
          </p:cNvSpPr>
          <p:nvPr>
            <p:ph type="sldNum" sz="quarter" idx="5"/>
          </p:nvPr>
        </p:nvSpPr>
        <p:spPr/>
        <p:txBody>
          <a:bodyPr/>
          <a:lstStyle/>
          <a:p>
            <a:fld id="{938BBAC3-55F7-48C0-9548-49212D82882E}" type="slidenum">
              <a:rPr lang="en-GB" smtClean="0"/>
              <a:t>4</a:t>
            </a:fld>
            <a:endParaRPr lang="en-GB"/>
          </a:p>
        </p:txBody>
      </p:sp>
    </p:spTree>
    <p:extLst>
      <p:ext uri="{BB962C8B-B14F-4D97-AF65-F5344CB8AC3E}">
        <p14:creationId xmlns:p14="http://schemas.microsoft.com/office/powerpoint/2010/main" val="1575083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E462C-AA75-0826-5D7D-A3B8E7D1BD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8154BD-1781-2539-37E8-0E5F50F982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DCB9B5-1054-4D24-74DB-C83A97A047DF}"/>
              </a:ext>
            </a:extLst>
          </p:cNvPr>
          <p:cNvSpPr>
            <a:spLocks noGrp="1"/>
          </p:cNvSpPr>
          <p:nvPr>
            <p:ph type="body" idx="1"/>
          </p:nvPr>
        </p:nvSpPr>
        <p:spPr/>
        <p:txBody>
          <a:bodyPr/>
          <a:lstStyle/>
          <a:p>
            <a:r>
              <a:rPr lang="en-GB" dirty="0"/>
              <a:t>Features: https://docs.tabulareditor.com/te2/Features-at-a-glance.html</a:t>
            </a:r>
          </a:p>
          <a:p>
            <a:endParaRPr lang="en-GB" dirty="0"/>
          </a:p>
          <a:p>
            <a:r>
              <a:rPr lang="en-GB" dirty="0"/>
              <a:t>Scripting: https://docs.tabulareditor.com/te2/Useful-script-snippets.html</a:t>
            </a:r>
          </a:p>
          <a:p>
            <a:endParaRPr lang="en-GB" dirty="0"/>
          </a:p>
          <a:p>
            <a:r>
              <a:rPr lang="en-GB" dirty="0"/>
              <a:t>BPA: https://github.com/microsoft/Analysis-Services/blob/master/BestPracticeRules/BPARules.json</a:t>
            </a:r>
          </a:p>
          <a:p>
            <a:endParaRPr lang="en-GB" dirty="0"/>
          </a:p>
          <a:p>
            <a:endParaRPr lang="en-GB" dirty="0"/>
          </a:p>
        </p:txBody>
      </p:sp>
      <p:sp>
        <p:nvSpPr>
          <p:cNvPr id="4" name="Slide Number Placeholder 3">
            <a:extLst>
              <a:ext uri="{FF2B5EF4-FFF2-40B4-BE49-F238E27FC236}">
                <a16:creationId xmlns:a16="http://schemas.microsoft.com/office/drawing/2014/main" id="{FC54CF35-09D2-A63A-DC4E-A71FDA050052}"/>
              </a:ext>
            </a:extLst>
          </p:cNvPr>
          <p:cNvSpPr>
            <a:spLocks noGrp="1"/>
          </p:cNvSpPr>
          <p:nvPr>
            <p:ph type="sldNum" sz="quarter" idx="5"/>
          </p:nvPr>
        </p:nvSpPr>
        <p:spPr/>
        <p:txBody>
          <a:bodyPr/>
          <a:lstStyle/>
          <a:p>
            <a:fld id="{938BBAC3-55F7-48C0-9548-49212D82882E}" type="slidenum">
              <a:rPr lang="en-GB" smtClean="0"/>
              <a:t>5</a:t>
            </a:fld>
            <a:endParaRPr lang="en-GB"/>
          </a:p>
        </p:txBody>
      </p:sp>
    </p:spTree>
    <p:extLst>
      <p:ext uri="{BB962C8B-B14F-4D97-AF65-F5344CB8AC3E}">
        <p14:creationId xmlns:p14="http://schemas.microsoft.com/office/powerpoint/2010/main" val="2840380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Features: https://docs.tabulareditor.com/te2/Features-at-a-glance.html</a:t>
            </a:r>
          </a:p>
          <a:p>
            <a:endParaRPr lang="en-GB" dirty="0"/>
          </a:p>
          <a:p>
            <a:r>
              <a:rPr lang="en-GB" dirty="0"/>
              <a:t>Scripting: https://docs.tabulareditor.com/te2/Useful-script-snippets.html</a:t>
            </a:r>
          </a:p>
          <a:p>
            <a:r>
              <a:rPr lang="en-GB"/>
              <a:t>https://www.elegantbi.com/post/datapreview</a:t>
            </a:r>
            <a:endParaRPr lang="en-GB" dirty="0"/>
          </a:p>
          <a:p>
            <a:endParaRPr lang="en-GB" dirty="0"/>
          </a:p>
          <a:p>
            <a:r>
              <a:rPr lang="en-GB" dirty="0"/>
              <a:t>BPA: https://github.com/microsoft/Analysis-Services/blob/master/BestPracticeRules/BPARules.json</a:t>
            </a:r>
          </a:p>
          <a:p>
            <a:endParaRPr lang="en-GB" dirty="0"/>
          </a:p>
          <a:p>
            <a:endParaRPr lang="en-GB" dirty="0"/>
          </a:p>
        </p:txBody>
      </p:sp>
      <p:sp>
        <p:nvSpPr>
          <p:cNvPr id="4" name="Slide Number Placeholder 3"/>
          <p:cNvSpPr>
            <a:spLocks noGrp="1"/>
          </p:cNvSpPr>
          <p:nvPr>
            <p:ph type="sldNum" sz="quarter" idx="5"/>
          </p:nvPr>
        </p:nvSpPr>
        <p:spPr/>
        <p:txBody>
          <a:bodyPr/>
          <a:lstStyle/>
          <a:p>
            <a:fld id="{938BBAC3-55F7-48C0-9548-49212D82882E}" type="slidenum">
              <a:rPr lang="en-GB" smtClean="0"/>
              <a:t>7</a:t>
            </a:fld>
            <a:endParaRPr lang="en-GB"/>
          </a:p>
        </p:txBody>
      </p:sp>
    </p:spTree>
    <p:extLst>
      <p:ext uri="{BB962C8B-B14F-4D97-AF65-F5344CB8AC3E}">
        <p14:creationId xmlns:p14="http://schemas.microsoft.com/office/powerpoint/2010/main" val="173986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9FB839-637C-C769-FD76-8391618009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E0B46F-AFEF-BF32-A560-6555F579CF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1EAC4F-B663-AEE8-3126-40373EDC5C24}"/>
              </a:ext>
            </a:extLst>
          </p:cNvPr>
          <p:cNvSpPr>
            <a:spLocks noGrp="1"/>
          </p:cNvSpPr>
          <p:nvPr>
            <p:ph type="body" idx="1"/>
          </p:nvPr>
        </p:nvSpPr>
        <p:spPr/>
        <p:txBody>
          <a:bodyPr/>
          <a:lstStyle/>
          <a:p>
            <a:r>
              <a:rPr lang="en-GB" dirty="0"/>
              <a:t>https://github.com/TabularEditor/TabularEditor</a:t>
            </a:r>
          </a:p>
          <a:p>
            <a:endParaRPr lang="en-GB" dirty="0"/>
          </a:p>
          <a:p>
            <a:r>
              <a:rPr lang="en-GB" b="0" i="0" dirty="0">
                <a:solidFill>
                  <a:srgbClr val="1F2328"/>
                </a:solidFill>
                <a:effectLst/>
                <a:latin typeface="-apple-system"/>
              </a:rPr>
              <a:t>Tabular Editor 2.x is a free, open-source, tool that lets you easily manipulate and manage measures, calculated columns, display folders, perspectives and translations in Analysis Services Tabular and Power BI XMLA Models (from Compatibility Level 1200 and onwards). The tool is written entirely in .NET WinForms (C#).</a:t>
            </a:r>
          </a:p>
          <a:p>
            <a:endParaRPr lang="en-GB" b="0" i="0" dirty="0">
              <a:solidFill>
                <a:srgbClr val="1F2328"/>
              </a:solidFill>
              <a:effectLst/>
              <a:latin typeface="-apple-system"/>
            </a:endParaRPr>
          </a:p>
          <a:p>
            <a:r>
              <a:rPr lang="en-GB" b="0" i="0" dirty="0">
                <a:solidFill>
                  <a:srgbClr val="1F2328"/>
                </a:solidFill>
                <a:effectLst/>
                <a:latin typeface="-apple-system"/>
              </a:rPr>
              <a:t>Cannot add, edit or remove tables, if you open it as an external tool however if you save </a:t>
            </a:r>
            <a:r>
              <a:rPr lang="en-GB" b="0" i="0" dirty="0" err="1">
                <a:solidFill>
                  <a:srgbClr val="1F2328"/>
                </a:solidFill>
                <a:effectLst/>
                <a:latin typeface="-apple-system"/>
              </a:rPr>
              <a:t>pbix</a:t>
            </a:r>
            <a:r>
              <a:rPr lang="en-GB" b="0" i="0" dirty="0">
                <a:solidFill>
                  <a:srgbClr val="1F2328"/>
                </a:solidFill>
                <a:effectLst/>
                <a:latin typeface="-apple-system"/>
              </a:rPr>
              <a:t> as </a:t>
            </a:r>
            <a:r>
              <a:rPr lang="en-GB" b="0" i="0" dirty="0" err="1">
                <a:solidFill>
                  <a:srgbClr val="1F2328"/>
                </a:solidFill>
                <a:effectLst/>
                <a:latin typeface="-apple-system"/>
              </a:rPr>
              <a:t>pbip</a:t>
            </a:r>
            <a:r>
              <a:rPr lang="en-GB" b="0" i="0" dirty="0">
                <a:solidFill>
                  <a:srgbClr val="1F2328"/>
                </a:solidFill>
                <a:effectLst/>
                <a:latin typeface="-apple-system"/>
              </a:rPr>
              <a:t>, then you can open </a:t>
            </a:r>
            <a:r>
              <a:rPr lang="en-GB" b="0" i="0" dirty="0" err="1">
                <a:solidFill>
                  <a:srgbClr val="1F2328"/>
                </a:solidFill>
                <a:effectLst/>
                <a:latin typeface="-apple-system"/>
              </a:rPr>
              <a:t>pbip</a:t>
            </a:r>
            <a:r>
              <a:rPr lang="en-GB" b="0" i="0" dirty="0">
                <a:solidFill>
                  <a:srgbClr val="1F2328"/>
                </a:solidFill>
                <a:effectLst/>
                <a:latin typeface="-apple-system"/>
              </a:rPr>
              <a:t> in TE2 and no limitations</a:t>
            </a:r>
          </a:p>
          <a:p>
            <a:r>
              <a:rPr lang="en-GB" b="0" i="0" dirty="0">
                <a:solidFill>
                  <a:srgbClr val="1F2328"/>
                </a:solidFill>
                <a:effectLst/>
                <a:latin typeface="-apple-system"/>
              </a:rPr>
              <a:t>Off line</a:t>
            </a:r>
          </a:p>
          <a:p>
            <a:endParaRPr lang="en-GB" b="0" i="0" dirty="0">
              <a:solidFill>
                <a:srgbClr val="1F2328"/>
              </a:solidFill>
              <a:effectLst/>
              <a:latin typeface="-apple-system"/>
            </a:endParaRPr>
          </a:p>
          <a:p>
            <a:r>
              <a:rPr lang="en-GB" dirty="0">
                <a:hlinkClick r:id="rId3"/>
              </a:rPr>
              <a:t>Release 2.25 · </a:t>
            </a:r>
            <a:r>
              <a:rPr lang="en-GB" dirty="0" err="1">
                <a:hlinkClick r:id="rId3"/>
              </a:rPr>
              <a:t>TabularEditor</a:t>
            </a:r>
            <a:r>
              <a:rPr lang="en-GB" dirty="0">
                <a:hlinkClick r:id="rId3"/>
              </a:rPr>
              <a:t>/</a:t>
            </a:r>
            <a:r>
              <a:rPr lang="en-GB" dirty="0" err="1">
                <a:hlinkClick r:id="rId3"/>
              </a:rPr>
              <a:t>TabularEditor</a:t>
            </a:r>
            <a:r>
              <a:rPr lang="en-GB" dirty="0">
                <a:hlinkClick r:id="rId3"/>
              </a:rPr>
              <a:t> · GitHub</a:t>
            </a:r>
            <a:endParaRPr lang="en-GB" b="0" i="0" dirty="0">
              <a:solidFill>
                <a:srgbClr val="1F2328"/>
              </a:solidFill>
              <a:effectLst/>
              <a:latin typeface="-apple-system"/>
            </a:endParaRPr>
          </a:p>
          <a:p>
            <a:endParaRPr lang="en-GB" dirty="0"/>
          </a:p>
        </p:txBody>
      </p:sp>
      <p:sp>
        <p:nvSpPr>
          <p:cNvPr id="4" name="Slide Number Placeholder 3">
            <a:extLst>
              <a:ext uri="{FF2B5EF4-FFF2-40B4-BE49-F238E27FC236}">
                <a16:creationId xmlns:a16="http://schemas.microsoft.com/office/drawing/2014/main" id="{7B743D37-CEAC-B410-1FEA-F6E3E48DE122}"/>
              </a:ext>
            </a:extLst>
          </p:cNvPr>
          <p:cNvSpPr>
            <a:spLocks noGrp="1"/>
          </p:cNvSpPr>
          <p:nvPr>
            <p:ph type="sldNum" sz="quarter" idx="5"/>
          </p:nvPr>
        </p:nvSpPr>
        <p:spPr/>
        <p:txBody>
          <a:bodyPr/>
          <a:lstStyle/>
          <a:p>
            <a:fld id="{938BBAC3-55F7-48C0-9548-49212D82882E}" type="slidenum">
              <a:rPr lang="en-GB" smtClean="0"/>
              <a:t>8</a:t>
            </a:fld>
            <a:endParaRPr lang="en-GB"/>
          </a:p>
        </p:txBody>
      </p:sp>
    </p:spTree>
    <p:extLst>
      <p:ext uri="{BB962C8B-B14F-4D97-AF65-F5344CB8AC3E}">
        <p14:creationId xmlns:p14="http://schemas.microsoft.com/office/powerpoint/2010/main" val="716223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3C3B6-8566-66EF-73C7-3F6966B9639C}"/>
              </a:ext>
            </a:extLst>
          </p:cNvPr>
          <p:cNvSpPr>
            <a:spLocks noGrp="1"/>
          </p:cNvSpPr>
          <p:nvPr>
            <p:ph type="ctrTitle" hasCustomPrompt="1"/>
          </p:nvPr>
        </p:nvSpPr>
        <p:spPr>
          <a:xfrm>
            <a:off x="1524000" y="2002444"/>
            <a:ext cx="9144000" cy="1522152"/>
          </a:xfrm>
        </p:spPr>
        <p:txBody>
          <a:bodyPr anchor="ctr">
            <a:normAutofit/>
          </a:bodyPr>
          <a:lstStyle>
            <a:lvl1pPr algn="ctr">
              <a:defRPr sz="8000" b="1">
                <a:solidFill>
                  <a:srgbClr val="0A70B8"/>
                </a:solidFill>
                <a:latin typeface="Congenial" panose="020F0502020204030204" pitchFamily="2" charset="0"/>
              </a:defRPr>
            </a:lvl1pPr>
          </a:lstStyle>
          <a:p>
            <a:r>
              <a:rPr lang="en-US" dirty="0"/>
              <a:t>Session Title!</a:t>
            </a:r>
            <a:endParaRPr lang="en-GB" dirty="0"/>
          </a:p>
        </p:txBody>
      </p:sp>
      <p:sp>
        <p:nvSpPr>
          <p:cNvPr id="13" name="Text Placeholder 2">
            <a:extLst>
              <a:ext uri="{FF2B5EF4-FFF2-40B4-BE49-F238E27FC236}">
                <a16:creationId xmlns:a16="http://schemas.microsoft.com/office/drawing/2014/main" id="{A59AD991-F09F-FA8D-E768-B2146623F1A4}"/>
              </a:ext>
            </a:extLst>
          </p:cNvPr>
          <p:cNvSpPr>
            <a:spLocks noGrp="1"/>
          </p:cNvSpPr>
          <p:nvPr>
            <p:ph type="body" idx="1" hasCustomPrompt="1"/>
          </p:nvPr>
        </p:nvSpPr>
        <p:spPr>
          <a:xfrm>
            <a:off x="3232958" y="3754955"/>
            <a:ext cx="5726082" cy="555193"/>
          </a:xfrm>
        </p:spPr>
        <p:txBody>
          <a:bodyPr>
            <a:normAutofit/>
          </a:bodyPr>
          <a:lstStyle>
            <a:lvl1pPr marL="0" indent="0" algn="ctr">
              <a:buNone/>
              <a:defRPr sz="2800">
                <a:solidFill>
                  <a:srgbClr val="0A70B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Sue Bayes</a:t>
            </a:r>
          </a:p>
        </p:txBody>
      </p:sp>
    </p:spTree>
    <p:extLst>
      <p:ext uri="{BB962C8B-B14F-4D97-AF65-F5344CB8AC3E}">
        <p14:creationId xmlns:p14="http://schemas.microsoft.com/office/powerpoint/2010/main" val="376472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D970B-1B67-9721-81C7-E331653973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8611B36-21DC-BC0B-EDD5-4B56C66427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D2891E8-4365-0E49-3F88-EAEE6969664D}"/>
              </a:ext>
            </a:extLst>
          </p:cNvPr>
          <p:cNvSpPr>
            <a:spLocks noGrp="1"/>
          </p:cNvSpPr>
          <p:nvPr>
            <p:ph type="dt" sz="half" idx="10"/>
          </p:nvPr>
        </p:nvSpPr>
        <p:spPr/>
        <p:txBody>
          <a:bodyPr/>
          <a:lstStyle/>
          <a:p>
            <a:fld id="{4BDE9B71-A489-4F60-B00B-1C8D688AA8A2}" type="datetimeFigureOut">
              <a:rPr lang="en-GB" smtClean="0"/>
              <a:t>16/09/2024</a:t>
            </a:fld>
            <a:endParaRPr lang="en-GB"/>
          </a:p>
        </p:txBody>
      </p:sp>
      <p:sp>
        <p:nvSpPr>
          <p:cNvPr id="5" name="Footer Placeholder 4">
            <a:extLst>
              <a:ext uri="{FF2B5EF4-FFF2-40B4-BE49-F238E27FC236}">
                <a16:creationId xmlns:a16="http://schemas.microsoft.com/office/drawing/2014/main" id="{9B5D63DA-4290-7BA3-CCE3-3653C1BC71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CD7842-287B-547F-C857-9A1FC33C762E}"/>
              </a:ext>
            </a:extLst>
          </p:cNvPr>
          <p:cNvSpPr>
            <a:spLocks noGrp="1"/>
          </p:cNvSpPr>
          <p:nvPr>
            <p:ph type="sldNum" sz="quarter" idx="12"/>
          </p:nvPr>
        </p:nvSpPr>
        <p:spPr/>
        <p:txBody>
          <a:bodyPr/>
          <a:lstStyle/>
          <a:p>
            <a:fld id="{4154D069-E595-401A-B618-C6C1F0B490F7}" type="slidenum">
              <a:rPr lang="en-GB" smtClean="0"/>
              <a:t>‹#›</a:t>
            </a:fld>
            <a:endParaRPr lang="en-GB"/>
          </a:p>
        </p:txBody>
      </p:sp>
    </p:spTree>
    <p:extLst>
      <p:ext uri="{BB962C8B-B14F-4D97-AF65-F5344CB8AC3E}">
        <p14:creationId xmlns:p14="http://schemas.microsoft.com/office/powerpoint/2010/main" val="1666421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7CB774-2722-4BCF-259D-8D644F7342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2E8D62-840A-DC0B-643E-40BF993448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E0C06C-3332-8EE5-05A0-93030DF23EF0}"/>
              </a:ext>
            </a:extLst>
          </p:cNvPr>
          <p:cNvSpPr>
            <a:spLocks noGrp="1"/>
          </p:cNvSpPr>
          <p:nvPr>
            <p:ph type="dt" sz="half" idx="10"/>
          </p:nvPr>
        </p:nvSpPr>
        <p:spPr/>
        <p:txBody>
          <a:bodyPr/>
          <a:lstStyle/>
          <a:p>
            <a:fld id="{4BDE9B71-A489-4F60-B00B-1C8D688AA8A2}" type="datetimeFigureOut">
              <a:rPr lang="en-GB" smtClean="0"/>
              <a:t>16/09/2024</a:t>
            </a:fld>
            <a:endParaRPr lang="en-GB"/>
          </a:p>
        </p:txBody>
      </p:sp>
      <p:sp>
        <p:nvSpPr>
          <p:cNvPr id="5" name="Footer Placeholder 4">
            <a:extLst>
              <a:ext uri="{FF2B5EF4-FFF2-40B4-BE49-F238E27FC236}">
                <a16:creationId xmlns:a16="http://schemas.microsoft.com/office/drawing/2014/main" id="{CB43602C-C96F-BE1B-AE31-B05FE30CAB7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2083B6-2921-0457-FDFB-60AA2604A26E}"/>
              </a:ext>
            </a:extLst>
          </p:cNvPr>
          <p:cNvSpPr>
            <a:spLocks noGrp="1"/>
          </p:cNvSpPr>
          <p:nvPr>
            <p:ph type="sldNum" sz="quarter" idx="12"/>
          </p:nvPr>
        </p:nvSpPr>
        <p:spPr/>
        <p:txBody>
          <a:bodyPr/>
          <a:lstStyle/>
          <a:p>
            <a:fld id="{4154D069-E595-401A-B618-C6C1F0B490F7}" type="slidenum">
              <a:rPr lang="en-GB" smtClean="0"/>
              <a:t>‹#›</a:t>
            </a:fld>
            <a:endParaRPr lang="en-GB"/>
          </a:p>
        </p:txBody>
      </p:sp>
    </p:spTree>
    <p:extLst>
      <p:ext uri="{BB962C8B-B14F-4D97-AF65-F5344CB8AC3E}">
        <p14:creationId xmlns:p14="http://schemas.microsoft.com/office/powerpoint/2010/main" val="2014267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Bullet Poi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3F277-5255-58B5-6B17-D3FEB77327F2}"/>
              </a:ext>
            </a:extLst>
          </p:cNvPr>
          <p:cNvSpPr>
            <a:spLocks noGrp="1"/>
          </p:cNvSpPr>
          <p:nvPr>
            <p:ph type="title" hasCustomPrompt="1"/>
          </p:nvPr>
        </p:nvSpPr>
        <p:spPr>
          <a:xfrm>
            <a:off x="3132513" y="755823"/>
            <a:ext cx="7481364" cy="1325563"/>
          </a:xfrm>
        </p:spPr>
        <p:txBody>
          <a:bodyPr>
            <a:normAutofit/>
          </a:bodyPr>
          <a:lstStyle>
            <a:lvl1pPr>
              <a:defRPr sz="6600" b="1">
                <a:solidFill>
                  <a:srgbClr val="0A70B8"/>
                </a:solidFill>
                <a:latin typeface="Congenial" panose="02000503040000020004" pitchFamily="2" charset="0"/>
              </a:defRPr>
            </a:lvl1pPr>
          </a:lstStyle>
          <a:p>
            <a:r>
              <a:rPr lang="en-US" dirty="0"/>
              <a:t>Slide title</a:t>
            </a:r>
            <a:endParaRPr lang="en-GB" dirty="0"/>
          </a:p>
        </p:txBody>
      </p:sp>
      <p:sp>
        <p:nvSpPr>
          <p:cNvPr id="3" name="Content Placeholder 2">
            <a:extLst>
              <a:ext uri="{FF2B5EF4-FFF2-40B4-BE49-F238E27FC236}">
                <a16:creationId xmlns:a16="http://schemas.microsoft.com/office/drawing/2014/main" id="{AA3891D8-337E-853E-82A4-2912BCEE0FE3}"/>
              </a:ext>
            </a:extLst>
          </p:cNvPr>
          <p:cNvSpPr>
            <a:spLocks noGrp="1"/>
          </p:cNvSpPr>
          <p:nvPr>
            <p:ph idx="1" hasCustomPrompt="1"/>
          </p:nvPr>
        </p:nvSpPr>
        <p:spPr>
          <a:xfrm>
            <a:off x="2316623" y="2506662"/>
            <a:ext cx="7938330" cy="3082288"/>
          </a:xfrm>
        </p:spPr>
        <p:txBody>
          <a:bodyPr anchor="ctr"/>
          <a:lstStyle>
            <a:lvl1pPr marL="457200" indent="-457200">
              <a:buFont typeface="Arial" panose="020B0604020202020204" pitchFamily="34" charset="0"/>
              <a:buChar char="•"/>
              <a:defRPr>
                <a:solidFill>
                  <a:srgbClr val="0A70B8"/>
                </a:solidFill>
                <a:latin typeface="+mn-lt"/>
              </a:defRPr>
            </a:lvl1pPr>
          </a:lstStyle>
          <a:p>
            <a:pPr lvl="0"/>
            <a:r>
              <a:rPr lang="en-US" dirty="0"/>
              <a:t>Bullet Point</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Bullet Point</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Bullet Point</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Bullet Point</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Bullet Point</a:t>
            </a:r>
          </a:p>
          <a:p>
            <a:pPr lvl="0"/>
            <a:endParaRPr lang="en-US" dirty="0"/>
          </a:p>
        </p:txBody>
      </p:sp>
      <p:sp>
        <p:nvSpPr>
          <p:cNvPr id="4" name="Date Placeholder 3">
            <a:extLst>
              <a:ext uri="{FF2B5EF4-FFF2-40B4-BE49-F238E27FC236}">
                <a16:creationId xmlns:a16="http://schemas.microsoft.com/office/drawing/2014/main" id="{6A71562A-0789-F7A0-999A-8A89F7B0EAB9}"/>
              </a:ext>
            </a:extLst>
          </p:cNvPr>
          <p:cNvSpPr>
            <a:spLocks noGrp="1"/>
          </p:cNvSpPr>
          <p:nvPr>
            <p:ph type="dt" sz="half" idx="10"/>
          </p:nvPr>
        </p:nvSpPr>
        <p:spPr/>
        <p:txBody>
          <a:bodyPr/>
          <a:lstStyle/>
          <a:p>
            <a:fld id="{4BDE9B71-A489-4F60-B00B-1C8D688AA8A2}" type="datetimeFigureOut">
              <a:rPr lang="en-GB" smtClean="0"/>
              <a:t>16/09/2024</a:t>
            </a:fld>
            <a:endParaRPr lang="en-GB"/>
          </a:p>
        </p:txBody>
      </p:sp>
      <p:sp>
        <p:nvSpPr>
          <p:cNvPr id="5" name="Footer Placeholder 4">
            <a:extLst>
              <a:ext uri="{FF2B5EF4-FFF2-40B4-BE49-F238E27FC236}">
                <a16:creationId xmlns:a16="http://schemas.microsoft.com/office/drawing/2014/main" id="{F596F5D9-60D3-C8EB-1FA0-5CC5CFE285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2E33FE-BA52-B198-5CF1-8119E2EDD662}"/>
              </a:ext>
            </a:extLst>
          </p:cNvPr>
          <p:cNvSpPr>
            <a:spLocks noGrp="1"/>
          </p:cNvSpPr>
          <p:nvPr>
            <p:ph type="sldNum" sz="quarter" idx="12"/>
          </p:nvPr>
        </p:nvSpPr>
        <p:spPr/>
        <p:txBody>
          <a:bodyPr/>
          <a:lstStyle/>
          <a:p>
            <a:fld id="{4154D069-E595-401A-B618-C6C1F0B490F7}" type="slidenum">
              <a:rPr lang="en-GB" smtClean="0"/>
              <a:t>‹#›</a:t>
            </a:fld>
            <a:endParaRPr lang="en-GB"/>
          </a:p>
        </p:txBody>
      </p:sp>
    </p:spTree>
    <p:extLst>
      <p:ext uri="{BB962C8B-B14F-4D97-AF65-F5344CB8AC3E}">
        <p14:creationId xmlns:p14="http://schemas.microsoft.com/office/powerpoint/2010/main" val="4262131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AA47-563B-D68F-0D17-BC3761D8F168}"/>
              </a:ext>
            </a:extLst>
          </p:cNvPr>
          <p:cNvSpPr>
            <a:spLocks noGrp="1"/>
          </p:cNvSpPr>
          <p:nvPr>
            <p:ph type="title" hasCustomPrompt="1"/>
          </p:nvPr>
        </p:nvSpPr>
        <p:spPr>
          <a:xfrm>
            <a:off x="1047981" y="1900931"/>
            <a:ext cx="8037830" cy="1208029"/>
          </a:xfrm>
        </p:spPr>
        <p:txBody>
          <a:bodyPr anchor="b"/>
          <a:lstStyle>
            <a:lvl1pPr>
              <a:defRPr sz="6600" b="1">
                <a:solidFill>
                  <a:srgbClr val="0A70B8"/>
                </a:solidFill>
                <a:latin typeface="Congenial" panose="02000503040000020004" pitchFamily="2" charset="0"/>
              </a:defRPr>
            </a:lvl1pPr>
          </a:lstStyle>
          <a:p>
            <a:r>
              <a:rPr lang="en-US" dirty="0"/>
              <a:t>Slide title</a:t>
            </a:r>
            <a:endParaRPr lang="en-GB" dirty="0"/>
          </a:p>
        </p:txBody>
      </p:sp>
      <p:sp>
        <p:nvSpPr>
          <p:cNvPr id="3" name="Text Placeholder 2">
            <a:extLst>
              <a:ext uri="{FF2B5EF4-FFF2-40B4-BE49-F238E27FC236}">
                <a16:creationId xmlns:a16="http://schemas.microsoft.com/office/drawing/2014/main" id="{7C183A4D-25DB-E584-B925-FA085BB44658}"/>
              </a:ext>
            </a:extLst>
          </p:cNvPr>
          <p:cNvSpPr>
            <a:spLocks noGrp="1"/>
          </p:cNvSpPr>
          <p:nvPr>
            <p:ph type="body" idx="1" hasCustomPrompt="1"/>
          </p:nvPr>
        </p:nvSpPr>
        <p:spPr>
          <a:xfrm>
            <a:off x="1047981" y="3266902"/>
            <a:ext cx="8037830" cy="2394066"/>
          </a:xfrm>
        </p:spPr>
        <p:txBody>
          <a:bodyPr/>
          <a:lstStyle>
            <a:lvl1pPr marL="0" indent="0">
              <a:buNone/>
              <a:defRPr sz="2400">
                <a:solidFill>
                  <a:srgbClr val="0A70B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Add Content here</a:t>
            </a:r>
          </a:p>
        </p:txBody>
      </p:sp>
      <p:sp>
        <p:nvSpPr>
          <p:cNvPr id="4" name="Date Placeholder 3">
            <a:extLst>
              <a:ext uri="{FF2B5EF4-FFF2-40B4-BE49-F238E27FC236}">
                <a16:creationId xmlns:a16="http://schemas.microsoft.com/office/drawing/2014/main" id="{23B1018B-8C3E-AA30-D743-8A88355B56A4}"/>
              </a:ext>
            </a:extLst>
          </p:cNvPr>
          <p:cNvSpPr>
            <a:spLocks noGrp="1"/>
          </p:cNvSpPr>
          <p:nvPr>
            <p:ph type="dt" sz="half" idx="10"/>
          </p:nvPr>
        </p:nvSpPr>
        <p:spPr/>
        <p:txBody>
          <a:bodyPr/>
          <a:lstStyle>
            <a:lvl1pPr>
              <a:defRPr>
                <a:solidFill>
                  <a:srgbClr val="0A70B8"/>
                </a:solidFill>
              </a:defRPr>
            </a:lvl1pPr>
          </a:lstStyle>
          <a:p>
            <a:fld id="{4BDE9B71-A489-4F60-B00B-1C8D688AA8A2}" type="datetimeFigureOut">
              <a:rPr lang="en-GB" smtClean="0"/>
              <a:pPr/>
              <a:t>16/09/2024</a:t>
            </a:fld>
            <a:endParaRPr lang="en-GB"/>
          </a:p>
        </p:txBody>
      </p:sp>
      <p:sp>
        <p:nvSpPr>
          <p:cNvPr id="5" name="Footer Placeholder 4">
            <a:extLst>
              <a:ext uri="{FF2B5EF4-FFF2-40B4-BE49-F238E27FC236}">
                <a16:creationId xmlns:a16="http://schemas.microsoft.com/office/drawing/2014/main" id="{4C4C941D-7874-2E08-3BA2-6A22DD80CE86}"/>
              </a:ext>
            </a:extLst>
          </p:cNvPr>
          <p:cNvSpPr>
            <a:spLocks noGrp="1"/>
          </p:cNvSpPr>
          <p:nvPr>
            <p:ph type="ftr" sz="quarter" idx="11"/>
          </p:nvPr>
        </p:nvSpPr>
        <p:spPr/>
        <p:txBody>
          <a:bodyPr/>
          <a:lstStyle>
            <a:lvl1pPr>
              <a:defRPr>
                <a:solidFill>
                  <a:srgbClr val="0A70B8"/>
                </a:solidFill>
              </a:defRPr>
            </a:lvl1pPr>
          </a:lstStyle>
          <a:p>
            <a:endParaRPr lang="en-GB"/>
          </a:p>
        </p:txBody>
      </p:sp>
      <p:sp>
        <p:nvSpPr>
          <p:cNvPr id="6" name="Slide Number Placeholder 5">
            <a:extLst>
              <a:ext uri="{FF2B5EF4-FFF2-40B4-BE49-F238E27FC236}">
                <a16:creationId xmlns:a16="http://schemas.microsoft.com/office/drawing/2014/main" id="{02D73035-DC61-8A96-107F-045214211C94}"/>
              </a:ext>
            </a:extLst>
          </p:cNvPr>
          <p:cNvSpPr>
            <a:spLocks noGrp="1"/>
          </p:cNvSpPr>
          <p:nvPr>
            <p:ph type="sldNum" sz="quarter" idx="12"/>
          </p:nvPr>
        </p:nvSpPr>
        <p:spPr/>
        <p:txBody>
          <a:bodyPr/>
          <a:lstStyle>
            <a:lvl1pPr>
              <a:defRPr>
                <a:solidFill>
                  <a:srgbClr val="0A70B8"/>
                </a:solidFill>
              </a:defRPr>
            </a:lvl1pPr>
          </a:lstStyle>
          <a:p>
            <a:fld id="{4154D069-E595-401A-B618-C6C1F0B490F7}" type="slidenum">
              <a:rPr lang="en-GB" smtClean="0"/>
              <a:pPr/>
              <a:t>‹#›</a:t>
            </a:fld>
            <a:endParaRPr lang="en-GB"/>
          </a:p>
        </p:txBody>
      </p:sp>
    </p:spTree>
    <p:extLst>
      <p:ext uri="{BB962C8B-B14F-4D97-AF65-F5344CB8AC3E}">
        <p14:creationId xmlns:p14="http://schemas.microsoft.com/office/powerpoint/2010/main" val="1249930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46021-E79E-137F-3A3A-C23A007A3588}"/>
              </a:ext>
            </a:extLst>
          </p:cNvPr>
          <p:cNvSpPr>
            <a:spLocks noGrp="1"/>
          </p:cNvSpPr>
          <p:nvPr>
            <p:ph type="title" hasCustomPrompt="1"/>
          </p:nvPr>
        </p:nvSpPr>
        <p:spPr>
          <a:xfrm>
            <a:off x="3352800" y="830637"/>
            <a:ext cx="7389264" cy="1325563"/>
          </a:xfrm>
        </p:spPr>
        <p:txBody>
          <a:bodyPr>
            <a:normAutofit/>
          </a:bodyPr>
          <a:lstStyle>
            <a:lvl1pPr>
              <a:defRPr sz="6600" b="1">
                <a:solidFill>
                  <a:srgbClr val="0A70B8"/>
                </a:solidFill>
                <a:latin typeface="Congenial" panose="02000503040000020004" pitchFamily="2" charset="0"/>
              </a:defRPr>
            </a:lvl1pPr>
          </a:lstStyle>
          <a:p>
            <a:r>
              <a:rPr lang="en-US" dirty="0"/>
              <a:t>Slide title</a:t>
            </a:r>
            <a:endParaRPr lang="en-GB" dirty="0"/>
          </a:p>
        </p:txBody>
      </p:sp>
      <p:sp>
        <p:nvSpPr>
          <p:cNvPr id="3" name="Content Placeholder 2">
            <a:extLst>
              <a:ext uri="{FF2B5EF4-FFF2-40B4-BE49-F238E27FC236}">
                <a16:creationId xmlns:a16="http://schemas.microsoft.com/office/drawing/2014/main" id="{FCB2CA2D-3B37-8F9E-EFEB-FA1DD3AFF9A5}"/>
              </a:ext>
            </a:extLst>
          </p:cNvPr>
          <p:cNvSpPr>
            <a:spLocks noGrp="1"/>
          </p:cNvSpPr>
          <p:nvPr>
            <p:ph sz="half" idx="1"/>
          </p:nvPr>
        </p:nvSpPr>
        <p:spPr>
          <a:xfrm>
            <a:off x="1170709" y="2410690"/>
            <a:ext cx="4049684" cy="3184381"/>
          </a:xfrm>
        </p:spPr>
        <p:txBody>
          <a:bodyPr/>
          <a:lstStyle>
            <a:lvl1pPr>
              <a:defRPr>
                <a:solidFill>
                  <a:srgbClr val="0A70B8"/>
                </a:solidFill>
              </a:defRPr>
            </a:lvl1pPr>
            <a:lvl2pPr>
              <a:defRPr>
                <a:solidFill>
                  <a:srgbClr val="0A70B8"/>
                </a:solidFill>
              </a:defRPr>
            </a:lvl2pPr>
            <a:lvl3pPr>
              <a:defRPr>
                <a:solidFill>
                  <a:srgbClr val="0A70B8"/>
                </a:solidFill>
              </a:defRPr>
            </a:lvl3pPr>
            <a:lvl4pPr>
              <a:defRPr>
                <a:solidFill>
                  <a:srgbClr val="0A70B8"/>
                </a:solidFill>
              </a:defRPr>
            </a:lvl4pPr>
            <a:lvl5pPr>
              <a:defRPr>
                <a:solidFill>
                  <a:srgbClr val="0A70B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074FB38-8DBE-ED26-9A2F-B07CE74FB454}"/>
              </a:ext>
            </a:extLst>
          </p:cNvPr>
          <p:cNvSpPr>
            <a:spLocks noGrp="1"/>
          </p:cNvSpPr>
          <p:nvPr>
            <p:ph sz="half" idx="2"/>
          </p:nvPr>
        </p:nvSpPr>
        <p:spPr>
          <a:xfrm>
            <a:off x="5562600" y="2410689"/>
            <a:ext cx="4049684" cy="3184382"/>
          </a:xfrm>
        </p:spPr>
        <p:txBody>
          <a:bodyPr/>
          <a:lstStyle>
            <a:lvl1pPr>
              <a:defRPr>
                <a:solidFill>
                  <a:srgbClr val="0A70B8"/>
                </a:solidFill>
              </a:defRPr>
            </a:lvl1pPr>
            <a:lvl2pPr>
              <a:defRPr>
                <a:solidFill>
                  <a:srgbClr val="0A70B8"/>
                </a:solidFill>
              </a:defRPr>
            </a:lvl2pPr>
            <a:lvl3pPr>
              <a:defRPr>
                <a:solidFill>
                  <a:srgbClr val="0A70B8"/>
                </a:solidFill>
              </a:defRPr>
            </a:lvl3pPr>
            <a:lvl4pPr>
              <a:defRPr>
                <a:solidFill>
                  <a:srgbClr val="0A70B8"/>
                </a:solidFill>
              </a:defRPr>
            </a:lvl4pPr>
            <a:lvl5pPr>
              <a:defRPr>
                <a:solidFill>
                  <a:srgbClr val="0A70B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F1542115-D260-FCEA-178C-5DB10E6455E6}"/>
              </a:ext>
            </a:extLst>
          </p:cNvPr>
          <p:cNvSpPr>
            <a:spLocks noGrp="1"/>
          </p:cNvSpPr>
          <p:nvPr>
            <p:ph type="dt" sz="half" idx="10"/>
          </p:nvPr>
        </p:nvSpPr>
        <p:spPr/>
        <p:txBody>
          <a:bodyPr/>
          <a:lstStyle>
            <a:lvl1pPr>
              <a:defRPr>
                <a:solidFill>
                  <a:srgbClr val="0A70B8"/>
                </a:solidFill>
              </a:defRPr>
            </a:lvl1pPr>
          </a:lstStyle>
          <a:p>
            <a:fld id="{4BDE9B71-A489-4F60-B00B-1C8D688AA8A2}" type="datetimeFigureOut">
              <a:rPr lang="en-GB" smtClean="0"/>
              <a:pPr/>
              <a:t>16/09/2024</a:t>
            </a:fld>
            <a:endParaRPr lang="en-GB"/>
          </a:p>
        </p:txBody>
      </p:sp>
      <p:sp>
        <p:nvSpPr>
          <p:cNvPr id="6" name="Footer Placeholder 5">
            <a:extLst>
              <a:ext uri="{FF2B5EF4-FFF2-40B4-BE49-F238E27FC236}">
                <a16:creationId xmlns:a16="http://schemas.microsoft.com/office/drawing/2014/main" id="{3F5B9A42-DF8A-9381-080F-D8619432385D}"/>
              </a:ext>
            </a:extLst>
          </p:cNvPr>
          <p:cNvSpPr>
            <a:spLocks noGrp="1"/>
          </p:cNvSpPr>
          <p:nvPr>
            <p:ph type="ftr" sz="quarter" idx="11"/>
          </p:nvPr>
        </p:nvSpPr>
        <p:spPr/>
        <p:txBody>
          <a:bodyPr/>
          <a:lstStyle>
            <a:lvl1pPr>
              <a:defRPr>
                <a:solidFill>
                  <a:srgbClr val="0A70B8"/>
                </a:solidFill>
              </a:defRPr>
            </a:lvl1pPr>
          </a:lstStyle>
          <a:p>
            <a:endParaRPr lang="en-GB"/>
          </a:p>
        </p:txBody>
      </p:sp>
      <p:sp>
        <p:nvSpPr>
          <p:cNvPr id="7" name="Slide Number Placeholder 6">
            <a:extLst>
              <a:ext uri="{FF2B5EF4-FFF2-40B4-BE49-F238E27FC236}">
                <a16:creationId xmlns:a16="http://schemas.microsoft.com/office/drawing/2014/main" id="{7B66983C-A583-A49B-C8B5-FFABAA0A5B82}"/>
              </a:ext>
            </a:extLst>
          </p:cNvPr>
          <p:cNvSpPr>
            <a:spLocks noGrp="1"/>
          </p:cNvSpPr>
          <p:nvPr>
            <p:ph type="sldNum" sz="quarter" idx="12"/>
          </p:nvPr>
        </p:nvSpPr>
        <p:spPr/>
        <p:txBody>
          <a:bodyPr/>
          <a:lstStyle>
            <a:lvl1pPr>
              <a:defRPr>
                <a:solidFill>
                  <a:srgbClr val="0A70B8"/>
                </a:solidFill>
              </a:defRPr>
            </a:lvl1pPr>
          </a:lstStyle>
          <a:p>
            <a:fld id="{4154D069-E595-401A-B618-C6C1F0B490F7}" type="slidenum">
              <a:rPr lang="en-GB" smtClean="0"/>
              <a:pPr/>
              <a:t>‹#›</a:t>
            </a:fld>
            <a:endParaRPr lang="en-GB"/>
          </a:p>
        </p:txBody>
      </p:sp>
    </p:spTree>
    <p:extLst>
      <p:ext uri="{BB962C8B-B14F-4D97-AF65-F5344CB8AC3E}">
        <p14:creationId xmlns:p14="http://schemas.microsoft.com/office/powerpoint/2010/main" val="3695967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B0548-48C0-51D5-05E0-A7811DBF3647}"/>
              </a:ext>
            </a:extLst>
          </p:cNvPr>
          <p:cNvSpPr>
            <a:spLocks noGrp="1"/>
          </p:cNvSpPr>
          <p:nvPr>
            <p:ph type="title" hasCustomPrompt="1"/>
          </p:nvPr>
        </p:nvSpPr>
        <p:spPr>
          <a:xfrm>
            <a:off x="1022668" y="938704"/>
            <a:ext cx="9933507" cy="1325563"/>
          </a:xfrm>
        </p:spPr>
        <p:txBody>
          <a:bodyPr>
            <a:normAutofit/>
          </a:bodyPr>
          <a:lstStyle>
            <a:lvl1pPr>
              <a:defRPr sz="6600" b="1">
                <a:solidFill>
                  <a:srgbClr val="0A70B8"/>
                </a:solidFill>
                <a:latin typeface="Congenial" panose="02000503040000020004" pitchFamily="2" charset="0"/>
              </a:defRPr>
            </a:lvl1pPr>
          </a:lstStyle>
          <a:p>
            <a:r>
              <a:rPr lang="en-US" dirty="0"/>
              <a:t>Slide title</a:t>
            </a:r>
            <a:endParaRPr lang="en-GB" dirty="0"/>
          </a:p>
        </p:txBody>
      </p:sp>
      <p:sp>
        <p:nvSpPr>
          <p:cNvPr id="7" name="Date Placeholder 6">
            <a:extLst>
              <a:ext uri="{FF2B5EF4-FFF2-40B4-BE49-F238E27FC236}">
                <a16:creationId xmlns:a16="http://schemas.microsoft.com/office/drawing/2014/main" id="{B5F8B8EB-5BD4-88B8-79B9-F1A53FA33B1F}"/>
              </a:ext>
            </a:extLst>
          </p:cNvPr>
          <p:cNvSpPr>
            <a:spLocks noGrp="1"/>
          </p:cNvSpPr>
          <p:nvPr>
            <p:ph type="dt" sz="half" idx="10"/>
          </p:nvPr>
        </p:nvSpPr>
        <p:spPr/>
        <p:txBody>
          <a:bodyPr/>
          <a:lstStyle>
            <a:lvl1pPr>
              <a:defRPr>
                <a:solidFill>
                  <a:srgbClr val="0A70B8"/>
                </a:solidFill>
              </a:defRPr>
            </a:lvl1pPr>
          </a:lstStyle>
          <a:p>
            <a:fld id="{4BDE9B71-A489-4F60-B00B-1C8D688AA8A2}" type="datetimeFigureOut">
              <a:rPr lang="en-GB" smtClean="0"/>
              <a:pPr/>
              <a:t>16/09/2024</a:t>
            </a:fld>
            <a:endParaRPr lang="en-GB"/>
          </a:p>
        </p:txBody>
      </p:sp>
      <p:sp>
        <p:nvSpPr>
          <p:cNvPr id="8" name="Footer Placeholder 7">
            <a:extLst>
              <a:ext uri="{FF2B5EF4-FFF2-40B4-BE49-F238E27FC236}">
                <a16:creationId xmlns:a16="http://schemas.microsoft.com/office/drawing/2014/main" id="{FE9513FD-F207-7055-BA35-79BB21B7B2B2}"/>
              </a:ext>
            </a:extLst>
          </p:cNvPr>
          <p:cNvSpPr>
            <a:spLocks noGrp="1"/>
          </p:cNvSpPr>
          <p:nvPr>
            <p:ph type="ftr" sz="quarter" idx="11"/>
          </p:nvPr>
        </p:nvSpPr>
        <p:spPr/>
        <p:txBody>
          <a:bodyPr/>
          <a:lstStyle>
            <a:lvl1pPr>
              <a:defRPr>
                <a:solidFill>
                  <a:srgbClr val="0A70B8"/>
                </a:solidFill>
              </a:defRPr>
            </a:lvl1pPr>
          </a:lstStyle>
          <a:p>
            <a:endParaRPr lang="en-GB"/>
          </a:p>
        </p:txBody>
      </p:sp>
      <p:sp>
        <p:nvSpPr>
          <p:cNvPr id="9" name="Slide Number Placeholder 8">
            <a:extLst>
              <a:ext uri="{FF2B5EF4-FFF2-40B4-BE49-F238E27FC236}">
                <a16:creationId xmlns:a16="http://schemas.microsoft.com/office/drawing/2014/main" id="{26C1D69E-FF7D-0784-39C7-EC80B8971588}"/>
              </a:ext>
            </a:extLst>
          </p:cNvPr>
          <p:cNvSpPr>
            <a:spLocks noGrp="1"/>
          </p:cNvSpPr>
          <p:nvPr>
            <p:ph type="sldNum" sz="quarter" idx="12"/>
          </p:nvPr>
        </p:nvSpPr>
        <p:spPr/>
        <p:txBody>
          <a:bodyPr/>
          <a:lstStyle>
            <a:lvl1pPr>
              <a:defRPr>
                <a:solidFill>
                  <a:srgbClr val="0A70B8"/>
                </a:solidFill>
              </a:defRPr>
            </a:lvl1pPr>
          </a:lstStyle>
          <a:p>
            <a:fld id="{4154D069-E595-401A-B618-C6C1F0B490F7}" type="slidenum">
              <a:rPr lang="en-GB" smtClean="0"/>
              <a:pPr/>
              <a:t>‹#›</a:t>
            </a:fld>
            <a:endParaRPr lang="en-GB"/>
          </a:p>
        </p:txBody>
      </p:sp>
      <p:sp>
        <p:nvSpPr>
          <p:cNvPr id="13" name="Text Placeholder 2">
            <a:extLst>
              <a:ext uri="{FF2B5EF4-FFF2-40B4-BE49-F238E27FC236}">
                <a16:creationId xmlns:a16="http://schemas.microsoft.com/office/drawing/2014/main" id="{D32BAFC9-0046-A48D-DCAB-F08408194BDD}"/>
              </a:ext>
            </a:extLst>
          </p:cNvPr>
          <p:cNvSpPr>
            <a:spLocks noGrp="1"/>
          </p:cNvSpPr>
          <p:nvPr>
            <p:ph type="body" idx="1" hasCustomPrompt="1"/>
          </p:nvPr>
        </p:nvSpPr>
        <p:spPr>
          <a:xfrm>
            <a:off x="2427893" y="2576945"/>
            <a:ext cx="6383598" cy="2967644"/>
          </a:xfrm>
        </p:spPr>
        <p:txBody>
          <a:bodyPr/>
          <a:lstStyle>
            <a:lvl1pPr marL="0" indent="0">
              <a:buNone/>
              <a:defRPr sz="2400">
                <a:solidFill>
                  <a:srgbClr val="0A70B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Add Content here</a:t>
            </a:r>
          </a:p>
        </p:txBody>
      </p:sp>
    </p:spTree>
    <p:extLst>
      <p:ext uri="{BB962C8B-B14F-4D97-AF65-F5344CB8AC3E}">
        <p14:creationId xmlns:p14="http://schemas.microsoft.com/office/powerpoint/2010/main" val="1104510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76598-1B1A-7391-561D-9A0DE3F0018A}"/>
              </a:ext>
            </a:extLst>
          </p:cNvPr>
          <p:cNvSpPr>
            <a:spLocks noGrp="1"/>
          </p:cNvSpPr>
          <p:nvPr>
            <p:ph type="title" hasCustomPrompt="1"/>
          </p:nvPr>
        </p:nvSpPr>
        <p:spPr>
          <a:xfrm>
            <a:off x="1062644" y="905452"/>
            <a:ext cx="9793778" cy="1325563"/>
          </a:xfrm>
        </p:spPr>
        <p:txBody>
          <a:bodyPr/>
          <a:lstStyle>
            <a:lvl1pPr>
              <a:defRPr sz="6600" b="1">
                <a:solidFill>
                  <a:srgbClr val="0A70B8"/>
                </a:solidFill>
                <a:latin typeface="Congenial" panose="02000503040000020004" pitchFamily="2" charset="0"/>
              </a:defRPr>
            </a:lvl1pPr>
          </a:lstStyle>
          <a:p>
            <a:r>
              <a:rPr lang="en-US" dirty="0"/>
              <a:t>Title slide</a:t>
            </a:r>
            <a:endParaRPr lang="en-GB" dirty="0"/>
          </a:p>
        </p:txBody>
      </p:sp>
      <p:sp>
        <p:nvSpPr>
          <p:cNvPr id="3" name="Date Placeholder 2">
            <a:extLst>
              <a:ext uri="{FF2B5EF4-FFF2-40B4-BE49-F238E27FC236}">
                <a16:creationId xmlns:a16="http://schemas.microsoft.com/office/drawing/2014/main" id="{50AC2138-C2FF-2E26-EB68-474A5D56A51D}"/>
              </a:ext>
            </a:extLst>
          </p:cNvPr>
          <p:cNvSpPr>
            <a:spLocks noGrp="1"/>
          </p:cNvSpPr>
          <p:nvPr>
            <p:ph type="dt" sz="half" idx="10"/>
          </p:nvPr>
        </p:nvSpPr>
        <p:spPr/>
        <p:txBody>
          <a:bodyPr/>
          <a:lstStyle>
            <a:lvl1pPr>
              <a:defRPr>
                <a:solidFill>
                  <a:srgbClr val="0A70B8"/>
                </a:solidFill>
              </a:defRPr>
            </a:lvl1pPr>
          </a:lstStyle>
          <a:p>
            <a:fld id="{4BDE9B71-A489-4F60-B00B-1C8D688AA8A2}" type="datetimeFigureOut">
              <a:rPr lang="en-GB" smtClean="0"/>
              <a:pPr/>
              <a:t>16/09/2024</a:t>
            </a:fld>
            <a:endParaRPr lang="en-GB"/>
          </a:p>
        </p:txBody>
      </p:sp>
      <p:sp>
        <p:nvSpPr>
          <p:cNvPr id="4" name="Footer Placeholder 3">
            <a:extLst>
              <a:ext uri="{FF2B5EF4-FFF2-40B4-BE49-F238E27FC236}">
                <a16:creationId xmlns:a16="http://schemas.microsoft.com/office/drawing/2014/main" id="{0FFB8FEE-A0AF-8730-356C-7DE17A873DC5}"/>
              </a:ext>
            </a:extLst>
          </p:cNvPr>
          <p:cNvSpPr>
            <a:spLocks noGrp="1"/>
          </p:cNvSpPr>
          <p:nvPr>
            <p:ph type="ftr" sz="quarter" idx="11"/>
          </p:nvPr>
        </p:nvSpPr>
        <p:spPr/>
        <p:txBody>
          <a:bodyPr/>
          <a:lstStyle>
            <a:lvl1pPr>
              <a:defRPr>
                <a:solidFill>
                  <a:srgbClr val="0A70B8"/>
                </a:solidFill>
              </a:defRPr>
            </a:lvl1pPr>
          </a:lstStyle>
          <a:p>
            <a:endParaRPr lang="en-GB"/>
          </a:p>
        </p:txBody>
      </p:sp>
      <p:sp>
        <p:nvSpPr>
          <p:cNvPr id="5" name="Slide Number Placeholder 4">
            <a:extLst>
              <a:ext uri="{FF2B5EF4-FFF2-40B4-BE49-F238E27FC236}">
                <a16:creationId xmlns:a16="http://schemas.microsoft.com/office/drawing/2014/main" id="{317BECC6-BC1E-0519-1F2F-1FE08A575362}"/>
              </a:ext>
            </a:extLst>
          </p:cNvPr>
          <p:cNvSpPr>
            <a:spLocks noGrp="1"/>
          </p:cNvSpPr>
          <p:nvPr>
            <p:ph type="sldNum" sz="quarter" idx="12"/>
          </p:nvPr>
        </p:nvSpPr>
        <p:spPr/>
        <p:txBody>
          <a:bodyPr/>
          <a:lstStyle>
            <a:lvl1pPr>
              <a:defRPr>
                <a:solidFill>
                  <a:srgbClr val="0A70B8"/>
                </a:solidFill>
              </a:defRPr>
            </a:lvl1pPr>
          </a:lstStyle>
          <a:p>
            <a:fld id="{4154D069-E595-401A-B618-C6C1F0B490F7}" type="slidenum">
              <a:rPr lang="en-GB" smtClean="0"/>
              <a:pPr/>
              <a:t>‹#›</a:t>
            </a:fld>
            <a:endParaRPr lang="en-GB"/>
          </a:p>
        </p:txBody>
      </p:sp>
      <p:sp>
        <p:nvSpPr>
          <p:cNvPr id="8" name="Text Placeholder 2">
            <a:extLst>
              <a:ext uri="{FF2B5EF4-FFF2-40B4-BE49-F238E27FC236}">
                <a16:creationId xmlns:a16="http://schemas.microsoft.com/office/drawing/2014/main" id="{A5EE1671-594A-4F6A-5D28-22AB43E01F57}"/>
              </a:ext>
            </a:extLst>
          </p:cNvPr>
          <p:cNvSpPr>
            <a:spLocks noGrp="1"/>
          </p:cNvSpPr>
          <p:nvPr>
            <p:ph type="body" idx="1" hasCustomPrompt="1"/>
          </p:nvPr>
        </p:nvSpPr>
        <p:spPr>
          <a:xfrm>
            <a:off x="1062644" y="2474796"/>
            <a:ext cx="9793778" cy="3169545"/>
          </a:xfrm>
        </p:spPr>
        <p:txBody>
          <a:bodyPr/>
          <a:lstStyle>
            <a:lvl1pPr marL="0" indent="0">
              <a:buNone/>
              <a:defRPr sz="2400">
                <a:solidFill>
                  <a:srgbClr val="0A70B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Add Content here</a:t>
            </a:r>
          </a:p>
        </p:txBody>
      </p:sp>
    </p:spTree>
    <p:extLst>
      <p:ext uri="{BB962C8B-B14F-4D97-AF65-F5344CB8AC3E}">
        <p14:creationId xmlns:p14="http://schemas.microsoft.com/office/powerpoint/2010/main" val="2157598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9D764A-C0EA-BE5C-D2C1-A345A0DE29BC}"/>
              </a:ext>
            </a:extLst>
          </p:cNvPr>
          <p:cNvSpPr>
            <a:spLocks noGrp="1"/>
          </p:cNvSpPr>
          <p:nvPr>
            <p:ph type="dt" sz="half" idx="10"/>
          </p:nvPr>
        </p:nvSpPr>
        <p:spPr/>
        <p:txBody>
          <a:bodyPr/>
          <a:lstStyle>
            <a:lvl1pPr>
              <a:defRPr>
                <a:solidFill>
                  <a:srgbClr val="0A70B8"/>
                </a:solidFill>
              </a:defRPr>
            </a:lvl1pPr>
          </a:lstStyle>
          <a:p>
            <a:fld id="{4BDE9B71-A489-4F60-B00B-1C8D688AA8A2}" type="datetimeFigureOut">
              <a:rPr lang="en-GB" smtClean="0"/>
              <a:pPr/>
              <a:t>16/09/2024</a:t>
            </a:fld>
            <a:endParaRPr lang="en-GB"/>
          </a:p>
        </p:txBody>
      </p:sp>
      <p:sp>
        <p:nvSpPr>
          <p:cNvPr id="3" name="Footer Placeholder 2">
            <a:extLst>
              <a:ext uri="{FF2B5EF4-FFF2-40B4-BE49-F238E27FC236}">
                <a16:creationId xmlns:a16="http://schemas.microsoft.com/office/drawing/2014/main" id="{AE9B9E98-FC00-73AD-C0B3-5A3EBB07D727}"/>
              </a:ext>
            </a:extLst>
          </p:cNvPr>
          <p:cNvSpPr>
            <a:spLocks noGrp="1"/>
          </p:cNvSpPr>
          <p:nvPr>
            <p:ph type="ftr" sz="quarter" idx="11"/>
          </p:nvPr>
        </p:nvSpPr>
        <p:spPr/>
        <p:txBody>
          <a:bodyPr/>
          <a:lstStyle>
            <a:lvl1pPr>
              <a:defRPr>
                <a:solidFill>
                  <a:srgbClr val="0A70B8"/>
                </a:solidFill>
              </a:defRPr>
            </a:lvl1pPr>
          </a:lstStyle>
          <a:p>
            <a:endParaRPr lang="en-GB"/>
          </a:p>
        </p:txBody>
      </p:sp>
      <p:sp>
        <p:nvSpPr>
          <p:cNvPr id="4" name="Slide Number Placeholder 3">
            <a:extLst>
              <a:ext uri="{FF2B5EF4-FFF2-40B4-BE49-F238E27FC236}">
                <a16:creationId xmlns:a16="http://schemas.microsoft.com/office/drawing/2014/main" id="{7050CF7B-A84E-B54A-1643-EA967951E848}"/>
              </a:ext>
            </a:extLst>
          </p:cNvPr>
          <p:cNvSpPr>
            <a:spLocks noGrp="1"/>
          </p:cNvSpPr>
          <p:nvPr>
            <p:ph type="sldNum" sz="quarter" idx="12"/>
          </p:nvPr>
        </p:nvSpPr>
        <p:spPr/>
        <p:txBody>
          <a:bodyPr/>
          <a:lstStyle>
            <a:lvl1pPr>
              <a:defRPr>
                <a:solidFill>
                  <a:srgbClr val="0A70B8"/>
                </a:solidFill>
              </a:defRPr>
            </a:lvl1pPr>
          </a:lstStyle>
          <a:p>
            <a:fld id="{4154D069-E595-401A-B618-C6C1F0B490F7}" type="slidenum">
              <a:rPr lang="en-GB" smtClean="0"/>
              <a:pPr/>
              <a:t>‹#›</a:t>
            </a:fld>
            <a:endParaRPr lang="en-GB"/>
          </a:p>
        </p:txBody>
      </p:sp>
    </p:spTree>
    <p:extLst>
      <p:ext uri="{BB962C8B-B14F-4D97-AF65-F5344CB8AC3E}">
        <p14:creationId xmlns:p14="http://schemas.microsoft.com/office/powerpoint/2010/main" val="3201595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9C212-E20E-4F3B-AB9B-2939BEE97A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33F1FF2-36AD-57F7-DB46-E08DCCBEF7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5BBAABF-EDA9-7566-AFC3-CF4A6B41D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E1614F-E7FC-D89C-1095-DF93313DA4C5}"/>
              </a:ext>
            </a:extLst>
          </p:cNvPr>
          <p:cNvSpPr>
            <a:spLocks noGrp="1"/>
          </p:cNvSpPr>
          <p:nvPr>
            <p:ph type="dt" sz="half" idx="10"/>
          </p:nvPr>
        </p:nvSpPr>
        <p:spPr/>
        <p:txBody>
          <a:bodyPr/>
          <a:lstStyle/>
          <a:p>
            <a:fld id="{4BDE9B71-A489-4F60-B00B-1C8D688AA8A2}" type="datetimeFigureOut">
              <a:rPr lang="en-GB" smtClean="0"/>
              <a:t>16/09/2024</a:t>
            </a:fld>
            <a:endParaRPr lang="en-GB"/>
          </a:p>
        </p:txBody>
      </p:sp>
      <p:sp>
        <p:nvSpPr>
          <p:cNvPr id="6" name="Footer Placeholder 5">
            <a:extLst>
              <a:ext uri="{FF2B5EF4-FFF2-40B4-BE49-F238E27FC236}">
                <a16:creationId xmlns:a16="http://schemas.microsoft.com/office/drawing/2014/main" id="{9856D257-F61B-123B-83C5-D0D5A92B4C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3B5D72-5379-EFE6-1D9E-02C284716EC4}"/>
              </a:ext>
            </a:extLst>
          </p:cNvPr>
          <p:cNvSpPr>
            <a:spLocks noGrp="1"/>
          </p:cNvSpPr>
          <p:nvPr>
            <p:ph type="sldNum" sz="quarter" idx="12"/>
          </p:nvPr>
        </p:nvSpPr>
        <p:spPr/>
        <p:txBody>
          <a:bodyPr/>
          <a:lstStyle/>
          <a:p>
            <a:fld id="{4154D069-E595-401A-B618-C6C1F0B490F7}" type="slidenum">
              <a:rPr lang="en-GB" smtClean="0"/>
              <a:t>‹#›</a:t>
            </a:fld>
            <a:endParaRPr lang="en-GB"/>
          </a:p>
        </p:txBody>
      </p:sp>
    </p:spTree>
    <p:extLst>
      <p:ext uri="{BB962C8B-B14F-4D97-AF65-F5344CB8AC3E}">
        <p14:creationId xmlns:p14="http://schemas.microsoft.com/office/powerpoint/2010/main" val="1560506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4040-8781-8D96-C116-BD10C46F58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F13DAD2-CD3B-1E59-AB32-ACF6FB10E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107F613-482A-00A5-35E2-AF1884D338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901AE5-5399-FB6F-1879-7D74FA5656DE}"/>
              </a:ext>
            </a:extLst>
          </p:cNvPr>
          <p:cNvSpPr>
            <a:spLocks noGrp="1"/>
          </p:cNvSpPr>
          <p:nvPr>
            <p:ph type="dt" sz="half" idx="10"/>
          </p:nvPr>
        </p:nvSpPr>
        <p:spPr/>
        <p:txBody>
          <a:bodyPr/>
          <a:lstStyle/>
          <a:p>
            <a:fld id="{4BDE9B71-A489-4F60-B00B-1C8D688AA8A2}" type="datetimeFigureOut">
              <a:rPr lang="en-GB" smtClean="0"/>
              <a:t>16/09/2024</a:t>
            </a:fld>
            <a:endParaRPr lang="en-GB"/>
          </a:p>
        </p:txBody>
      </p:sp>
      <p:sp>
        <p:nvSpPr>
          <p:cNvPr id="6" name="Footer Placeholder 5">
            <a:extLst>
              <a:ext uri="{FF2B5EF4-FFF2-40B4-BE49-F238E27FC236}">
                <a16:creationId xmlns:a16="http://schemas.microsoft.com/office/drawing/2014/main" id="{5A0987ED-19EE-CA99-4DB2-11E19CD3F3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C99F7F-FA40-2698-60BC-9FBBB49189EC}"/>
              </a:ext>
            </a:extLst>
          </p:cNvPr>
          <p:cNvSpPr>
            <a:spLocks noGrp="1"/>
          </p:cNvSpPr>
          <p:nvPr>
            <p:ph type="sldNum" sz="quarter" idx="12"/>
          </p:nvPr>
        </p:nvSpPr>
        <p:spPr/>
        <p:txBody>
          <a:bodyPr/>
          <a:lstStyle/>
          <a:p>
            <a:fld id="{4154D069-E595-401A-B618-C6C1F0B490F7}" type="slidenum">
              <a:rPr lang="en-GB" smtClean="0"/>
              <a:t>‹#›</a:t>
            </a:fld>
            <a:endParaRPr lang="en-GB"/>
          </a:p>
        </p:txBody>
      </p:sp>
    </p:spTree>
    <p:extLst>
      <p:ext uri="{BB962C8B-B14F-4D97-AF65-F5344CB8AC3E}">
        <p14:creationId xmlns:p14="http://schemas.microsoft.com/office/powerpoint/2010/main" val="4000334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11AFEE-2A42-A69D-978B-742FDEA842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65A27AE8-6768-A874-853C-25F5D88152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9CA6AF67-3197-BB8A-3B29-1F9C185516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DE9B71-A489-4F60-B00B-1C8D688AA8A2}" type="datetimeFigureOut">
              <a:rPr lang="en-GB" smtClean="0"/>
              <a:t>16/09/2024</a:t>
            </a:fld>
            <a:endParaRPr lang="en-GB"/>
          </a:p>
        </p:txBody>
      </p:sp>
      <p:sp>
        <p:nvSpPr>
          <p:cNvPr id="5" name="Footer Placeholder 4">
            <a:extLst>
              <a:ext uri="{FF2B5EF4-FFF2-40B4-BE49-F238E27FC236}">
                <a16:creationId xmlns:a16="http://schemas.microsoft.com/office/drawing/2014/main" id="{67A59365-4A18-1D0D-DBC6-3ADE9EECEC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7DD6AD6-9249-9788-BCA9-4C57E993D8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54D069-E595-401A-B618-C6C1F0B490F7}" type="slidenum">
              <a:rPr lang="en-GB" smtClean="0"/>
              <a:t>‹#›</a:t>
            </a:fld>
            <a:endParaRPr lang="en-GB"/>
          </a:p>
        </p:txBody>
      </p:sp>
    </p:spTree>
    <p:extLst>
      <p:ext uri="{BB962C8B-B14F-4D97-AF65-F5344CB8AC3E}">
        <p14:creationId xmlns:p14="http://schemas.microsoft.com/office/powerpoint/2010/main" val="15057754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A70B8"/>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A70B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A70B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A70B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A70B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A70B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docs.tabulareditor.com/te2/Training-Webinar-for-Tabular-Editor.html#using-scripting" TargetMode="External"/><Relationship Id="rId2" Type="http://schemas.openxmlformats.org/officeDocument/2006/relationships/hyperlink" Target="https://docs.tabulareditor.com/index.html?tabs=TE2#choosing-between-te3-and-te2" TargetMode="External"/><Relationship Id="rId1" Type="http://schemas.openxmlformats.org/officeDocument/2006/relationships/slideLayout" Target="../slideLayouts/slideLayout6.xml"/><Relationship Id="rId5" Type="http://schemas.openxmlformats.org/officeDocument/2006/relationships/hyperlink" Target="https://www.youtube.com/watch?v=ag_WmhzZU0g" TargetMode="External"/><Relationship Id="rId4" Type="http://schemas.openxmlformats.org/officeDocument/2006/relationships/hyperlink" Target="https://tabulareditor.com/learn#:~:text=Tabular%20Editor%20Learn%20is%20designed,make%20better%20data%20models%2C%20faster.&amp;text=And%20much%20mor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TabularEditor/TabularEdito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TabularEditor/TabularEdito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B33DC6A-1F1C-4A06-834E-CFF88F1C0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0FE1D5CF-87B8-4A8A-AD3C-01D06A607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08641" cy="6858000"/>
          </a:xfrm>
          <a:custGeom>
            <a:avLst/>
            <a:gdLst>
              <a:gd name="connsiteX0" fmla="*/ 0 w 6208641"/>
              <a:gd name="connsiteY0" fmla="*/ 0 h 6858000"/>
              <a:gd name="connsiteX1" fmla="*/ 5464181 w 6208641"/>
              <a:gd name="connsiteY1" fmla="*/ 0 h 6858000"/>
              <a:gd name="connsiteX2" fmla="*/ 5538086 w 6208641"/>
              <a:gd name="connsiteY2" fmla="*/ 159684 h 6858000"/>
              <a:gd name="connsiteX3" fmla="*/ 6208641 w 6208641"/>
              <a:gd name="connsiteY3" fmla="*/ 3706589 h 6858000"/>
              <a:gd name="connsiteX4" fmla="*/ 5734754 w 6208641"/>
              <a:gd name="connsiteY4" fmla="*/ 6730443 h 6858000"/>
              <a:gd name="connsiteX5" fmla="*/ 5689361 w 6208641"/>
              <a:gd name="connsiteY5" fmla="*/ 6858000 h 6858000"/>
              <a:gd name="connsiteX6" fmla="*/ 0 w 620864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8641" h="6858000">
                <a:moveTo>
                  <a:pt x="0" y="0"/>
                </a:moveTo>
                <a:lnTo>
                  <a:pt x="5464181" y="0"/>
                </a:lnTo>
                <a:lnTo>
                  <a:pt x="5538086" y="159684"/>
                </a:lnTo>
                <a:cubicBezTo>
                  <a:pt x="5961440" y="1172168"/>
                  <a:pt x="6208641" y="2392735"/>
                  <a:pt x="6208641" y="3706589"/>
                </a:cubicBezTo>
                <a:cubicBezTo>
                  <a:pt x="6208641" y="4801467"/>
                  <a:pt x="6036974" y="5831563"/>
                  <a:pt x="5734754" y="6730443"/>
                </a:cubicBezTo>
                <a:lnTo>
                  <a:pt x="568936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60926200-45C2-41E9-839F-31CD5FE4C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03325" cy="6858000"/>
          </a:xfrm>
          <a:custGeom>
            <a:avLst/>
            <a:gdLst>
              <a:gd name="connsiteX0" fmla="*/ 0 w 6203325"/>
              <a:gd name="connsiteY0" fmla="*/ 0 h 6858000"/>
              <a:gd name="connsiteX1" fmla="*/ 5458865 w 6203325"/>
              <a:gd name="connsiteY1" fmla="*/ 0 h 6858000"/>
              <a:gd name="connsiteX2" fmla="*/ 5532770 w 6203325"/>
              <a:gd name="connsiteY2" fmla="*/ 159684 h 6858000"/>
              <a:gd name="connsiteX3" fmla="*/ 6203325 w 6203325"/>
              <a:gd name="connsiteY3" fmla="*/ 3706589 h 6858000"/>
              <a:gd name="connsiteX4" fmla="*/ 5729438 w 6203325"/>
              <a:gd name="connsiteY4" fmla="*/ 6730443 h 6858000"/>
              <a:gd name="connsiteX5" fmla="*/ 5684045 w 6203325"/>
              <a:gd name="connsiteY5" fmla="*/ 6858000 h 6858000"/>
              <a:gd name="connsiteX6" fmla="*/ 0 w 620332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3325" h="6858000">
                <a:moveTo>
                  <a:pt x="0" y="0"/>
                </a:moveTo>
                <a:lnTo>
                  <a:pt x="5458865" y="0"/>
                </a:lnTo>
                <a:lnTo>
                  <a:pt x="5532770" y="159684"/>
                </a:lnTo>
                <a:cubicBezTo>
                  <a:pt x="5956124" y="1172168"/>
                  <a:pt x="6203325" y="2392735"/>
                  <a:pt x="6203325" y="3706589"/>
                </a:cubicBezTo>
                <a:cubicBezTo>
                  <a:pt x="6203325" y="4801467"/>
                  <a:pt x="6031658" y="5831563"/>
                  <a:pt x="5729438" y="6730443"/>
                </a:cubicBezTo>
                <a:lnTo>
                  <a:pt x="568404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484700-34CE-937A-3E61-92BFA8ACDB0F}"/>
              </a:ext>
            </a:extLst>
          </p:cNvPr>
          <p:cNvSpPr>
            <a:spLocks noGrp="1"/>
          </p:cNvSpPr>
          <p:nvPr>
            <p:ph type="ctrTitle"/>
          </p:nvPr>
        </p:nvSpPr>
        <p:spPr>
          <a:xfrm>
            <a:off x="489098" y="1106034"/>
            <a:ext cx="5019074" cy="3204134"/>
          </a:xfrm>
        </p:spPr>
        <p:txBody>
          <a:bodyPr vert="horz" lIns="91440" tIns="45720" rIns="91440" bIns="45720" rtlCol="0" anchor="b">
            <a:normAutofit/>
          </a:bodyPr>
          <a:lstStyle/>
          <a:p>
            <a:pPr algn="l"/>
            <a:r>
              <a:rPr lang="en-US" sz="5400">
                <a:solidFill>
                  <a:schemeClr val="tx1"/>
                </a:solidFill>
                <a:latin typeface="+mj-lt"/>
              </a:rPr>
              <a:t>Take off with Tabular Editor</a:t>
            </a:r>
          </a:p>
        </p:txBody>
      </p:sp>
      <p:sp>
        <p:nvSpPr>
          <p:cNvPr id="3" name="Text Placeholder 2">
            <a:extLst>
              <a:ext uri="{FF2B5EF4-FFF2-40B4-BE49-F238E27FC236}">
                <a16:creationId xmlns:a16="http://schemas.microsoft.com/office/drawing/2014/main" id="{5DF442D2-27C0-AE2F-7D73-FBE46392357A}"/>
              </a:ext>
            </a:extLst>
          </p:cNvPr>
          <p:cNvSpPr>
            <a:spLocks noGrp="1"/>
          </p:cNvSpPr>
          <p:nvPr>
            <p:ph type="body" idx="1"/>
          </p:nvPr>
        </p:nvSpPr>
        <p:spPr>
          <a:xfrm>
            <a:off x="494124" y="4872922"/>
            <a:ext cx="5013698" cy="1208141"/>
          </a:xfrm>
        </p:spPr>
        <p:txBody>
          <a:bodyPr vert="horz" lIns="91440" tIns="45720" rIns="91440" bIns="45720" rtlCol="0">
            <a:normAutofit/>
          </a:bodyPr>
          <a:lstStyle/>
          <a:p>
            <a:pPr algn="l"/>
            <a:r>
              <a:rPr lang="en-US">
                <a:solidFill>
                  <a:schemeClr val="tx1"/>
                </a:solidFill>
              </a:rPr>
              <a:t>Sue Bayes</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798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a:extLst>
              <a:ext uri="{FF2B5EF4-FFF2-40B4-BE49-F238E27FC236}">
                <a16:creationId xmlns:a16="http://schemas.microsoft.com/office/drawing/2014/main" id="{E48D1F88-BC52-2D64-5114-BAA22A0DF253}"/>
              </a:ext>
            </a:extLst>
          </p:cNvPr>
          <p:cNvPicPr>
            <a:picLocks noChangeAspect="1"/>
          </p:cNvPicPr>
          <p:nvPr/>
        </p:nvPicPr>
        <p:blipFill>
          <a:blip r:embed="rId2"/>
          <a:stretch>
            <a:fillRect/>
          </a:stretch>
        </p:blipFill>
        <p:spPr>
          <a:xfrm>
            <a:off x="6994071" y="1355705"/>
            <a:ext cx="4708831" cy="1283155"/>
          </a:xfrm>
          <a:prstGeom prst="rect">
            <a:avLst/>
          </a:prstGeom>
        </p:spPr>
      </p:pic>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098" y="4546920"/>
            <a:ext cx="501907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4DAF0DF2-EB69-9B9F-E815-5B696D438346}"/>
              </a:ext>
            </a:extLst>
          </p:cNvPr>
          <p:cNvPicPr>
            <a:picLocks noChangeAspect="1"/>
          </p:cNvPicPr>
          <p:nvPr/>
        </p:nvPicPr>
        <p:blipFill>
          <a:blip r:embed="rId3"/>
          <a:stretch>
            <a:fillRect/>
          </a:stretch>
        </p:blipFill>
        <p:spPr>
          <a:xfrm>
            <a:off x="6994071" y="4386279"/>
            <a:ext cx="4708833" cy="1071260"/>
          </a:xfrm>
          <a:prstGeom prst="rect">
            <a:avLst/>
          </a:prstGeom>
        </p:spPr>
      </p:pic>
    </p:spTree>
    <p:extLst>
      <p:ext uri="{BB962C8B-B14F-4D97-AF65-F5344CB8AC3E}">
        <p14:creationId xmlns:p14="http://schemas.microsoft.com/office/powerpoint/2010/main" val="4189479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4E7AF030-275B-C413-5888-31B51C1E95C4}"/>
              </a:ext>
            </a:extLst>
          </p:cNvPr>
          <p:cNvSpPr txBox="1">
            <a:spLocks/>
          </p:cNvSpPr>
          <p:nvPr/>
        </p:nvSpPr>
        <p:spPr>
          <a:xfrm>
            <a:off x="219670" y="202828"/>
            <a:ext cx="6334606" cy="10930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19083B"/>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dirty="0">
                <a:solidFill>
                  <a:srgbClr val="0A70B8"/>
                </a:solidFill>
              </a:rPr>
              <a:t>Resources</a:t>
            </a:r>
          </a:p>
          <a:p>
            <a:r>
              <a:rPr lang="en-GB" sz="2000" dirty="0">
                <a:solidFill>
                  <a:srgbClr val="0A70B8"/>
                </a:solidFill>
                <a:latin typeface="Aptos" panose="020B0004020202020204" pitchFamily="34" charset="0"/>
              </a:rPr>
              <a:t>https://github.com/databayes/Session_Resources</a:t>
            </a:r>
          </a:p>
        </p:txBody>
      </p:sp>
      <p:pic>
        <p:nvPicPr>
          <p:cNvPr id="3074" name="Picture 2" descr="A qr code on a black background&#10;&#10;Description automatically generated">
            <a:extLst>
              <a:ext uri="{FF2B5EF4-FFF2-40B4-BE49-F238E27FC236}">
                <a16:creationId xmlns:a16="http://schemas.microsoft.com/office/drawing/2014/main" id="{BEA9CA2A-DE2E-B636-1BB7-492EA0A0E5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414" y="-303228"/>
            <a:ext cx="10438229" cy="7161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264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0F72B-E41F-1927-F97F-6E4F1A7D1FCD}"/>
              </a:ext>
            </a:extLst>
          </p:cNvPr>
          <p:cNvSpPr>
            <a:spLocks noGrp="1"/>
          </p:cNvSpPr>
          <p:nvPr>
            <p:ph type="title"/>
          </p:nvPr>
        </p:nvSpPr>
        <p:spPr/>
        <p:txBody>
          <a:bodyPr/>
          <a:lstStyle/>
          <a:p>
            <a:r>
              <a:rPr lang="en-GB" dirty="0"/>
              <a:t>Resources</a:t>
            </a:r>
          </a:p>
        </p:txBody>
      </p:sp>
      <p:sp>
        <p:nvSpPr>
          <p:cNvPr id="3" name="Text Placeholder 2">
            <a:extLst>
              <a:ext uri="{FF2B5EF4-FFF2-40B4-BE49-F238E27FC236}">
                <a16:creationId xmlns:a16="http://schemas.microsoft.com/office/drawing/2014/main" id="{79BF19FA-72FD-AD29-27D3-51E4379824E3}"/>
              </a:ext>
            </a:extLst>
          </p:cNvPr>
          <p:cNvSpPr>
            <a:spLocks noGrp="1"/>
          </p:cNvSpPr>
          <p:nvPr>
            <p:ph type="body" idx="1"/>
          </p:nvPr>
        </p:nvSpPr>
        <p:spPr/>
        <p:txBody>
          <a:bodyPr/>
          <a:lstStyle/>
          <a:p>
            <a:r>
              <a:rPr lang="en-GB" dirty="0">
                <a:hlinkClick r:id="rId2"/>
              </a:rPr>
              <a:t>Tabular Editor 2 or 3?</a:t>
            </a:r>
            <a:endParaRPr lang="en-GB" dirty="0"/>
          </a:p>
          <a:p>
            <a:endParaRPr lang="en-GB" dirty="0"/>
          </a:p>
          <a:p>
            <a:r>
              <a:rPr lang="en-GB" dirty="0">
                <a:hlinkClick r:id="rId3"/>
              </a:rPr>
              <a:t>TE2 by Daniel Otykier</a:t>
            </a:r>
            <a:endParaRPr lang="en-GB" dirty="0"/>
          </a:p>
          <a:p>
            <a:endParaRPr lang="en-GB" dirty="0"/>
          </a:p>
          <a:p>
            <a:r>
              <a:rPr lang="en-GB" dirty="0">
                <a:hlinkClick r:id="rId4"/>
              </a:rPr>
              <a:t>Tabular Editor 3 free training course</a:t>
            </a:r>
            <a:endParaRPr lang="en-GB" dirty="0"/>
          </a:p>
          <a:p>
            <a:endParaRPr lang="en-GB" dirty="0"/>
          </a:p>
          <a:p>
            <a:r>
              <a:rPr lang="en-GB" dirty="0">
                <a:hlinkClick r:id="rId5"/>
              </a:rPr>
              <a:t>Taking the Fear out of Tabular Editor – Data Weekender</a:t>
            </a:r>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703587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056">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A group of logos on a black background&#10;&#10;Description automatically generated">
            <a:extLst>
              <a:ext uri="{FF2B5EF4-FFF2-40B4-BE49-F238E27FC236}">
                <a16:creationId xmlns:a16="http://schemas.microsoft.com/office/drawing/2014/main" id="{0A6663D0-59DF-649B-16E6-53C199D460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58850" y="643467"/>
            <a:ext cx="7874299"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692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EC89F2-A86F-D072-3872-05B293AE264B}"/>
              </a:ext>
            </a:extLst>
          </p:cNvPr>
          <p:cNvSpPr>
            <a:spLocks noGrp="1"/>
          </p:cNvSpPr>
          <p:nvPr>
            <p:ph type="title"/>
          </p:nvPr>
        </p:nvSpPr>
        <p:spPr>
          <a:xfrm>
            <a:off x="640080" y="329184"/>
            <a:ext cx="6894576" cy="1783080"/>
          </a:xfrm>
        </p:spPr>
        <p:txBody>
          <a:bodyPr vert="horz" lIns="91440" tIns="45720" rIns="91440" bIns="45720" rtlCol="0" anchor="b">
            <a:normAutofit/>
          </a:bodyPr>
          <a:lstStyle/>
          <a:p>
            <a:r>
              <a:rPr lang="en-US" sz="5400">
                <a:solidFill>
                  <a:schemeClr val="tx1"/>
                </a:solidFill>
                <a:latin typeface="+mj-lt"/>
              </a:rPr>
              <a:t>Sue Bayes</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96B1DE98-CADA-DB11-E909-56F3BCFB323F}"/>
              </a:ext>
            </a:extLst>
          </p:cNvPr>
          <p:cNvSpPr txBox="1">
            <a:spLocks/>
          </p:cNvSpPr>
          <p:nvPr/>
        </p:nvSpPr>
        <p:spPr>
          <a:xfrm>
            <a:off x="640080" y="2706624"/>
            <a:ext cx="6894576" cy="3483864"/>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panose="020B0604020202020204" pitchFamily="34" charset="0"/>
              <a:buChar char="•"/>
              <a:defRPr sz="2800" kern="1200">
                <a:solidFill>
                  <a:srgbClr val="19083B"/>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28600"/>
            <a:r>
              <a:rPr lang="en-US" sz="2200">
                <a:solidFill>
                  <a:schemeClr val="tx1"/>
                </a:solidFill>
              </a:rPr>
              <a:t>Data Analyst &amp; Power BI Developer</a:t>
            </a:r>
          </a:p>
          <a:p>
            <a:pPr indent="-228600"/>
            <a:r>
              <a:rPr lang="en-US" sz="2200">
                <a:solidFill>
                  <a:schemeClr val="tx1"/>
                </a:solidFill>
              </a:rPr>
              <a:t>Own business</a:t>
            </a:r>
          </a:p>
          <a:p>
            <a:pPr indent="-228600"/>
            <a:r>
              <a:rPr lang="en-US" sz="2200">
                <a:solidFill>
                  <a:schemeClr val="tx1"/>
                </a:solidFill>
              </a:rPr>
              <a:t>Data Platform MVP</a:t>
            </a:r>
          </a:p>
          <a:p>
            <a:pPr indent="-228600"/>
            <a:r>
              <a:rPr lang="en-US" sz="2200">
                <a:solidFill>
                  <a:schemeClr val="tx1"/>
                </a:solidFill>
              </a:rPr>
              <a:t>Devon &amp; Cornwall Meet Up Group</a:t>
            </a:r>
          </a:p>
          <a:p>
            <a:pPr indent="-228600"/>
            <a:r>
              <a:rPr lang="en-US" sz="2200">
                <a:solidFill>
                  <a:schemeClr val="tx1"/>
                </a:solidFill>
              </a:rPr>
              <a:t>Running addict</a:t>
            </a:r>
          </a:p>
          <a:p>
            <a:pPr indent="-228600"/>
            <a:r>
              <a:rPr lang="en-US" sz="2200">
                <a:solidFill>
                  <a:schemeClr val="tx1"/>
                </a:solidFill>
              </a:rPr>
              <a:t>Time is important</a:t>
            </a:r>
          </a:p>
        </p:txBody>
      </p:sp>
      <p:pic>
        <p:nvPicPr>
          <p:cNvPr id="5" name="Picture 4">
            <a:extLst>
              <a:ext uri="{FF2B5EF4-FFF2-40B4-BE49-F238E27FC236}">
                <a16:creationId xmlns:a16="http://schemas.microsoft.com/office/drawing/2014/main" id="{C4B4E830-996F-6A01-4528-99950B0077A0}"/>
              </a:ext>
            </a:extLst>
          </p:cNvPr>
          <p:cNvPicPr>
            <a:picLocks noChangeAspect="1"/>
          </p:cNvPicPr>
          <p:nvPr/>
        </p:nvPicPr>
        <p:blipFill>
          <a:blip r:embed="rId3"/>
          <a:stretch>
            <a:fillRect/>
          </a:stretch>
        </p:blipFill>
        <p:spPr>
          <a:xfrm>
            <a:off x="8151666" y="329183"/>
            <a:ext cx="3438564" cy="3429969"/>
          </a:xfrm>
          <a:prstGeom prst="rect">
            <a:avLst/>
          </a:prstGeom>
        </p:spPr>
      </p:pic>
      <p:pic>
        <p:nvPicPr>
          <p:cNvPr id="8" name="Picture 7">
            <a:extLst>
              <a:ext uri="{FF2B5EF4-FFF2-40B4-BE49-F238E27FC236}">
                <a16:creationId xmlns:a16="http://schemas.microsoft.com/office/drawing/2014/main" id="{9BD118BF-066E-2448-1543-5B961D7BC4D6}"/>
              </a:ext>
            </a:extLst>
          </p:cNvPr>
          <p:cNvPicPr>
            <a:picLocks noChangeAspect="1"/>
          </p:cNvPicPr>
          <p:nvPr/>
        </p:nvPicPr>
        <p:blipFill>
          <a:blip r:embed="rId4"/>
          <a:stretch>
            <a:fillRect/>
          </a:stretch>
        </p:blipFill>
        <p:spPr>
          <a:xfrm>
            <a:off x="7863840" y="4622884"/>
            <a:ext cx="3995928" cy="1088889"/>
          </a:xfrm>
          <a:prstGeom prst="rect">
            <a:avLst/>
          </a:prstGeom>
        </p:spPr>
      </p:pic>
    </p:spTree>
    <p:extLst>
      <p:ext uri="{BB962C8B-B14F-4D97-AF65-F5344CB8AC3E}">
        <p14:creationId xmlns:p14="http://schemas.microsoft.com/office/powerpoint/2010/main" val="692957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C7F4BC-B1E2-E21C-51CE-1EDC30F80DF3}"/>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9B4F7B3-1AD1-0DF3-9776-CA491B7B8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972A04-5455-391E-2D0D-81AB01611B91}"/>
              </a:ext>
            </a:extLst>
          </p:cNvPr>
          <p:cNvSpPr>
            <a:spLocks noGrp="1"/>
          </p:cNvSpPr>
          <p:nvPr>
            <p:ph type="title"/>
          </p:nvPr>
        </p:nvSpPr>
        <p:spPr>
          <a:xfrm>
            <a:off x="640080" y="329184"/>
            <a:ext cx="6894576" cy="1783080"/>
          </a:xfrm>
        </p:spPr>
        <p:txBody>
          <a:bodyPr vert="horz" lIns="91440" tIns="45720" rIns="91440" bIns="45720" rtlCol="0" anchor="b">
            <a:normAutofit/>
          </a:bodyPr>
          <a:lstStyle/>
          <a:p>
            <a:r>
              <a:rPr lang="en-GB" sz="5400" dirty="0">
                <a:solidFill>
                  <a:schemeClr val="tx1"/>
                </a:solidFill>
              </a:rPr>
              <a:t>Tabular Editor 2</a:t>
            </a:r>
            <a:endParaRPr lang="en-US" sz="5400" dirty="0">
              <a:solidFill>
                <a:schemeClr val="tx1"/>
              </a:solidFill>
              <a:latin typeface="+mj-lt"/>
            </a:endParaRPr>
          </a:p>
        </p:txBody>
      </p:sp>
      <p:sp>
        <p:nvSpPr>
          <p:cNvPr id="15" name="sketch line">
            <a:extLst>
              <a:ext uri="{FF2B5EF4-FFF2-40B4-BE49-F238E27FC236}">
                <a16:creationId xmlns:a16="http://schemas.microsoft.com/office/drawing/2014/main" id="{337FC05F-6A67-4BE0-FA85-00DE6937F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011CA7BF-A1C0-B6B3-C42D-76CF3C7C1F55}"/>
              </a:ext>
            </a:extLst>
          </p:cNvPr>
          <p:cNvSpPr txBox="1">
            <a:spLocks/>
          </p:cNvSpPr>
          <p:nvPr/>
        </p:nvSpPr>
        <p:spPr>
          <a:xfrm>
            <a:off x="640080" y="2706624"/>
            <a:ext cx="6894576" cy="3483864"/>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panose="020B0604020202020204" pitchFamily="34" charset="0"/>
              <a:buChar char="•"/>
              <a:defRPr sz="2800" kern="1200">
                <a:solidFill>
                  <a:srgbClr val="19083B"/>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GB" sz="2400" dirty="0">
                <a:solidFill>
                  <a:schemeClr val="tx1"/>
                </a:solidFill>
              </a:rPr>
              <a:t>What is it?</a:t>
            </a:r>
          </a:p>
          <a:p>
            <a:pPr marL="342900" indent="-342900"/>
            <a:r>
              <a:rPr lang="en-GB" sz="2400" dirty="0">
                <a:solidFill>
                  <a:schemeClr val="tx1"/>
                </a:solidFill>
              </a:rPr>
              <a:t>How much is it?</a:t>
            </a:r>
          </a:p>
          <a:p>
            <a:pPr marL="342900" indent="-342900"/>
            <a:r>
              <a:rPr lang="en-GB" sz="2400" dirty="0">
                <a:solidFill>
                  <a:schemeClr val="tx1"/>
                </a:solidFill>
                <a:hlinkClick r:id="rId3">
                  <a:extLst>
                    <a:ext uri="{A12FA001-AC4F-418D-AE19-62706E023703}">
                      <ahyp:hlinkClr xmlns:ahyp="http://schemas.microsoft.com/office/drawing/2018/hyperlinkcolor" val="tx"/>
                    </a:ext>
                  </a:extLst>
                </a:hlinkClick>
              </a:rPr>
              <a:t>How do I get it?</a:t>
            </a:r>
            <a:endParaRPr lang="en-GB" sz="2400" dirty="0">
              <a:solidFill>
                <a:schemeClr val="tx1"/>
              </a:solidFill>
            </a:endParaRPr>
          </a:p>
          <a:p>
            <a:pPr marL="342900" indent="-342900"/>
            <a:r>
              <a:rPr lang="en-GB" sz="2400" dirty="0">
                <a:solidFill>
                  <a:schemeClr val="tx1"/>
                </a:solidFill>
              </a:rPr>
              <a:t>Why?</a:t>
            </a:r>
          </a:p>
          <a:p>
            <a:pPr marL="342900" indent="-342900"/>
            <a:r>
              <a:rPr lang="en-GB" sz="2400" dirty="0">
                <a:solidFill>
                  <a:schemeClr val="tx1"/>
                </a:solidFill>
              </a:rPr>
              <a:t>Limitations?</a:t>
            </a:r>
          </a:p>
        </p:txBody>
      </p:sp>
      <p:pic>
        <p:nvPicPr>
          <p:cNvPr id="8" name="Picture 7">
            <a:extLst>
              <a:ext uri="{FF2B5EF4-FFF2-40B4-BE49-F238E27FC236}">
                <a16:creationId xmlns:a16="http://schemas.microsoft.com/office/drawing/2014/main" id="{72BB087F-978C-E204-6B08-B76CE492E2D5}"/>
              </a:ext>
            </a:extLst>
          </p:cNvPr>
          <p:cNvPicPr>
            <a:picLocks noChangeAspect="1"/>
          </p:cNvPicPr>
          <p:nvPr/>
        </p:nvPicPr>
        <p:blipFill>
          <a:blip r:embed="rId4"/>
          <a:stretch>
            <a:fillRect/>
          </a:stretch>
        </p:blipFill>
        <p:spPr>
          <a:xfrm>
            <a:off x="9099110" y="5655212"/>
            <a:ext cx="2788793" cy="759945"/>
          </a:xfrm>
          <a:prstGeom prst="rect">
            <a:avLst/>
          </a:prstGeom>
        </p:spPr>
      </p:pic>
    </p:spTree>
    <p:extLst>
      <p:ext uri="{BB962C8B-B14F-4D97-AF65-F5344CB8AC3E}">
        <p14:creationId xmlns:p14="http://schemas.microsoft.com/office/powerpoint/2010/main" val="2634674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1A1144-9036-5DD4-75D8-962C7909D90D}"/>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180A0E5-EDEC-D7E6-6231-FCF319C89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D0FB3A1-F1F9-1AEA-6420-704208148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A12D6817-B4D1-C94C-DC8A-8EBDEF569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7D386F-B000-4D36-B33E-163174EB1CEF}"/>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kern="1200">
                <a:solidFill>
                  <a:schemeClr val="tx1"/>
                </a:solidFill>
                <a:latin typeface="+mj-lt"/>
                <a:ea typeface="+mj-ea"/>
                <a:cs typeface="+mj-cs"/>
              </a:rPr>
              <a:t>Why?</a:t>
            </a:r>
          </a:p>
        </p:txBody>
      </p:sp>
      <p:sp>
        <p:nvSpPr>
          <p:cNvPr id="21" name="Rectangle 20">
            <a:extLst>
              <a:ext uri="{FF2B5EF4-FFF2-40B4-BE49-F238E27FC236}">
                <a16:creationId xmlns:a16="http://schemas.microsoft.com/office/drawing/2014/main" id="{4A6C4D43-249C-9E94-6579-99742AD27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33FFDAA-3AB7-EF22-7665-352BF2EDDCC3}"/>
              </a:ext>
            </a:extLst>
          </p:cNvPr>
          <p:cNvSpPr>
            <a:spLocks noGrp="1"/>
          </p:cNvSpPr>
          <p:nvPr>
            <p:ph sz="half" idx="1"/>
          </p:nvPr>
        </p:nvSpPr>
        <p:spPr>
          <a:xfrm>
            <a:off x="1115568" y="2481943"/>
            <a:ext cx="10168128" cy="3695020"/>
          </a:xfrm>
        </p:spPr>
        <p:txBody>
          <a:bodyPr vert="horz" lIns="91440" tIns="45720" rIns="91440" bIns="45720" rtlCol="0">
            <a:normAutofit/>
          </a:bodyPr>
          <a:lstStyle/>
          <a:p>
            <a:r>
              <a:rPr lang="en-US" sz="2200">
                <a:solidFill>
                  <a:schemeClr val="tx1"/>
                </a:solidFill>
              </a:rPr>
              <a:t>Edit Tabular Object Model</a:t>
            </a:r>
          </a:p>
          <a:p>
            <a:r>
              <a:rPr lang="en-US" sz="2200">
                <a:solidFill>
                  <a:schemeClr val="tx1"/>
                </a:solidFill>
              </a:rPr>
              <a:t>Editing &amp; renaming Objects</a:t>
            </a:r>
          </a:p>
          <a:p>
            <a:r>
              <a:rPr lang="en-US" sz="2200">
                <a:solidFill>
                  <a:schemeClr val="tx1"/>
                </a:solidFill>
              </a:rPr>
              <a:t>Creating Measures</a:t>
            </a:r>
          </a:p>
          <a:p>
            <a:r>
              <a:rPr lang="en-US" sz="2200">
                <a:solidFill>
                  <a:schemeClr val="tx1"/>
                </a:solidFill>
              </a:rPr>
              <a:t>Object dependency</a:t>
            </a:r>
          </a:p>
          <a:p>
            <a:r>
              <a:rPr lang="en-US" sz="2200">
                <a:solidFill>
                  <a:schemeClr val="tx1"/>
                </a:solidFill>
              </a:rPr>
              <a:t>Search box</a:t>
            </a:r>
          </a:p>
          <a:p>
            <a:r>
              <a:rPr lang="en-US" sz="2200">
                <a:solidFill>
                  <a:schemeClr val="tx1"/>
                </a:solidFill>
              </a:rPr>
              <a:t>BPA</a:t>
            </a:r>
          </a:p>
          <a:p>
            <a:r>
              <a:rPr lang="en-US" sz="2200">
                <a:solidFill>
                  <a:schemeClr val="tx1"/>
                </a:solidFill>
              </a:rPr>
              <a:t>Advanced scripting</a:t>
            </a:r>
          </a:p>
          <a:p>
            <a:endParaRPr lang="en-US" sz="2200">
              <a:solidFill>
                <a:schemeClr val="tx1"/>
              </a:solidFill>
            </a:endParaRPr>
          </a:p>
          <a:p>
            <a:endParaRPr lang="en-US" sz="2200">
              <a:solidFill>
                <a:schemeClr val="tx1"/>
              </a:solidFill>
            </a:endParaRPr>
          </a:p>
        </p:txBody>
      </p:sp>
      <p:pic>
        <p:nvPicPr>
          <p:cNvPr id="4" name="Picture 3">
            <a:extLst>
              <a:ext uri="{FF2B5EF4-FFF2-40B4-BE49-F238E27FC236}">
                <a16:creationId xmlns:a16="http://schemas.microsoft.com/office/drawing/2014/main" id="{9FD5C034-16EE-91AC-F4FC-0FF6FF6ED7AD}"/>
              </a:ext>
            </a:extLst>
          </p:cNvPr>
          <p:cNvPicPr>
            <a:picLocks noChangeAspect="1"/>
          </p:cNvPicPr>
          <p:nvPr/>
        </p:nvPicPr>
        <p:blipFill>
          <a:blip r:embed="rId3"/>
          <a:stretch>
            <a:fillRect/>
          </a:stretch>
        </p:blipFill>
        <p:spPr>
          <a:xfrm>
            <a:off x="9289762" y="5693435"/>
            <a:ext cx="2476414" cy="674822"/>
          </a:xfrm>
          <a:prstGeom prst="rect">
            <a:avLst/>
          </a:prstGeom>
        </p:spPr>
      </p:pic>
    </p:spTree>
    <p:extLst>
      <p:ext uri="{BB962C8B-B14F-4D97-AF65-F5344CB8AC3E}">
        <p14:creationId xmlns:p14="http://schemas.microsoft.com/office/powerpoint/2010/main" val="3662860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2A5B28-A613-6681-2846-A9488D337232}"/>
              </a:ext>
            </a:extLst>
          </p:cNvPr>
          <p:cNvSpPr>
            <a:spLocks noGrp="1"/>
          </p:cNvSpPr>
          <p:nvPr>
            <p:ph type="title"/>
          </p:nvPr>
        </p:nvSpPr>
        <p:spPr>
          <a:xfrm>
            <a:off x="841248" y="548640"/>
            <a:ext cx="3600860" cy="5431536"/>
          </a:xfrm>
        </p:spPr>
        <p:txBody>
          <a:bodyPr vert="horz" lIns="91440" tIns="45720" rIns="91440" bIns="45720" rtlCol="0" anchor="ctr">
            <a:normAutofit/>
          </a:bodyPr>
          <a:lstStyle/>
          <a:p>
            <a:r>
              <a:rPr lang="en-US" sz="5400" kern="1200">
                <a:solidFill>
                  <a:schemeClr val="tx1"/>
                </a:solidFill>
                <a:latin typeface="+mj-lt"/>
                <a:ea typeface="+mj-ea"/>
                <a:cs typeface="+mj-cs"/>
              </a:rPr>
              <a:t>DEMO</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24067DC9-43EF-BE75-EA5C-68C941299005}"/>
              </a:ext>
            </a:extLst>
          </p:cNvPr>
          <p:cNvSpPr>
            <a:spLocks noGrp="1"/>
          </p:cNvSpPr>
          <p:nvPr>
            <p:ph type="body" idx="1"/>
          </p:nvPr>
        </p:nvSpPr>
        <p:spPr>
          <a:xfrm>
            <a:off x="5126418" y="552091"/>
            <a:ext cx="6224335" cy="5431536"/>
          </a:xfrm>
        </p:spPr>
        <p:txBody>
          <a:bodyPr vert="horz" lIns="91440" tIns="45720" rIns="91440" bIns="45720" rtlCol="0" anchor="ctr">
            <a:normAutofit/>
          </a:bodyPr>
          <a:lstStyle/>
          <a:p>
            <a:pPr indent="-228600">
              <a:buFont typeface="Arial" panose="020B0604020202020204" pitchFamily="34" charset="0"/>
              <a:buChar char="•"/>
            </a:pPr>
            <a:endParaRPr lang="en-US" sz="2200">
              <a:solidFill>
                <a:schemeClr val="tx1"/>
              </a:solidFill>
            </a:endParaRPr>
          </a:p>
        </p:txBody>
      </p:sp>
    </p:spTree>
    <p:extLst>
      <p:ext uri="{BB962C8B-B14F-4D97-AF65-F5344CB8AC3E}">
        <p14:creationId xmlns:p14="http://schemas.microsoft.com/office/powerpoint/2010/main" val="3757330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BC5193F-10A6-9EA7-8037-5159FCBDCAEE}"/>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kern="1200">
                <a:solidFill>
                  <a:schemeClr val="tx1"/>
                </a:solidFill>
                <a:latin typeface="+mj-lt"/>
                <a:ea typeface="+mj-ea"/>
                <a:cs typeface="+mj-cs"/>
              </a:rPr>
              <a:t>Why?</a:t>
            </a:r>
          </a:p>
        </p:txBody>
      </p:sp>
      <p:sp>
        <p:nvSpPr>
          <p:cNvPr id="21" name="Rectangle 20">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C7BCFC9-BB5B-7256-4879-518565E0980F}"/>
              </a:ext>
            </a:extLst>
          </p:cNvPr>
          <p:cNvSpPr>
            <a:spLocks noGrp="1"/>
          </p:cNvSpPr>
          <p:nvPr>
            <p:ph sz="half" idx="1"/>
          </p:nvPr>
        </p:nvSpPr>
        <p:spPr>
          <a:xfrm>
            <a:off x="1115568" y="2481943"/>
            <a:ext cx="10168128" cy="3695020"/>
          </a:xfrm>
        </p:spPr>
        <p:txBody>
          <a:bodyPr vert="horz" lIns="91440" tIns="45720" rIns="91440" bIns="45720" rtlCol="0">
            <a:normAutofit/>
          </a:bodyPr>
          <a:lstStyle/>
          <a:p>
            <a:r>
              <a:rPr lang="en-US" sz="2200">
                <a:solidFill>
                  <a:schemeClr val="tx1"/>
                </a:solidFill>
              </a:rPr>
              <a:t>Edit Tabular Object Model</a:t>
            </a:r>
          </a:p>
          <a:p>
            <a:r>
              <a:rPr lang="en-US" sz="2200">
                <a:solidFill>
                  <a:schemeClr val="tx1"/>
                </a:solidFill>
              </a:rPr>
              <a:t>Editing &amp; renaming Objects</a:t>
            </a:r>
          </a:p>
          <a:p>
            <a:r>
              <a:rPr lang="en-US" sz="2200">
                <a:solidFill>
                  <a:schemeClr val="tx1"/>
                </a:solidFill>
              </a:rPr>
              <a:t>Creating Measures</a:t>
            </a:r>
          </a:p>
          <a:p>
            <a:r>
              <a:rPr lang="en-US" sz="2200">
                <a:solidFill>
                  <a:schemeClr val="tx1"/>
                </a:solidFill>
              </a:rPr>
              <a:t>Object dependency</a:t>
            </a:r>
          </a:p>
          <a:p>
            <a:r>
              <a:rPr lang="en-US" sz="2200">
                <a:solidFill>
                  <a:schemeClr val="tx1"/>
                </a:solidFill>
              </a:rPr>
              <a:t>Search box</a:t>
            </a:r>
          </a:p>
          <a:p>
            <a:r>
              <a:rPr lang="en-US" sz="2200">
                <a:solidFill>
                  <a:schemeClr val="tx1"/>
                </a:solidFill>
              </a:rPr>
              <a:t>BPA</a:t>
            </a:r>
          </a:p>
          <a:p>
            <a:r>
              <a:rPr lang="en-US" sz="2200">
                <a:solidFill>
                  <a:schemeClr val="tx1"/>
                </a:solidFill>
              </a:rPr>
              <a:t>Advanced scripting</a:t>
            </a:r>
          </a:p>
          <a:p>
            <a:endParaRPr lang="en-US" sz="2200">
              <a:solidFill>
                <a:schemeClr val="tx1"/>
              </a:solidFill>
            </a:endParaRPr>
          </a:p>
          <a:p>
            <a:endParaRPr lang="en-US" sz="2200">
              <a:solidFill>
                <a:schemeClr val="tx1"/>
              </a:solidFill>
            </a:endParaRPr>
          </a:p>
        </p:txBody>
      </p:sp>
      <p:pic>
        <p:nvPicPr>
          <p:cNvPr id="4" name="Picture 3">
            <a:extLst>
              <a:ext uri="{FF2B5EF4-FFF2-40B4-BE49-F238E27FC236}">
                <a16:creationId xmlns:a16="http://schemas.microsoft.com/office/drawing/2014/main" id="{EF3CAB09-927D-AE0E-BD4F-556A6D0392AD}"/>
              </a:ext>
            </a:extLst>
          </p:cNvPr>
          <p:cNvPicPr>
            <a:picLocks noChangeAspect="1"/>
          </p:cNvPicPr>
          <p:nvPr/>
        </p:nvPicPr>
        <p:blipFill>
          <a:blip r:embed="rId3"/>
          <a:stretch>
            <a:fillRect/>
          </a:stretch>
        </p:blipFill>
        <p:spPr>
          <a:xfrm>
            <a:off x="9289762" y="5693435"/>
            <a:ext cx="2476414" cy="674822"/>
          </a:xfrm>
          <a:prstGeom prst="rect">
            <a:avLst/>
          </a:prstGeom>
        </p:spPr>
      </p:pic>
    </p:spTree>
    <p:extLst>
      <p:ext uri="{BB962C8B-B14F-4D97-AF65-F5344CB8AC3E}">
        <p14:creationId xmlns:p14="http://schemas.microsoft.com/office/powerpoint/2010/main" val="2381123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20AF3CB-A3ED-2492-1495-B162EB84E98E}"/>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8948C26-C2A5-520E-CC98-FFE614C97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F287CB-993B-04DE-F27A-DCD694002E96}"/>
              </a:ext>
            </a:extLst>
          </p:cNvPr>
          <p:cNvSpPr>
            <a:spLocks noGrp="1"/>
          </p:cNvSpPr>
          <p:nvPr>
            <p:ph type="title"/>
          </p:nvPr>
        </p:nvSpPr>
        <p:spPr>
          <a:xfrm>
            <a:off x="640080" y="329184"/>
            <a:ext cx="6894576" cy="1783080"/>
          </a:xfrm>
        </p:spPr>
        <p:txBody>
          <a:bodyPr vert="horz" lIns="91440" tIns="45720" rIns="91440" bIns="45720" rtlCol="0" anchor="b">
            <a:normAutofit/>
          </a:bodyPr>
          <a:lstStyle/>
          <a:p>
            <a:r>
              <a:rPr lang="en-GB" sz="5400" dirty="0">
                <a:solidFill>
                  <a:schemeClr val="tx1"/>
                </a:solidFill>
              </a:rPr>
              <a:t>Tabular Editor 2</a:t>
            </a:r>
            <a:endParaRPr lang="en-US" sz="5400" dirty="0">
              <a:solidFill>
                <a:schemeClr val="tx1"/>
              </a:solidFill>
              <a:latin typeface="+mj-lt"/>
            </a:endParaRPr>
          </a:p>
        </p:txBody>
      </p:sp>
      <p:sp>
        <p:nvSpPr>
          <p:cNvPr id="15" name="sketch line">
            <a:extLst>
              <a:ext uri="{FF2B5EF4-FFF2-40B4-BE49-F238E27FC236}">
                <a16:creationId xmlns:a16="http://schemas.microsoft.com/office/drawing/2014/main" id="{C4897950-A60D-4B64-82A9-448A399FF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5D385391-2594-7D2C-5C16-76E63791E6E9}"/>
              </a:ext>
            </a:extLst>
          </p:cNvPr>
          <p:cNvSpPr txBox="1">
            <a:spLocks/>
          </p:cNvSpPr>
          <p:nvPr/>
        </p:nvSpPr>
        <p:spPr>
          <a:xfrm>
            <a:off x="640080" y="2706624"/>
            <a:ext cx="6894576" cy="3483864"/>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panose="020B0604020202020204" pitchFamily="34" charset="0"/>
              <a:buChar char="•"/>
              <a:defRPr sz="2800" kern="1200">
                <a:solidFill>
                  <a:srgbClr val="19083B"/>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GB" sz="2400" dirty="0">
                <a:solidFill>
                  <a:schemeClr val="tx1"/>
                </a:solidFill>
              </a:rPr>
              <a:t>What is it?</a:t>
            </a:r>
          </a:p>
          <a:p>
            <a:pPr marL="342900" indent="-342900"/>
            <a:r>
              <a:rPr lang="en-GB" sz="2400" dirty="0">
                <a:solidFill>
                  <a:schemeClr val="tx1"/>
                </a:solidFill>
              </a:rPr>
              <a:t>How much is it?</a:t>
            </a:r>
          </a:p>
          <a:p>
            <a:pPr marL="342900" indent="-342900"/>
            <a:r>
              <a:rPr lang="en-GB" sz="2400" dirty="0">
                <a:solidFill>
                  <a:schemeClr val="tx1"/>
                </a:solidFill>
                <a:hlinkClick r:id="rId3">
                  <a:extLst>
                    <a:ext uri="{A12FA001-AC4F-418D-AE19-62706E023703}">
                      <ahyp:hlinkClr xmlns:ahyp="http://schemas.microsoft.com/office/drawing/2018/hyperlinkcolor" val="tx"/>
                    </a:ext>
                  </a:extLst>
                </a:hlinkClick>
              </a:rPr>
              <a:t>How do I get it?</a:t>
            </a:r>
            <a:endParaRPr lang="en-GB" sz="2400" dirty="0">
              <a:solidFill>
                <a:schemeClr val="tx1"/>
              </a:solidFill>
            </a:endParaRPr>
          </a:p>
          <a:p>
            <a:pPr marL="342900" indent="-342900"/>
            <a:r>
              <a:rPr lang="en-GB" sz="2400" dirty="0">
                <a:solidFill>
                  <a:schemeClr val="tx1"/>
                </a:solidFill>
              </a:rPr>
              <a:t>Why?</a:t>
            </a:r>
          </a:p>
          <a:p>
            <a:pPr marL="342900" indent="-342900"/>
            <a:r>
              <a:rPr lang="en-GB" sz="2400" dirty="0">
                <a:solidFill>
                  <a:schemeClr val="tx1"/>
                </a:solidFill>
              </a:rPr>
              <a:t>Limitations?</a:t>
            </a:r>
          </a:p>
        </p:txBody>
      </p:sp>
      <p:pic>
        <p:nvPicPr>
          <p:cNvPr id="8" name="Picture 7">
            <a:extLst>
              <a:ext uri="{FF2B5EF4-FFF2-40B4-BE49-F238E27FC236}">
                <a16:creationId xmlns:a16="http://schemas.microsoft.com/office/drawing/2014/main" id="{9206D740-9B8F-E59D-1BE3-815311414F56}"/>
              </a:ext>
            </a:extLst>
          </p:cNvPr>
          <p:cNvPicPr>
            <a:picLocks noChangeAspect="1"/>
          </p:cNvPicPr>
          <p:nvPr/>
        </p:nvPicPr>
        <p:blipFill>
          <a:blip r:embed="rId4"/>
          <a:stretch>
            <a:fillRect/>
          </a:stretch>
        </p:blipFill>
        <p:spPr>
          <a:xfrm>
            <a:off x="9099110" y="5655212"/>
            <a:ext cx="2788793" cy="759945"/>
          </a:xfrm>
          <a:prstGeom prst="rect">
            <a:avLst/>
          </a:prstGeom>
        </p:spPr>
      </p:pic>
    </p:spTree>
    <p:extLst>
      <p:ext uri="{BB962C8B-B14F-4D97-AF65-F5344CB8AC3E}">
        <p14:creationId xmlns:p14="http://schemas.microsoft.com/office/powerpoint/2010/main" val="488560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E0973EC-2111-7688-0966-B3AFD210F13E}"/>
            </a:ext>
          </a:extLst>
        </p:cNvPr>
        <p:cNvGrpSpPr/>
        <p:nvPr/>
      </p:nvGrpSpPr>
      <p:grpSpPr>
        <a:xfrm>
          <a:off x="0" y="0"/>
          <a:ext cx="0" cy="0"/>
          <a:chOff x="0" y="0"/>
          <a:chExt cx="0" cy="0"/>
        </a:xfrm>
      </p:grpSpPr>
      <p:sp>
        <p:nvSpPr>
          <p:cNvPr id="2057" name="Rectangle 2056">
            <a:extLst>
              <a:ext uri="{FF2B5EF4-FFF2-40B4-BE49-F238E27FC236}">
                <a16:creationId xmlns:a16="http://schemas.microsoft.com/office/drawing/2014/main" id="{CAE5AA1A-30A4-CE51-256A-5BDD83889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3B8FA6D2-E4C4-CECD-ACC8-DDE772F56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A group of logos on a black background&#10;&#10;Description automatically generated">
            <a:extLst>
              <a:ext uri="{FF2B5EF4-FFF2-40B4-BE49-F238E27FC236}">
                <a16:creationId xmlns:a16="http://schemas.microsoft.com/office/drawing/2014/main" id="{6CBABA49-0FBE-DAEA-BEA6-E751EACC7C2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58850" y="643467"/>
            <a:ext cx="7874299"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008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E020CBCEE2754DB8463394CF875B07" ma:contentTypeVersion="16" ma:contentTypeDescription="Create a new document." ma:contentTypeScope="" ma:versionID="8160ca43cd86bd80dbf996c57b622de0">
  <xsd:schema xmlns:xsd="http://www.w3.org/2001/XMLSchema" xmlns:xs="http://www.w3.org/2001/XMLSchema" xmlns:p="http://schemas.microsoft.com/office/2006/metadata/properties" xmlns:ns2="93c63a9a-7319-4a40-b57a-7fb0d0539789" xmlns:ns3="46328592-a32e-4cb7-b762-6de0c8e0a002" targetNamespace="http://schemas.microsoft.com/office/2006/metadata/properties" ma:root="true" ma:fieldsID="afb05300bcc47aa686644edac15b98f6" ns2:_="" ns3:_="">
    <xsd:import namespace="93c63a9a-7319-4a40-b57a-7fb0d0539789"/>
    <xsd:import namespace="46328592-a32e-4cb7-b762-6de0c8e0a00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2:MediaServiceSearchProperties" minOccurs="0"/>
                <xsd:element ref="ns2:MediaServiceObjectDetectorVersions" minOccurs="0"/>
                <xsd:element ref="ns2:MediaServiceGenerationTime" minOccurs="0"/>
                <xsd:element ref="ns2:MediaServiceEventHashCode" minOccurs="0"/>
                <xsd:element ref="ns2:MediaServiceOCR"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c63a9a-7319-4a40-b57a-7fb0d05397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LengthInSeconds" ma:index="12" nillable="true" ma:displayName="Length (seconds)" ma:internalName="MediaLengthInSeconds" ma:readOnly="true">
      <xsd:simpleType>
        <xsd:restriction base="dms:Unknow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7a2f9cdb-8cb8-41c7-8acf-d6b2631115a9" ma:termSetId="09814cd3-568e-fe90-9814-8d621ff8fb84" ma:anchorId="fba54fb3-c3e1-fe81-a776-ca4b69148c4d" ma:open="true" ma:isKeyword="false">
      <xsd:complexType>
        <xsd:sequence>
          <xsd:element ref="pc:Terms" minOccurs="0" maxOccurs="1"/>
        </xsd:sequence>
      </xsd:complexType>
    </xsd:element>
    <xsd:element name="MediaServiceSearchProperties" ma:index="16" nillable="true" ma:displayName="MediaServiceSearchProperties" ma:hidden="true" ma:internalName="MediaServiceSearchProperties" ma:readOnly="true">
      <xsd:simpleType>
        <xsd:restriction base="dms:Note"/>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DateTaken" ma:index="21"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6328592-a32e-4cb7-b762-6de0c8e0a002"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2e18f7ea-7b41-4555-a6ab-c0ff4a602f41}" ma:internalName="TaxCatchAll" ma:showField="CatchAllData" ma:web="46328592-a32e-4cb7-b762-6de0c8e0a002">
      <xsd:complexType>
        <xsd:complexContent>
          <xsd:extension base="dms:MultiChoiceLookup">
            <xsd:sequence>
              <xsd:element name="Value" type="dms:Lookup" maxOccurs="unbounded" minOccurs="0" nillable="true"/>
            </xsd:sequence>
          </xsd:extension>
        </xsd:complexContent>
      </xsd:complexType>
    </xsd:element>
    <xsd:element name="SharedWithUsers" ma:index="2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46328592-a32e-4cb7-b762-6de0c8e0a002" xsi:nil="true"/>
    <lcf76f155ced4ddcb4097134ff3c332f xmlns="93c63a9a-7319-4a40-b57a-7fb0d0539789">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BBD68C-859F-4C3D-A996-54BEDA04BF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3c63a9a-7319-4a40-b57a-7fb0d0539789"/>
    <ds:schemaRef ds:uri="46328592-a32e-4cb7-b762-6de0c8e0a0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9D06969-232C-4B45-A023-22C785139D66}">
  <ds:schemaRefs>
    <ds:schemaRef ds:uri="http://schemas.microsoft.com/office/2006/metadata/properties"/>
    <ds:schemaRef ds:uri="http://schemas.openxmlformats.org/package/2006/metadata/core-properties"/>
    <ds:schemaRef ds:uri="http://purl.org/dc/elements/1.1/"/>
    <ds:schemaRef ds:uri="http://purl.org/dc/dcmitype/"/>
    <ds:schemaRef ds:uri="93c63a9a-7319-4a40-b57a-7fb0d0539789"/>
    <ds:schemaRef ds:uri="http://www.w3.org/XML/1998/namespace"/>
    <ds:schemaRef ds:uri="http://schemas.microsoft.com/office/2006/documentManagement/types"/>
    <ds:schemaRef ds:uri="http://schemas.microsoft.com/office/infopath/2007/PartnerControls"/>
    <ds:schemaRef ds:uri="46328592-a32e-4cb7-b762-6de0c8e0a002"/>
    <ds:schemaRef ds:uri="http://purl.org/dc/terms/"/>
  </ds:schemaRefs>
</ds:datastoreItem>
</file>

<file path=customXml/itemProps3.xml><?xml version="1.0" encoding="utf-8"?>
<ds:datastoreItem xmlns:ds="http://schemas.openxmlformats.org/officeDocument/2006/customXml" ds:itemID="{19100325-5E82-423C-9840-FAF71CE712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3258</TotalTime>
  <Words>505</Words>
  <Application>Microsoft Office PowerPoint</Application>
  <PresentationFormat>Widescreen</PresentationFormat>
  <Paragraphs>83</Paragraphs>
  <Slides>11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Aptos</vt:lpstr>
      <vt:lpstr>Arial</vt:lpstr>
      <vt:lpstr>Calibri</vt:lpstr>
      <vt:lpstr>Calibri Light</vt:lpstr>
      <vt:lpstr>Congenial</vt:lpstr>
      <vt:lpstr>Office Theme</vt:lpstr>
      <vt:lpstr>Take off with Tabular Editor</vt:lpstr>
      <vt:lpstr>PowerPoint Presentation</vt:lpstr>
      <vt:lpstr>Sue Bayes</vt:lpstr>
      <vt:lpstr>Tabular Editor 2</vt:lpstr>
      <vt:lpstr>Why?</vt:lpstr>
      <vt:lpstr>DEMO</vt:lpstr>
      <vt:lpstr>Why?</vt:lpstr>
      <vt:lpstr>Tabular Editor 2</vt:lpstr>
      <vt:lpstr>PowerPoint Presentation</vt:lpstr>
      <vt:lpstr>PowerPoint Presentation</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Annabel Hemingbrough</dc:creator>
  <cp:lastModifiedBy>BI</cp:lastModifiedBy>
  <cp:revision>7</cp:revision>
  <dcterms:created xsi:type="dcterms:W3CDTF">2023-09-13T08:13:44Z</dcterms:created>
  <dcterms:modified xsi:type="dcterms:W3CDTF">2024-09-16T11:19:13Z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Theme:8</vt:lpwstr>
  </property>
  <property fmtid="{D5CDD505-2E9C-101B-9397-08002B2CF9AE}" pid="3" name="ClassificationContentMarkingHeaderText">
    <vt:lpwstr>Internal Purple Frog Systems document</vt:lpwstr>
  </property>
  <property fmtid="{D5CDD505-2E9C-101B-9397-08002B2CF9AE}" pid="4" name="MSIP_Label_a81883d7-7687-437e-93f2-e8f88ef256b4_Enabled">
    <vt:lpwstr>true</vt:lpwstr>
  </property>
  <property fmtid="{D5CDD505-2E9C-101B-9397-08002B2CF9AE}" pid="5" name="MSIP_Label_a81883d7-7687-437e-93f2-e8f88ef256b4_SetDate">
    <vt:lpwstr>2023-09-13T08:41:58Z</vt:lpwstr>
  </property>
  <property fmtid="{D5CDD505-2E9C-101B-9397-08002B2CF9AE}" pid="6" name="MSIP_Label_a81883d7-7687-437e-93f2-e8f88ef256b4_Method">
    <vt:lpwstr>Privileged</vt:lpwstr>
  </property>
  <property fmtid="{D5CDD505-2E9C-101B-9397-08002B2CF9AE}" pid="7" name="MSIP_Label_a81883d7-7687-437e-93f2-e8f88ef256b4_Name">
    <vt:lpwstr>Public</vt:lpwstr>
  </property>
  <property fmtid="{D5CDD505-2E9C-101B-9397-08002B2CF9AE}" pid="8" name="MSIP_Label_a81883d7-7687-437e-93f2-e8f88ef256b4_SiteId">
    <vt:lpwstr>7e3de8e7-4d84-476e-98b0-8c195a3a2a1e</vt:lpwstr>
  </property>
  <property fmtid="{D5CDD505-2E9C-101B-9397-08002B2CF9AE}" pid="9" name="MSIP_Label_a81883d7-7687-437e-93f2-e8f88ef256b4_ActionId">
    <vt:lpwstr>8d1a62ca-c679-4a0f-9654-1f372a9ea4a8</vt:lpwstr>
  </property>
  <property fmtid="{D5CDD505-2E9C-101B-9397-08002B2CF9AE}" pid="10" name="MSIP_Label_a81883d7-7687-437e-93f2-e8f88ef256b4_ContentBits">
    <vt:lpwstr>0</vt:lpwstr>
  </property>
  <property fmtid="{D5CDD505-2E9C-101B-9397-08002B2CF9AE}" pid="11" name="ContentTypeId">
    <vt:lpwstr>0x010100B7E020CBCEE2754DB8463394CF875B07</vt:lpwstr>
  </property>
  <property fmtid="{D5CDD505-2E9C-101B-9397-08002B2CF9AE}" pid="12" name="MediaServiceImageTags">
    <vt:lpwstr/>
  </property>
</Properties>
</file>