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4" r:id="rId2"/>
    <p:sldId id="271" r:id="rId3"/>
    <p:sldId id="268" r:id="rId4"/>
    <p:sldId id="256" r:id="rId5"/>
    <p:sldId id="257" r:id="rId6"/>
    <p:sldId id="262" r:id="rId7"/>
    <p:sldId id="258" r:id="rId8"/>
    <p:sldId id="265" r:id="rId9"/>
    <p:sldId id="259" r:id="rId10"/>
    <p:sldId id="261" r:id="rId11"/>
    <p:sldId id="269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26B"/>
    <a:srgbClr val="FB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DD7C8-F01C-4E79-A3C1-00AAAE8CC545}" v="19" dt="2023-10-03T08:37:48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46577" autoAdjust="0"/>
  </p:normalViewPr>
  <p:slideViewPr>
    <p:cSldViewPr snapToGrid="0">
      <p:cViewPr varScale="1">
        <p:scale>
          <a:sx n="44" d="100"/>
          <a:sy n="44" d="100"/>
        </p:scale>
        <p:origin x="1467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" userId="a1a90e24-2615-4aec-aa97-860b3cf6a10b" providerId="ADAL" clId="{A7F1BDF9-CF6C-4906-83C9-0B7028B3C314}"/>
    <pc:docChg chg="undo custSel addSld delSld modSld sldOrd modMainMaster">
      <pc:chgData name="BI" userId="a1a90e24-2615-4aec-aa97-860b3cf6a10b" providerId="ADAL" clId="{A7F1BDF9-CF6C-4906-83C9-0B7028B3C314}" dt="2023-10-01T10:29:27.110" v="1936" actId="20577"/>
      <pc:docMkLst>
        <pc:docMk/>
      </pc:docMkLst>
      <pc:sldChg chg="addSp delSp modSp mod setBg modAnim delDesignElem">
        <pc:chgData name="BI" userId="a1a90e24-2615-4aec-aa97-860b3cf6a10b" providerId="ADAL" clId="{A7F1BDF9-CF6C-4906-83C9-0B7028B3C314}" dt="2023-09-24T14:55:45.860" v="1095"/>
        <pc:sldMkLst>
          <pc:docMk/>
          <pc:sldMk cId="4003184404" sldId="256"/>
        </pc:sldMkLst>
        <pc:spChg chg="mod">
          <ac:chgData name="BI" userId="a1a90e24-2615-4aec-aa97-860b3cf6a10b" providerId="ADAL" clId="{A7F1BDF9-CF6C-4906-83C9-0B7028B3C314}" dt="2023-09-24T14:51:29.745" v="1034" actId="26606"/>
          <ac:spMkLst>
            <pc:docMk/>
            <pc:sldMk cId="4003184404" sldId="256"/>
            <ac:spMk id="2" creationId="{911C5C63-74D2-78C8-D630-DA13EA629AA5}"/>
          </ac:spMkLst>
        </pc:spChg>
        <pc:spChg chg="mod">
          <ac:chgData name="BI" userId="a1a90e24-2615-4aec-aa97-860b3cf6a10b" providerId="ADAL" clId="{A7F1BDF9-CF6C-4906-83C9-0B7028B3C314}" dt="2023-09-24T14:54:29.111" v="1056" actId="403"/>
          <ac:spMkLst>
            <pc:docMk/>
            <pc:sldMk cId="4003184404" sldId="256"/>
            <ac:spMk id="3" creationId="{6862BC37-8C3D-E37E-9CA4-4B3F6A092353}"/>
          </ac:spMkLst>
        </pc:spChg>
        <pc:spChg chg="add del">
          <ac:chgData name="BI" userId="a1a90e24-2615-4aec-aa97-860b3cf6a10b" providerId="ADAL" clId="{A7F1BDF9-CF6C-4906-83C9-0B7028B3C314}" dt="2023-09-24T14:51:29.737" v="1033" actId="26606"/>
          <ac:spMkLst>
            <pc:docMk/>
            <pc:sldMk cId="4003184404" sldId="256"/>
            <ac:spMk id="5" creationId="{1C799903-48D5-4A31-A1A2-541072D9771E}"/>
          </ac:spMkLst>
        </pc:spChg>
        <pc:spChg chg="add del">
          <ac:chgData name="BI" userId="a1a90e24-2615-4aec-aa97-860b3cf6a10b" providerId="ADAL" clId="{A7F1BDF9-CF6C-4906-83C9-0B7028B3C314}" dt="2023-09-24T14:51:29.737" v="1033" actId="26606"/>
          <ac:spMkLst>
            <pc:docMk/>
            <pc:sldMk cId="4003184404" sldId="256"/>
            <ac:spMk id="6" creationId="{8EFFF109-FC58-4FD3-BE05-9775A1310F55}"/>
          </ac:spMkLst>
        </pc:spChg>
        <pc:spChg chg="add del">
          <ac:chgData name="BI" userId="a1a90e24-2615-4aec-aa97-860b3cf6a10b" providerId="ADAL" clId="{A7F1BDF9-CF6C-4906-83C9-0B7028B3C314}" dt="2023-09-24T14:51:29.737" v="1033" actId="26606"/>
          <ac:spMkLst>
            <pc:docMk/>
            <pc:sldMk cId="4003184404" sldId="256"/>
            <ac:spMk id="7" creationId="{E1B96AD6-92A9-4273-A62B-96A1C3E0BA95}"/>
          </ac:spMkLst>
        </pc:spChg>
        <pc:spChg chg="add del">
          <ac:chgData name="BI" userId="a1a90e24-2615-4aec-aa97-860b3cf6a10b" providerId="ADAL" clId="{A7F1BDF9-CF6C-4906-83C9-0B7028B3C314}" dt="2023-09-24T14:49:57.827" v="1020" actId="26606"/>
          <ac:spMkLst>
            <pc:docMk/>
            <pc:sldMk cId="4003184404" sldId="256"/>
            <ac:spMk id="8" creationId="{E8A8EAB8-D2FF-444D-B34B-7D32F106AD0E}"/>
          </ac:spMkLst>
        </pc:spChg>
        <pc:spChg chg="add del">
          <ac:chgData name="BI" userId="a1a90e24-2615-4aec-aa97-860b3cf6a10b" providerId="ADAL" clId="{A7F1BDF9-CF6C-4906-83C9-0B7028B3C314}" dt="2023-09-24T14:51:29.737" v="1033" actId="26606"/>
          <ac:spMkLst>
            <pc:docMk/>
            <pc:sldMk cId="4003184404" sldId="256"/>
            <ac:spMk id="14" creationId="{463EEC44-1BA3-44ED-81FC-A644B04B2A44}"/>
          </ac:spMkLst>
        </pc:spChg>
        <pc:spChg chg="add">
          <ac:chgData name="BI" userId="a1a90e24-2615-4aec-aa97-860b3cf6a10b" providerId="ADAL" clId="{A7F1BDF9-CF6C-4906-83C9-0B7028B3C314}" dt="2023-09-24T14:51:29.745" v="1034" actId="26606"/>
          <ac:spMkLst>
            <pc:docMk/>
            <pc:sldMk cId="4003184404" sldId="256"/>
            <ac:spMk id="16" creationId="{A2679492-7988-4050-9056-542444452411}"/>
          </ac:spMkLst>
        </pc:spChg>
        <pc:spChg chg="add">
          <ac:chgData name="BI" userId="a1a90e24-2615-4aec-aa97-860b3cf6a10b" providerId="ADAL" clId="{A7F1BDF9-CF6C-4906-83C9-0B7028B3C314}" dt="2023-09-24T14:51:29.745" v="1034" actId="26606"/>
          <ac:spMkLst>
            <pc:docMk/>
            <pc:sldMk cId="4003184404" sldId="256"/>
            <ac:spMk id="18" creationId="{B091B163-7D61-4891-ABCF-5C13D9C418D0}"/>
          </ac:spMkLst>
        </pc:spChg>
        <pc:grpChg chg="add">
          <ac:chgData name="BI" userId="a1a90e24-2615-4aec-aa97-860b3cf6a10b" providerId="ADAL" clId="{A7F1BDF9-CF6C-4906-83C9-0B7028B3C314}" dt="2023-09-24T14:51:29.745" v="1034" actId="26606"/>
          <ac:grpSpMkLst>
            <pc:docMk/>
            <pc:sldMk cId="4003184404" sldId="256"/>
            <ac:grpSpMk id="19" creationId="{0474DF76-993E-44DE-AFB0-C416182ACECF}"/>
          </ac:grpSpMkLst>
        </pc:grpChg>
        <pc:cxnChg chg="add del">
          <ac:chgData name="BI" userId="a1a90e24-2615-4aec-aa97-860b3cf6a10b" providerId="ADAL" clId="{A7F1BDF9-CF6C-4906-83C9-0B7028B3C314}" dt="2023-09-24T14:49:57.827" v="1020" actId="26606"/>
          <ac:cxnSpMkLst>
            <pc:docMk/>
            <pc:sldMk cId="4003184404" sldId="256"/>
            <ac:cxnSpMk id="10" creationId="{067633D1-6EE6-4118-B9F0-B363477BEE7A}"/>
          </ac:cxnSpMkLst>
        </pc:cxnChg>
        <pc:cxnChg chg="add del">
          <ac:chgData name="BI" userId="a1a90e24-2615-4aec-aa97-860b3cf6a10b" providerId="ADAL" clId="{A7F1BDF9-CF6C-4906-83C9-0B7028B3C314}" dt="2023-09-24T14:49:57.827" v="1020" actId="26606"/>
          <ac:cxnSpMkLst>
            <pc:docMk/>
            <pc:sldMk cId="4003184404" sldId="256"/>
            <ac:cxnSpMk id="12" creationId="{4AD7FFC6-42A9-49CB-B5E9-B3F6B038331B}"/>
          </ac:cxnSpMkLst>
        </pc:cxnChg>
        <pc:cxnChg chg="add">
          <ac:chgData name="BI" userId="a1a90e24-2615-4aec-aa97-860b3cf6a10b" providerId="ADAL" clId="{A7F1BDF9-CF6C-4906-83C9-0B7028B3C314}" dt="2023-09-24T14:51:29.745" v="1034" actId="26606"/>
          <ac:cxnSpMkLst>
            <pc:docMk/>
            <pc:sldMk cId="4003184404" sldId="256"/>
            <ac:cxnSpMk id="17" creationId="{C49DA8F6-BCC1-4447-B54C-57856834B94B}"/>
          </ac:cxnSpMkLst>
        </pc:cxnChg>
      </pc:sldChg>
      <pc:sldChg chg="addSp delSp modSp mod addAnim delAnim modAnim modNotesTx">
        <pc:chgData name="BI" userId="a1a90e24-2615-4aec-aa97-860b3cf6a10b" providerId="ADAL" clId="{A7F1BDF9-CF6C-4906-83C9-0B7028B3C314}" dt="2023-09-29T13:08:42.778" v="1844" actId="1076"/>
        <pc:sldMkLst>
          <pc:docMk/>
          <pc:sldMk cId="2043302817" sldId="257"/>
        </pc:sldMkLst>
        <pc:spChg chg="mod">
          <ac:chgData name="BI" userId="a1a90e24-2615-4aec-aa97-860b3cf6a10b" providerId="ADAL" clId="{A7F1BDF9-CF6C-4906-83C9-0B7028B3C314}" dt="2023-09-21T11:00:33.381" v="130" actId="1076"/>
          <ac:spMkLst>
            <pc:docMk/>
            <pc:sldMk cId="2043302817" sldId="257"/>
            <ac:spMk id="2" creationId="{927EF552-172F-3717-F83A-F97771A6FBC0}"/>
          </ac:spMkLst>
        </pc:spChg>
        <pc:spChg chg="mod">
          <ac:chgData name="BI" userId="a1a90e24-2615-4aec-aa97-860b3cf6a10b" providerId="ADAL" clId="{A7F1BDF9-CF6C-4906-83C9-0B7028B3C314}" dt="2023-09-29T13:08:25.934" v="1843" actId="3626"/>
          <ac:spMkLst>
            <pc:docMk/>
            <pc:sldMk cId="2043302817" sldId="257"/>
            <ac:spMk id="3" creationId="{8F2F7E2B-F8C0-016E-04BD-751796BB294C}"/>
          </ac:spMkLst>
        </pc:spChg>
        <pc:spChg chg="add mod">
          <ac:chgData name="BI" userId="a1a90e24-2615-4aec-aa97-860b3cf6a10b" providerId="ADAL" clId="{A7F1BDF9-CF6C-4906-83C9-0B7028B3C314}" dt="2023-09-29T13:08:42.778" v="1844" actId="1076"/>
          <ac:spMkLst>
            <pc:docMk/>
            <pc:sldMk cId="2043302817" sldId="257"/>
            <ac:spMk id="4" creationId="{56077E78-C1EA-34A2-AF33-305C55D1BA00}"/>
          </ac:spMkLst>
        </pc:spChg>
        <pc:picChg chg="add del mod">
          <ac:chgData name="BI" userId="a1a90e24-2615-4aec-aa97-860b3cf6a10b" providerId="ADAL" clId="{A7F1BDF9-CF6C-4906-83C9-0B7028B3C314}" dt="2023-09-24T14:51:45.471" v="1036" actId="478"/>
          <ac:picMkLst>
            <pc:docMk/>
            <pc:sldMk cId="2043302817" sldId="257"/>
            <ac:picMk id="6" creationId="{EF227D94-082F-5B3D-01F6-BAC6F573B130}"/>
          </ac:picMkLst>
        </pc:picChg>
      </pc:sldChg>
      <pc:sldChg chg="addSp delSp modSp mod ord modAnim modNotesTx">
        <pc:chgData name="BI" userId="a1a90e24-2615-4aec-aa97-860b3cf6a10b" providerId="ADAL" clId="{A7F1BDF9-CF6C-4906-83C9-0B7028B3C314}" dt="2023-09-25T13:21:27.679" v="1237" actId="20577"/>
        <pc:sldMkLst>
          <pc:docMk/>
          <pc:sldMk cId="353671990" sldId="258"/>
        </pc:sldMkLst>
        <pc:spChg chg="mod">
          <ac:chgData name="BI" userId="a1a90e24-2615-4aec-aa97-860b3cf6a10b" providerId="ADAL" clId="{A7F1BDF9-CF6C-4906-83C9-0B7028B3C314}" dt="2023-09-24T14:50:02.620" v="1026"/>
          <ac:spMkLst>
            <pc:docMk/>
            <pc:sldMk cId="353671990" sldId="258"/>
            <ac:spMk id="2" creationId="{72E6DE2F-4F23-9C22-4BE0-F9293D132538}"/>
          </ac:spMkLst>
        </pc:spChg>
        <pc:spChg chg="add del mod">
          <ac:chgData name="BI" userId="a1a90e24-2615-4aec-aa97-860b3cf6a10b" providerId="ADAL" clId="{A7F1BDF9-CF6C-4906-83C9-0B7028B3C314}" dt="2023-09-24T14:52:08.464" v="1039" actId="26606"/>
          <ac:spMkLst>
            <pc:docMk/>
            <pc:sldMk cId="353671990" sldId="258"/>
            <ac:spMk id="3" creationId="{A3CC1CFD-4D98-E35F-D5BF-27B40BA56EB3}"/>
          </ac:spMkLst>
        </pc:spChg>
        <pc:spChg chg="add mod">
          <ac:chgData name="BI" userId="a1a90e24-2615-4aec-aa97-860b3cf6a10b" providerId="ADAL" clId="{A7F1BDF9-CF6C-4906-83C9-0B7028B3C314}" dt="2023-09-24T14:52:17.934" v="1041" actId="14100"/>
          <ac:spMkLst>
            <pc:docMk/>
            <pc:sldMk cId="353671990" sldId="258"/>
            <ac:spMk id="4" creationId="{130E8899-B29F-66B2-D8C0-26BF08ACAD43}"/>
          </ac:spMkLst>
        </pc:spChg>
        <pc:graphicFrameChg chg="add del">
          <ac:chgData name="BI" userId="a1a90e24-2615-4aec-aa97-860b3cf6a10b" providerId="ADAL" clId="{A7F1BDF9-CF6C-4906-83C9-0B7028B3C314}" dt="2023-09-24T14:52:08.446" v="1038" actId="26606"/>
          <ac:graphicFrameMkLst>
            <pc:docMk/>
            <pc:sldMk cId="353671990" sldId="258"/>
            <ac:graphicFrameMk id="6" creationId="{148B9698-FF31-C8F7-EF2D-561BDF7D401D}"/>
          </ac:graphicFrameMkLst>
        </pc:graphicFrameChg>
        <pc:graphicFrameChg chg="add mod modGraphic">
          <ac:chgData name="BI" userId="a1a90e24-2615-4aec-aa97-860b3cf6a10b" providerId="ADAL" clId="{A7F1BDF9-CF6C-4906-83C9-0B7028B3C314}" dt="2023-09-25T13:21:27.679" v="1237" actId="20577"/>
          <ac:graphicFrameMkLst>
            <pc:docMk/>
            <pc:sldMk cId="353671990" sldId="258"/>
            <ac:graphicFrameMk id="8" creationId="{6E29197F-ECAE-B197-6BA4-95EF54D63CD8}"/>
          </ac:graphicFrameMkLst>
        </pc:graphicFrameChg>
      </pc:sldChg>
      <pc:sldChg chg="modSp mod">
        <pc:chgData name="BI" userId="a1a90e24-2615-4aec-aa97-860b3cf6a10b" providerId="ADAL" clId="{A7F1BDF9-CF6C-4906-83C9-0B7028B3C314}" dt="2023-09-24T14:50:02.620" v="1026"/>
        <pc:sldMkLst>
          <pc:docMk/>
          <pc:sldMk cId="1053161836" sldId="259"/>
        </pc:sldMkLst>
        <pc:spChg chg="mod">
          <ac:chgData name="BI" userId="a1a90e24-2615-4aec-aa97-860b3cf6a10b" providerId="ADAL" clId="{A7F1BDF9-CF6C-4906-83C9-0B7028B3C314}" dt="2023-09-24T14:50:02.620" v="1026"/>
          <ac:spMkLst>
            <pc:docMk/>
            <pc:sldMk cId="1053161836" sldId="259"/>
            <ac:spMk id="2" creationId="{CA94ABB8-628B-4376-C080-6F23293C82D3}"/>
          </ac:spMkLst>
        </pc:spChg>
        <pc:spChg chg="mod">
          <ac:chgData name="BI" userId="a1a90e24-2615-4aec-aa97-860b3cf6a10b" providerId="ADAL" clId="{A7F1BDF9-CF6C-4906-83C9-0B7028B3C314}" dt="2023-09-24T14:50:02.620" v="1026"/>
          <ac:spMkLst>
            <pc:docMk/>
            <pc:sldMk cId="1053161836" sldId="259"/>
            <ac:spMk id="3" creationId="{1628E590-4112-A5A6-3372-031911CDB552}"/>
          </ac:spMkLst>
        </pc:spChg>
      </pc:sldChg>
      <pc:sldChg chg="del">
        <pc:chgData name="BI" userId="a1a90e24-2615-4aec-aa97-860b3cf6a10b" providerId="ADAL" clId="{A7F1BDF9-CF6C-4906-83C9-0B7028B3C314}" dt="2023-09-21T11:26:15.868" v="860" actId="47"/>
        <pc:sldMkLst>
          <pc:docMk/>
          <pc:sldMk cId="2072910313" sldId="260"/>
        </pc:sldMkLst>
      </pc:sldChg>
      <pc:sldChg chg="addSp delSp modSp mod delDesignElem modNotesTx">
        <pc:chgData name="BI" userId="a1a90e24-2615-4aec-aa97-860b3cf6a10b" providerId="ADAL" clId="{A7F1BDF9-CF6C-4906-83C9-0B7028B3C314}" dt="2023-10-01T10:29:27.110" v="1936" actId="20577"/>
        <pc:sldMkLst>
          <pc:docMk/>
          <pc:sldMk cId="1728780860" sldId="261"/>
        </pc:sldMkLst>
        <pc:spChg chg="mod">
          <ac:chgData name="BI" userId="a1a90e24-2615-4aec-aa97-860b3cf6a10b" providerId="ADAL" clId="{A7F1BDF9-CF6C-4906-83C9-0B7028B3C314}" dt="2023-09-25T15:05:41.278" v="1738" actId="26606"/>
          <ac:spMkLst>
            <pc:docMk/>
            <pc:sldMk cId="1728780860" sldId="261"/>
            <ac:spMk id="2" creationId="{74AFC2A4-3005-2688-B97F-9D9177D1844B}"/>
          </ac:spMkLst>
        </pc:spChg>
        <pc:spChg chg="del">
          <ac:chgData name="BI" userId="a1a90e24-2615-4aec-aa97-860b3cf6a10b" providerId="ADAL" clId="{A7F1BDF9-CF6C-4906-83C9-0B7028B3C314}" dt="2023-09-21T10:59:36.079" v="104" actId="26606"/>
          <ac:spMkLst>
            <pc:docMk/>
            <pc:sldMk cId="1728780860" sldId="261"/>
            <ac:spMk id="10" creationId="{B50AB553-2A96-4A92-96F2-93548E096954}"/>
          </ac:spMkLst>
        </pc:spChg>
        <pc:spChg chg="add del">
          <ac:chgData name="BI" userId="a1a90e24-2615-4aec-aa97-860b3cf6a10b" providerId="ADAL" clId="{A7F1BDF9-CF6C-4906-83C9-0B7028B3C314}" dt="2023-09-25T13:23:45.063" v="1247" actId="26606"/>
          <ac:spMkLst>
            <pc:docMk/>
            <pc:sldMk cId="1728780860" sldId="261"/>
            <ac:spMk id="11" creationId="{0D05C9B4-B5C9-2D4D-23C9-CEE72646F923}"/>
          </ac:spMkLst>
        </pc:spChg>
        <pc:spChg chg="add del">
          <ac:chgData name="BI" userId="a1a90e24-2615-4aec-aa97-860b3cf6a10b" providerId="ADAL" clId="{A7F1BDF9-CF6C-4906-83C9-0B7028B3C314}" dt="2023-09-25T15:05:21.869" v="1733" actId="26606"/>
          <ac:spMkLst>
            <pc:docMk/>
            <pc:sldMk cId="1728780860" sldId="261"/>
            <ac:spMk id="14" creationId="{257363FD-7E77-4145-9483-331A807ADF0E}"/>
          </ac:spMkLst>
        </pc:spChg>
        <pc:spChg chg="add del">
          <ac:chgData name="BI" userId="a1a90e24-2615-4aec-aa97-860b3cf6a10b" providerId="ADAL" clId="{A7F1BDF9-CF6C-4906-83C9-0B7028B3C314}" dt="2023-09-24T14:50:02.620" v="1026"/>
          <ac:spMkLst>
            <pc:docMk/>
            <pc:sldMk cId="1728780860" sldId="261"/>
            <ac:spMk id="15" creationId="{9F7D5CDA-D291-4307-BF55-1381FED29634}"/>
          </ac:spMkLst>
        </pc:spChg>
        <pc:spChg chg="add del">
          <ac:chgData name="BI" userId="a1a90e24-2615-4aec-aa97-860b3cf6a10b" providerId="ADAL" clId="{A7F1BDF9-CF6C-4906-83C9-0B7028B3C314}" dt="2023-09-25T15:05:41.278" v="1738" actId="26606"/>
          <ac:spMkLst>
            <pc:docMk/>
            <pc:sldMk cId="1728780860" sldId="261"/>
            <ac:spMk id="16" creationId="{A4813DE6-CC05-D4A6-57C6-34BDCB1C117C}"/>
          </ac:spMkLst>
        </pc:spChg>
        <pc:spChg chg="add del">
          <ac:chgData name="BI" userId="a1a90e24-2615-4aec-aa97-860b3cf6a10b" providerId="ADAL" clId="{A7F1BDF9-CF6C-4906-83C9-0B7028B3C314}" dt="2023-09-24T14:50:02.620" v="1026"/>
          <ac:spMkLst>
            <pc:docMk/>
            <pc:sldMk cId="1728780860" sldId="261"/>
            <ac:spMk id="17" creationId="{59B296B9-C5A5-4E4F-9B60-C907B5F1466C}"/>
          </ac:spMkLst>
        </pc:spChg>
        <pc:spChg chg="add del">
          <ac:chgData name="BI" userId="a1a90e24-2615-4aec-aa97-860b3cf6a10b" providerId="ADAL" clId="{A7F1BDF9-CF6C-4906-83C9-0B7028B3C314}" dt="2023-09-24T14:50:02.620" v="1026"/>
          <ac:spMkLst>
            <pc:docMk/>
            <pc:sldMk cId="1728780860" sldId="261"/>
            <ac:spMk id="19" creationId="{D0300FD3-5AF1-6305-15FA-9078072672E2}"/>
          </ac:spMkLst>
        </pc:spChg>
        <pc:spChg chg="add del">
          <ac:chgData name="BI" userId="a1a90e24-2615-4aec-aa97-860b3cf6a10b" providerId="ADAL" clId="{A7F1BDF9-CF6C-4906-83C9-0B7028B3C314}" dt="2023-09-25T15:05:41.248" v="1737" actId="26606"/>
          <ac:spMkLst>
            <pc:docMk/>
            <pc:sldMk cId="1728780860" sldId="261"/>
            <ac:spMk id="32" creationId="{6C4028FD-8BAA-4A19-BFDE-594D991B7552}"/>
          </ac:spMkLst>
        </pc:spChg>
        <pc:spChg chg="add">
          <ac:chgData name="BI" userId="a1a90e24-2615-4aec-aa97-860b3cf6a10b" providerId="ADAL" clId="{A7F1BDF9-CF6C-4906-83C9-0B7028B3C314}" dt="2023-09-25T15:05:41.278" v="1738" actId="26606"/>
          <ac:spMkLst>
            <pc:docMk/>
            <pc:sldMk cId="1728780860" sldId="261"/>
            <ac:spMk id="34" creationId="{7D144591-E9E9-4209-8701-3BB48A917D51}"/>
          </ac:spMkLst>
        </pc:spChg>
        <pc:grpChg chg="add del">
          <ac:chgData name="BI" userId="a1a90e24-2615-4aec-aa97-860b3cf6a10b" providerId="ADAL" clId="{A7F1BDF9-CF6C-4906-83C9-0B7028B3C314}" dt="2023-09-25T15:05:41.278" v="1738" actId="26606"/>
          <ac:grpSpMkLst>
            <pc:docMk/>
            <pc:sldMk cId="1728780860" sldId="261"/>
            <ac:grpSpMk id="21" creationId="{D0C531AC-B951-C983-A9F9-A57678E3B22D}"/>
          </ac:grpSpMkLst>
        </pc:grpChg>
        <pc:grpChg chg="add del">
          <ac:chgData name="BI" userId="a1a90e24-2615-4aec-aa97-860b3cf6a10b" providerId="ADAL" clId="{A7F1BDF9-CF6C-4906-83C9-0B7028B3C314}" dt="2023-09-25T15:05:41.278" v="1738" actId="26606"/>
          <ac:grpSpMkLst>
            <pc:docMk/>
            <pc:sldMk cId="1728780860" sldId="261"/>
            <ac:grpSpMk id="25" creationId="{4D3BD428-BE12-D76F-5331-338B22BA4D4F}"/>
          </ac:grpSpMkLst>
        </pc:grpChg>
        <pc:graphicFrameChg chg="add del modGraphic">
          <ac:chgData name="BI" userId="a1a90e24-2615-4aec-aa97-860b3cf6a10b" providerId="ADAL" clId="{A7F1BDF9-CF6C-4906-83C9-0B7028B3C314}" dt="2023-09-24T13:58:28.060" v="960" actId="478"/>
          <ac:graphicFrameMkLst>
            <pc:docMk/>
            <pc:sldMk cId="1728780860" sldId="261"/>
            <ac:graphicFrameMk id="4" creationId="{4AFD737D-2C96-5FE4-75E1-B6D1EF8322BA}"/>
          </ac:graphicFrameMkLst>
        </pc:graphicFrameChg>
        <pc:graphicFrameChg chg="mod modGraphic">
          <ac:chgData name="BI" userId="a1a90e24-2615-4aec-aa97-860b3cf6a10b" providerId="ADAL" clId="{A7F1BDF9-CF6C-4906-83C9-0B7028B3C314}" dt="2023-09-27T16:28:35.793" v="1756" actId="207"/>
          <ac:graphicFrameMkLst>
            <pc:docMk/>
            <pc:sldMk cId="1728780860" sldId="261"/>
            <ac:graphicFrameMk id="5" creationId="{86AED8A5-6C3B-D838-4C47-8BE408D537C3}"/>
          </ac:graphicFrameMkLst>
        </pc:graphicFrameChg>
        <pc:picChg chg="del mod ord">
          <ac:chgData name="BI" userId="a1a90e24-2615-4aec-aa97-860b3cf6a10b" providerId="ADAL" clId="{A7F1BDF9-CF6C-4906-83C9-0B7028B3C314}" dt="2023-09-25T13:23:41.837" v="1246" actId="478"/>
          <ac:picMkLst>
            <pc:docMk/>
            <pc:sldMk cId="1728780860" sldId="261"/>
            <ac:picMk id="6" creationId="{70D701C0-B983-71A5-83DF-2DF85291DBF9}"/>
          </ac:picMkLst>
        </pc:picChg>
        <pc:picChg chg="add del mod ord">
          <ac:chgData name="BI" userId="a1a90e24-2615-4aec-aa97-860b3cf6a10b" providerId="ADAL" clId="{A7F1BDF9-CF6C-4906-83C9-0B7028B3C314}" dt="2023-09-25T15:05:32.852" v="1735" actId="478"/>
          <ac:picMkLst>
            <pc:docMk/>
            <pc:sldMk cId="1728780860" sldId="261"/>
            <ac:picMk id="13" creationId="{9C9859E6-DB2A-4A9F-8B46-38B63BF932A9}"/>
          </ac:picMkLst>
        </pc:picChg>
      </pc:sldChg>
      <pc:sldChg chg="addSp delSp modSp mod modShow">
        <pc:chgData name="BI" userId="a1a90e24-2615-4aec-aa97-860b3cf6a10b" providerId="ADAL" clId="{A7F1BDF9-CF6C-4906-83C9-0B7028B3C314}" dt="2023-09-27T16:37:40.834" v="1813" actId="207"/>
        <pc:sldMkLst>
          <pc:docMk/>
          <pc:sldMk cId="2076671302" sldId="262"/>
        </pc:sldMkLst>
        <pc:spChg chg="mod">
          <ac:chgData name="BI" userId="a1a90e24-2615-4aec-aa97-860b3cf6a10b" providerId="ADAL" clId="{A7F1BDF9-CF6C-4906-83C9-0B7028B3C314}" dt="2023-09-27T16:37:40.834" v="1813" actId="207"/>
          <ac:spMkLst>
            <pc:docMk/>
            <pc:sldMk cId="2076671302" sldId="262"/>
            <ac:spMk id="2" creationId="{6F171C33-D3C1-D052-7FC1-1247DCEB7891}"/>
          </ac:spMkLst>
        </pc:spChg>
        <pc:spChg chg="del mod">
          <ac:chgData name="BI" userId="a1a90e24-2615-4aec-aa97-860b3cf6a10b" providerId="ADAL" clId="{A7F1BDF9-CF6C-4906-83C9-0B7028B3C314}" dt="2023-09-27T16:30:41.842" v="1757" actId="22"/>
          <ac:spMkLst>
            <pc:docMk/>
            <pc:sldMk cId="2076671302" sldId="262"/>
            <ac:spMk id="3" creationId="{1493D4D2-D776-E7D8-2F26-74198DF8B2D1}"/>
          </ac:spMkLst>
        </pc:spChg>
        <pc:picChg chg="add mod ord">
          <ac:chgData name="BI" userId="a1a90e24-2615-4aec-aa97-860b3cf6a10b" providerId="ADAL" clId="{A7F1BDF9-CF6C-4906-83C9-0B7028B3C314}" dt="2023-09-27T16:30:58.223" v="1760" actId="1076"/>
          <ac:picMkLst>
            <pc:docMk/>
            <pc:sldMk cId="2076671302" sldId="262"/>
            <ac:picMk id="5" creationId="{69963CE2-283B-73E4-3BB3-1139DF67692E}"/>
          </ac:picMkLst>
        </pc:picChg>
      </pc:sldChg>
      <pc:sldChg chg="modSp mod">
        <pc:chgData name="BI" userId="a1a90e24-2615-4aec-aa97-860b3cf6a10b" providerId="ADAL" clId="{A7F1BDF9-CF6C-4906-83C9-0B7028B3C314}" dt="2023-09-30T11:11:32.887" v="1877" actId="20577"/>
        <pc:sldMkLst>
          <pc:docMk/>
          <pc:sldMk cId="1980293647" sldId="263"/>
        </pc:sldMkLst>
        <pc:spChg chg="mod">
          <ac:chgData name="BI" userId="a1a90e24-2615-4aec-aa97-860b3cf6a10b" providerId="ADAL" clId="{A7F1BDF9-CF6C-4906-83C9-0B7028B3C314}" dt="2023-09-27T16:37:22.970" v="1810" actId="20577"/>
          <ac:spMkLst>
            <pc:docMk/>
            <pc:sldMk cId="1980293647" sldId="263"/>
            <ac:spMk id="2" creationId="{4379262E-3AF4-E138-2BFD-4B5262EDEF93}"/>
          </ac:spMkLst>
        </pc:spChg>
        <pc:spChg chg="mod">
          <ac:chgData name="BI" userId="a1a90e24-2615-4aec-aa97-860b3cf6a10b" providerId="ADAL" clId="{A7F1BDF9-CF6C-4906-83C9-0B7028B3C314}" dt="2023-09-30T11:11:32.887" v="1877" actId="20577"/>
          <ac:spMkLst>
            <pc:docMk/>
            <pc:sldMk cId="1980293647" sldId="263"/>
            <ac:spMk id="3" creationId="{03B9FE0E-6D5D-266B-35A3-B07FC4399E6D}"/>
          </ac:spMkLst>
        </pc:spChg>
      </pc:sldChg>
      <pc:sldChg chg="addSp delSp modSp mod setBg modAnim setClrOvrMap delDesignElem">
        <pc:chgData name="BI" userId="a1a90e24-2615-4aec-aa97-860b3cf6a10b" providerId="ADAL" clId="{A7F1BDF9-CF6C-4906-83C9-0B7028B3C314}" dt="2023-09-29T13:08:56.824" v="1858" actId="20577"/>
        <pc:sldMkLst>
          <pc:docMk/>
          <pc:sldMk cId="4000379609" sldId="264"/>
        </pc:sldMkLst>
        <pc:spChg chg="mod">
          <ac:chgData name="BI" userId="a1a90e24-2615-4aec-aa97-860b3cf6a10b" providerId="ADAL" clId="{A7F1BDF9-CF6C-4906-83C9-0B7028B3C314}" dt="2023-09-24T14:51:34.831" v="1035" actId="26606"/>
          <ac:spMkLst>
            <pc:docMk/>
            <pc:sldMk cId="4000379609" sldId="264"/>
            <ac:spMk id="2" creationId="{BCF6A9C9-0F12-48C2-9CAC-93C2094A2B54}"/>
          </ac:spMkLst>
        </pc:spChg>
        <pc:spChg chg="mod">
          <ac:chgData name="BI" userId="a1a90e24-2615-4aec-aa97-860b3cf6a10b" providerId="ADAL" clId="{A7F1BDF9-CF6C-4906-83C9-0B7028B3C314}" dt="2023-09-29T13:08:56.824" v="1858" actId="20577"/>
          <ac:spMkLst>
            <pc:docMk/>
            <pc:sldMk cId="4000379609" sldId="264"/>
            <ac:spMk id="3" creationId="{B7DDDC14-654F-8E68-DFFA-C22738A4A4B9}"/>
          </ac:spMkLst>
        </pc:spChg>
        <pc:spChg chg="add del">
          <ac:chgData name="BI" userId="a1a90e24-2615-4aec-aa97-860b3cf6a10b" providerId="ADAL" clId="{A7F1BDF9-CF6C-4906-83C9-0B7028B3C314}" dt="2023-09-24T14:50:52.325" v="1028" actId="26606"/>
          <ac:spMkLst>
            <pc:docMk/>
            <pc:sldMk cId="4000379609" sldId="264"/>
            <ac:spMk id="5" creationId="{18873D23-2DCF-4B31-A009-95721C06E8E1}"/>
          </ac:spMkLst>
        </pc:spChg>
        <pc:spChg chg="add del">
          <ac:chgData name="BI" userId="a1a90e24-2615-4aec-aa97-860b3cf6a10b" providerId="ADAL" clId="{A7F1BDF9-CF6C-4906-83C9-0B7028B3C314}" dt="2023-09-24T14:50:52.325" v="1028" actId="26606"/>
          <ac:spMkLst>
            <pc:docMk/>
            <pc:sldMk cId="4000379609" sldId="264"/>
            <ac:spMk id="6" creationId="{C13EF075-D4EF-4929-ADBC-91B27DA19955}"/>
          </ac:spMkLst>
        </pc:spChg>
        <pc:spChg chg="add del">
          <ac:chgData name="BI" userId="a1a90e24-2615-4aec-aa97-860b3cf6a10b" providerId="ADAL" clId="{A7F1BDF9-CF6C-4906-83C9-0B7028B3C314}" dt="2023-09-24T14:48:28.508" v="997" actId="26606"/>
          <ac:spMkLst>
            <pc:docMk/>
            <pc:sldMk cId="4000379609" sldId="264"/>
            <ac:spMk id="8" creationId="{C6D09588-9668-4D38-8AD4-C27CF2B2D41C}"/>
          </ac:spMkLst>
        </pc:spChg>
        <pc:spChg chg="add del">
          <ac:chgData name="BI" userId="a1a90e24-2615-4aec-aa97-860b3cf6a10b" providerId="ADAL" clId="{A7F1BDF9-CF6C-4906-83C9-0B7028B3C314}" dt="2023-09-24T14:49:59.156" v="1023" actId="26606"/>
          <ac:spMkLst>
            <pc:docMk/>
            <pc:sldMk cId="4000379609" sldId="264"/>
            <ac:spMk id="16" creationId="{E8A8EAB8-D2FF-444D-B34B-7D32F106AD0E}"/>
          </ac:spMkLst>
        </pc:spChg>
        <pc:spChg chg="add del">
          <ac:chgData name="BI" userId="a1a90e24-2615-4aec-aa97-860b3cf6a10b" providerId="ADAL" clId="{A7F1BDF9-CF6C-4906-83C9-0B7028B3C314}" dt="2023-09-24T14:51:34.831" v="1035" actId="26606"/>
          <ac:spMkLst>
            <pc:docMk/>
            <pc:sldMk cId="4000379609" sldId="264"/>
            <ac:spMk id="22" creationId="{907EF6B7-1338-4443-8C46-6A318D952DFD}"/>
          </ac:spMkLst>
        </pc:spChg>
        <pc:spChg chg="add del">
          <ac:chgData name="BI" userId="a1a90e24-2615-4aec-aa97-860b3cf6a10b" providerId="ADAL" clId="{A7F1BDF9-CF6C-4906-83C9-0B7028B3C314}" dt="2023-09-24T14:51:34.831" v="1035" actId="26606"/>
          <ac:spMkLst>
            <pc:docMk/>
            <pc:sldMk cId="4000379609" sldId="264"/>
            <ac:spMk id="23" creationId="{DAAE4CDD-124C-4DCF-9584-B6033B545DD5}"/>
          </ac:spMkLst>
        </pc:spChg>
        <pc:spChg chg="add del">
          <ac:chgData name="BI" userId="a1a90e24-2615-4aec-aa97-860b3cf6a10b" providerId="ADAL" clId="{A7F1BDF9-CF6C-4906-83C9-0B7028B3C314}" dt="2023-09-24T14:51:34.831" v="1035" actId="26606"/>
          <ac:spMkLst>
            <pc:docMk/>
            <pc:sldMk cId="4000379609" sldId="264"/>
            <ac:spMk id="24" creationId="{081E4A58-353D-44AE-B2FC-2A74E2E400F7}"/>
          </ac:spMkLst>
        </pc:spChg>
        <pc:spChg chg="add">
          <ac:chgData name="BI" userId="a1a90e24-2615-4aec-aa97-860b3cf6a10b" providerId="ADAL" clId="{A7F1BDF9-CF6C-4906-83C9-0B7028B3C314}" dt="2023-09-24T14:51:34.831" v="1035" actId="26606"/>
          <ac:spMkLst>
            <pc:docMk/>
            <pc:sldMk cId="4000379609" sldId="264"/>
            <ac:spMk id="29" creationId="{A2679492-7988-4050-9056-542444452411}"/>
          </ac:spMkLst>
        </pc:spChg>
        <pc:spChg chg="add">
          <ac:chgData name="BI" userId="a1a90e24-2615-4aec-aa97-860b3cf6a10b" providerId="ADAL" clId="{A7F1BDF9-CF6C-4906-83C9-0B7028B3C314}" dt="2023-09-24T14:51:34.831" v="1035" actId="26606"/>
          <ac:spMkLst>
            <pc:docMk/>
            <pc:sldMk cId="4000379609" sldId="264"/>
            <ac:spMk id="31" creationId="{B091B163-7D61-4891-ABCF-5C13D9C418D0}"/>
          </ac:spMkLst>
        </pc:spChg>
        <pc:grpChg chg="add del">
          <ac:chgData name="BI" userId="a1a90e24-2615-4aec-aa97-860b3cf6a10b" providerId="ADAL" clId="{A7F1BDF9-CF6C-4906-83C9-0B7028B3C314}" dt="2023-09-24T14:50:52.325" v="1028" actId="26606"/>
          <ac:grpSpMkLst>
            <pc:docMk/>
            <pc:sldMk cId="4000379609" sldId="264"/>
            <ac:grpSpMk id="7" creationId="{DAA26DFA-AAB2-4973-9C17-16D587C7B198}"/>
          </ac:grpSpMkLst>
        </pc:grpChg>
        <pc:grpChg chg="add del">
          <ac:chgData name="BI" userId="a1a90e24-2615-4aec-aa97-860b3cf6a10b" providerId="ADAL" clId="{A7F1BDF9-CF6C-4906-83C9-0B7028B3C314}" dt="2023-09-24T14:48:28.508" v="997" actId="26606"/>
          <ac:grpSpMkLst>
            <pc:docMk/>
            <pc:sldMk cId="4000379609" sldId="264"/>
            <ac:grpSpMk id="10" creationId="{95A28492-272D-4814-AE2C-61575C989EA3}"/>
          </ac:grpSpMkLst>
        </pc:grpChg>
        <pc:grpChg chg="add del">
          <ac:chgData name="BI" userId="a1a90e24-2615-4aec-aa97-860b3cf6a10b" providerId="ADAL" clId="{A7F1BDF9-CF6C-4906-83C9-0B7028B3C314}" dt="2023-09-24T14:50:56.739" v="1030" actId="26606"/>
          <ac:grpSpMkLst>
            <pc:docMk/>
            <pc:sldMk cId="4000379609" sldId="264"/>
            <ac:grpSpMk id="18" creationId="{968EC965-623E-8BF3-985A-953E5C131628}"/>
          </ac:grpSpMkLst>
        </pc:grpChg>
        <pc:grpChg chg="add">
          <ac:chgData name="BI" userId="a1a90e24-2615-4aec-aa97-860b3cf6a10b" providerId="ADAL" clId="{A7F1BDF9-CF6C-4906-83C9-0B7028B3C314}" dt="2023-09-24T14:51:34.831" v="1035" actId="26606"/>
          <ac:grpSpMkLst>
            <pc:docMk/>
            <pc:sldMk cId="4000379609" sldId="264"/>
            <ac:grpSpMk id="33" creationId="{0474DF76-993E-44DE-AFB0-C416182ACECF}"/>
          </ac:grpSpMkLst>
        </pc:grpChg>
        <pc:cxnChg chg="add del">
          <ac:chgData name="BI" userId="a1a90e24-2615-4aec-aa97-860b3cf6a10b" providerId="ADAL" clId="{A7F1BDF9-CF6C-4906-83C9-0B7028B3C314}" dt="2023-09-24T14:49:59.156" v="1023" actId="26606"/>
          <ac:cxnSpMkLst>
            <pc:docMk/>
            <pc:sldMk cId="4000379609" sldId="264"/>
            <ac:cxnSpMk id="12" creationId="{4AD7FFC6-42A9-49CB-B5E9-B3F6B038331B}"/>
          </ac:cxnSpMkLst>
        </pc:cxnChg>
        <pc:cxnChg chg="add del">
          <ac:chgData name="BI" userId="a1a90e24-2615-4aec-aa97-860b3cf6a10b" providerId="ADAL" clId="{A7F1BDF9-CF6C-4906-83C9-0B7028B3C314}" dt="2023-09-24T14:49:59.156" v="1023" actId="26606"/>
          <ac:cxnSpMkLst>
            <pc:docMk/>
            <pc:sldMk cId="4000379609" sldId="264"/>
            <ac:cxnSpMk id="17" creationId="{067633D1-6EE6-4118-B9F0-B363477BEE7A}"/>
          </ac:cxnSpMkLst>
        </pc:cxnChg>
        <pc:cxnChg chg="add">
          <ac:chgData name="BI" userId="a1a90e24-2615-4aec-aa97-860b3cf6a10b" providerId="ADAL" clId="{A7F1BDF9-CF6C-4906-83C9-0B7028B3C314}" dt="2023-09-24T14:51:34.831" v="1035" actId="26606"/>
          <ac:cxnSpMkLst>
            <pc:docMk/>
            <pc:sldMk cId="4000379609" sldId="264"/>
            <ac:cxnSpMk id="38" creationId="{C49DA8F6-BCC1-4447-B54C-57856834B94B}"/>
          </ac:cxnSpMkLst>
        </pc:cxnChg>
      </pc:sldChg>
      <pc:sldChg chg="addSp delSp modSp new mod modNotesTx">
        <pc:chgData name="BI" userId="a1a90e24-2615-4aec-aa97-860b3cf6a10b" providerId="ADAL" clId="{A7F1BDF9-CF6C-4906-83C9-0B7028B3C314}" dt="2023-09-25T14:07:35.215" v="1256" actId="26606"/>
        <pc:sldMkLst>
          <pc:docMk/>
          <pc:sldMk cId="4183663373" sldId="265"/>
        </pc:sldMkLst>
        <pc:spChg chg="mod">
          <ac:chgData name="BI" userId="a1a90e24-2615-4aec-aa97-860b3cf6a10b" providerId="ADAL" clId="{A7F1BDF9-CF6C-4906-83C9-0B7028B3C314}" dt="2023-09-24T14:50:02.620" v="1026"/>
          <ac:spMkLst>
            <pc:docMk/>
            <pc:sldMk cId="4183663373" sldId="265"/>
            <ac:spMk id="2" creationId="{9A848DEB-F36E-D618-BB62-61D733F5FBF9}"/>
          </ac:spMkLst>
        </pc:spChg>
        <pc:spChg chg="add del mod">
          <ac:chgData name="BI" userId="a1a90e24-2615-4aec-aa97-860b3cf6a10b" providerId="ADAL" clId="{A7F1BDF9-CF6C-4906-83C9-0B7028B3C314}" dt="2023-09-24T14:53:05.311" v="1044" actId="26606"/>
          <ac:spMkLst>
            <pc:docMk/>
            <pc:sldMk cId="4183663373" sldId="265"/>
            <ac:spMk id="3" creationId="{D60C48D8-682F-CD70-7620-9E9CE0D92DE9}"/>
          </ac:spMkLst>
        </pc:spChg>
        <pc:spChg chg="add mod">
          <ac:chgData name="BI" userId="a1a90e24-2615-4aec-aa97-860b3cf6a10b" providerId="ADAL" clId="{A7F1BDF9-CF6C-4906-83C9-0B7028B3C314}" dt="2023-09-24T14:53:44.570" v="1050" actId="14100"/>
          <ac:spMkLst>
            <pc:docMk/>
            <pc:sldMk cId="4183663373" sldId="265"/>
            <ac:spMk id="4" creationId="{21ACF28F-00F0-8D11-2945-72206C732F0C}"/>
          </ac:spMkLst>
        </pc:spChg>
        <pc:graphicFrameChg chg="add del">
          <ac:chgData name="BI" userId="a1a90e24-2615-4aec-aa97-860b3cf6a10b" providerId="ADAL" clId="{A7F1BDF9-CF6C-4906-83C9-0B7028B3C314}" dt="2023-09-24T14:52:48.992" v="1043" actId="26606"/>
          <ac:graphicFrameMkLst>
            <pc:docMk/>
            <pc:sldMk cId="4183663373" sldId="265"/>
            <ac:graphicFrameMk id="5" creationId="{7F555E81-52D0-ACEB-477D-DF9BF9B4ECC9}"/>
          </ac:graphicFrameMkLst>
        </pc:graphicFrameChg>
        <pc:graphicFrameChg chg="add mod modGraphic">
          <ac:chgData name="BI" userId="a1a90e24-2615-4aec-aa97-860b3cf6a10b" providerId="ADAL" clId="{A7F1BDF9-CF6C-4906-83C9-0B7028B3C314}" dt="2023-09-25T14:07:35.215" v="1256" actId="26606"/>
          <ac:graphicFrameMkLst>
            <pc:docMk/>
            <pc:sldMk cId="4183663373" sldId="265"/>
            <ac:graphicFrameMk id="6" creationId="{7FA283D8-372B-6523-226C-3B2490E7FCD5}"/>
          </ac:graphicFrameMkLst>
        </pc:graphicFrameChg>
      </pc:sldChg>
      <pc:sldChg chg="modSp new mod modShow">
        <pc:chgData name="BI" userId="a1a90e24-2615-4aec-aa97-860b3cf6a10b" providerId="ADAL" clId="{A7F1BDF9-CF6C-4906-83C9-0B7028B3C314}" dt="2023-09-27T16:37:33.818" v="1812" actId="207"/>
        <pc:sldMkLst>
          <pc:docMk/>
          <pc:sldMk cId="3957441276" sldId="266"/>
        </pc:sldMkLst>
        <pc:spChg chg="mod">
          <ac:chgData name="BI" userId="a1a90e24-2615-4aec-aa97-860b3cf6a10b" providerId="ADAL" clId="{A7F1BDF9-CF6C-4906-83C9-0B7028B3C314}" dt="2023-09-27T16:37:33.818" v="1812" actId="207"/>
          <ac:spMkLst>
            <pc:docMk/>
            <pc:sldMk cId="3957441276" sldId="266"/>
            <ac:spMk id="2" creationId="{2E984082-9719-9131-4783-81F924C18216}"/>
          </ac:spMkLst>
        </pc:spChg>
        <pc:spChg chg="mod">
          <ac:chgData name="BI" userId="a1a90e24-2615-4aec-aa97-860b3cf6a10b" providerId="ADAL" clId="{A7F1BDF9-CF6C-4906-83C9-0B7028B3C314}" dt="2023-09-27T16:37:31.520" v="1811" actId="207"/>
          <ac:spMkLst>
            <pc:docMk/>
            <pc:sldMk cId="3957441276" sldId="266"/>
            <ac:spMk id="3" creationId="{0ADB330A-176F-CBFE-2F9F-8F6C9F1AC9E1}"/>
          </ac:spMkLst>
        </pc:spChg>
      </pc:sldChg>
      <pc:sldChg chg="new del">
        <pc:chgData name="BI" userId="a1a90e24-2615-4aec-aa97-860b3cf6a10b" providerId="ADAL" clId="{A7F1BDF9-CF6C-4906-83C9-0B7028B3C314}" dt="2023-09-25T13:28:30.584" v="1251" actId="680"/>
        <pc:sldMkLst>
          <pc:docMk/>
          <pc:sldMk cId="41680300" sldId="267"/>
        </pc:sldMkLst>
      </pc:sldChg>
      <pc:sldChg chg="addSp modSp mod ord">
        <pc:chgData name="BI" userId="a1a90e24-2615-4aec-aa97-860b3cf6a10b" providerId="ADAL" clId="{A7F1BDF9-CF6C-4906-83C9-0B7028B3C314}" dt="2023-09-29T13:09:04.268" v="1860"/>
        <pc:sldMkLst>
          <pc:docMk/>
          <pc:sldMk cId="1182242608" sldId="268"/>
        </pc:sldMkLst>
        <pc:picChg chg="add mod">
          <ac:chgData name="BI" userId="a1a90e24-2615-4aec-aa97-860b3cf6a10b" providerId="ADAL" clId="{A7F1BDF9-CF6C-4906-83C9-0B7028B3C314}" dt="2023-09-29T07:59:42.512" v="1819" actId="14100"/>
          <ac:picMkLst>
            <pc:docMk/>
            <pc:sldMk cId="1182242608" sldId="268"/>
            <ac:picMk id="4" creationId="{E7640150-A34B-DBC1-6C9C-B60551541FBE}"/>
          </ac:picMkLst>
        </pc:picChg>
      </pc:sldChg>
      <pc:sldChg chg="add del">
        <pc:chgData name="BI" userId="a1a90e24-2615-4aec-aa97-860b3cf6a10b" providerId="ADAL" clId="{A7F1BDF9-CF6C-4906-83C9-0B7028B3C314}" dt="2023-09-29T07:59:13.820" v="1815"/>
        <pc:sldMkLst>
          <pc:docMk/>
          <pc:sldMk cId="3237620921" sldId="269"/>
        </pc:sldMkLst>
      </pc:sldChg>
      <pc:sldMasterChg chg="modSp">
        <pc:chgData name="BI" userId="a1a90e24-2615-4aec-aa97-860b3cf6a10b" providerId="ADAL" clId="{A7F1BDF9-CF6C-4906-83C9-0B7028B3C314}" dt="2023-09-21T11:12:48.323" v="151" actId="207"/>
        <pc:sldMasterMkLst>
          <pc:docMk/>
          <pc:sldMasterMk cId="1160470663" sldId="2147483648"/>
        </pc:sldMasterMkLst>
        <pc:spChg chg="mod">
          <ac:chgData name="BI" userId="a1a90e24-2615-4aec-aa97-860b3cf6a10b" providerId="ADAL" clId="{A7F1BDF9-CF6C-4906-83C9-0B7028B3C314}" dt="2023-09-21T11:12:48.323" v="151" actId="207"/>
          <ac:spMkLst>
            <pc:docMk/>
            <pc:sldMasterMk cId="1160470663" sldId="2147483648"/>
            <ac:spMk id="3" creationId="{3B6B3DE2-870F-DAD5-18DB-6561AC90EFAD}"/>
          </ac:spMkLst>
        </pc:spChg>
      </pc:sldMasterChg>
    </pc:docChg>
  </pc:docChgLst>
  <pc:docChgLst>
    <pc:chgData name="sue bayes" userId="014e294a-a381-4b2d-bf22-8e870b50b1c8" providerId="ADAL" clId="{D38DD7C8-F01C-4E79-A3C1-00AAAE8CC545}"/>
    <pc:docChg chg="undo custSel addSld delSld modSld sldOrd">
      <pc:chgData name="sue bayes" userId="014e294a-a381-4b2d-bf22-8e870b50b1c8" providerId="ADAL" clId="{D38DD7C8-F01C-4E79-A3C1-00AAAE8CC545}" dt="2023-10-03T11:29:58.718" v="137" actId="207"/>
      <pc:docMkLst>
        <pc:docMk/>
      </pc:docMkLst>
      <pc:sldChg chg="modSp modAnim">
        <pc:chgData name="sue bayes" userId="014e294a-a381-4b2d-bf22-8e870b50b1c8" providerId="ADAL" clId="{D38DD7C8-F01C-4E79-A3C1-00AAAE8CC545}" dt="2023-10-03T08:20:11.187" v="132"/>
        <pc:sldMkLst>
          <pc:docMk/>
          <pc:sldMk cId="4003184404" sldId="256"/>
        </pc:sldMkLst>
        <pc:spChg chg="mod">
          <ac:chgData name="sue bayes" userId="014e294a-a381-4b2d-bf22-8e870b50b1c8" providerId="ADAL" clId="{D38DD7C8-F01C-4E79-A3C1-00AAAE8CC545}" dt="2023-10-01T19:27:25.052" v="11" actId="20577"/>
          <ac:spMkLst>
            <pc:docMk/>
            <pc:sldMk cId="4003184404" sldId="256"/>
            <ac:spMk id="3" creationId="{6862BC37-8C3D-E37E-9CA4-4B3F6A092353}"/>
          </ac:spMkLst>
        </pc:spChg>
      </pc:sldChg>
      <pc:sldChg chg="addSp delSp modSp mod">
        <pc:chgData name="sue bayes" userId="014e294a-a381-4b2d-bf22-8e870b50b1c8" providerId="ADAL" clId="{D38DD7C8-F01C-4E79-A3C1-00AAAE8CC545}" dt="2023-10-01T19:30:45.566" v="24" actId="1076"/>
        <pc:sldMkLst>
          <pc:docMk/>
          <pc:sldMk cId="1053161836" sldId="259"/>
        </pc:sldMkLst>
        <pc:spChg chg="del">
          <ac:chgData name="sue bayes" userId="014e294a-a381-4b2d-bf22-8e870b50b1c8" providerId="ADAL" clId="{D38DD7C8-F01C-4E79-A3C1-00AAAE8CC545}" dt="2023-10-01T19:30:21.665" v="18" actId="478"/>
          <ac:spMkLst>
            <pc:docMk/>
            <pc:sldMk cId="1053161836" sldId="259"/>
            <ac:spMk id="3" creationId="{1628E590-4112-A5A6-3372-031911CDB552}"/>
          </ac:spMkLst>
        </pc:spChg>
        <pc:spChg chg="add del mod">
          <ac:chgData name="sue bayes" userId="014e294a-a381-4b2d-bf22-8e870b50b1c8" providerId="ADAL" clId="{D38DD7C8-F01C-4E79-A3C1-00AAAE8CC545}" dt="2023-10-01T19:30:28.427" v="19" actId="478"/>
          <ac:spMkLst>
            <pc:docMk/>
            <pc:sldMk cId="1053161836" sldId="259"/>
            <ac:spMk id="5" creationId="{04995F2B-123B-ECF5-A610-9C30453C8C8E}"/>
          </ac:spMkLst>
        </pc:spChg>
        <pc:picChg chg="add mod">
          <ac:chgData name="sue bayes" userId="014e294a-a381-4b2d-bf22-8e870b50b1c8" providerId="ADAL" clId="{D38DD7C8-F01C-4E79-A3C1-00AAAE8CC545}" dt="2023-10-01T19:30:45.566" v="24" actId="1076"/>
          <ac:picMkLst>
            <pc:docMk/>
            <pc:sldMk cId="1053161836" sldId="259"/>
            <ac:picMk id="7" creationId="{0155CEE8-45B4-197B-63F6-5517592D8586}"/>
          </ac:picMkLst>
        </pc:picChg>
      </pc:sldChg>
      <pc:sldChg chg="add del mod ord modShow">
        <pc:chgData name="sue bayes" userId="014e294a-a381-4b2d-bf22-8e870b50b1c8" providerId="ADAL" clId="{D38DD7C8-F01C-4E79-A3C1-00AAAE8CC545}" dt="2023-10-01T19:28:30.227" v="13" actId="2696"/>
        <pc:sldMkLst>
          <pc:docMk/>
          <pc:sldMk cId="2076671302" sldId="262"/>
        </pc:sldMkLst>
      </pc:sldChg>
      <pc:sldChg chg="modSp mod">
        <pc:chgData name="sue bayes" userId="014e294a-a381-4b2d-bf22-8e870b50b1c8" providerId="ADAL" clId="{D38DD7C8-F01C-4E79-A3C1-00AAAE8CC545}" dt="2023-10-03T11:29:58.718" v="137" actId="207"/>
        <pc:sldMkLst>
          <pc:docMk/>
          <pc:sldMk cId="1980293647" sldId="263"/>
        </pc:sldMkLst>
        <pc:spChg chg="mod">
          <ac:chgData name="sue bayes" userId="014e294a-a381-4b2d-bf22-8e870b50b1c8" providerId="ADAL" clId="{D38DD7C8-F01C-4E79-A3C1-00AAAE8CC545}" dt="2023-10-03T11:29:58.718" v="137" actId="207"/>
          <ac:spMkLst>
            <pc:docMk/>
            <pc:sldMk cId="1980293647" sldId="263"/>
            <ac:spMk id="3" creationId="{03B9FE0E-6D5D-266B-35A3-B07FC4399E6D}"/>
          </ac:spMkLst>
        </pc:spChg>
      </pc:sldChg>
      <pc:sldChg chg="addSp delSp modSp mod delAnim modNotesTx">
        <pc:chgData name="sue bayes" userId="014e294a-a381-4b2d-bf22-8e870b50b1c8" providerId="ADAL" clId="{D38DD7C8-F01C-4E79-A3C1-00AAAE8CC545}" dt="2023-10-02T09:35:07.390" v="90" actId="26606"/>
        <pc:sldMkLst>
          <pc:docMk/>
          <pc:sldMk cId="4000379609" sldId="264"/>
        </pc:sldMkLst>
        <pc:spChg chg="mod">
          <ac:chgData name="sue bayes" userId="014e294a-a381-4b2d-bf22-8e870b50b1c8" providerId="ADAL" clId="{D38DD7C8-F01C-4E79-A3C1-00AAAE8CC545}" dt="2023-10-02T09:35:07.390" v="90" actId="26606"/>
          <ac:spMkLst>
            <pc:docMk/>
            <pc:sldMk cId="4000379609" sldId="264"/>
            <ac:spMk id="2" creationId="{BCF6A9C9-0F12-48C2-9CAC-93C2094A2B54}"/>
          </ac:spMkLst>
        </pc:spChg>
        <pc:spChg chg="del">
          <ac:chgData name="sue bayes" userId="014e294a-a381-4b2d-bf22-8e870b50b1c8" providerId="ADAL" clId="{D38DD7C8-F01C-4E79-A3C1-00AAAE8CC545}" dt="2023-10-02T09:34:43.730" v="85" actId="478"/>
          <ac:spMkLst>
            <pc:docMk/>
            <pc:sldMk cId="4000379609" sldId="264"/>
            <ac:spMk id="3" creationId="{B7DDDC14-654F-8E68-DFFA-C22738A4A4B9}"/>
          </ac:spMkLst>
        </pc:spChg>
        <pc:spChg chg="add del mod">
          <ac:chgData name="sue bayes" userId="014e294a-a381-4b2d-bf22-8e870b50b1c8" providerId="ADAL" clId="{D38DD7C8-F01C-4E79-A3C1-00AAAE8CC545}" dt="2023-10-02T09:34:47.179" v="86" actId="478"/>
          <ac:spMkLst>
            <pc:docMk/>
            <pc:sldMk cId="4000379609" sldId="264"/>
            <ac:spMk id="5" creationId="{9F70901E-1428-2947-09A9-70AC3AB907AD}"/>
          </ac:spMkLst>
        </pc:spChg>
        <pc:spChg chg="add del">
          <ac:chgData name="sue bayes" userId="014e294a-a381-4b2d-bf22-8e870b50b1c8" providerId="ADAL" clId="{D38DD7C8-F01C-4E79-A3C1-00AAAE8CC545}" dt="2023-10-02T09:35:07.390" v="90" actId="26606"/>
          <ac:spMkLst>
            <pc:docMk/>
            <pc:sldMk cId="4000379609" sldId="264"/>
            <ac:spMk id="29" creationId="{A2679492-7988-4050-9056-542444452411}"/>
          </ac:spMkLst>
        </pc:spChg>
        <pc:spChg chg="add del">
          <ac:chgData name="sue bayes" userId="014e294a-a381-4b2d-bf22-8e870b50b1c8" providerId="ADAL" clId="{D38DD7C8-F01C-4E79-A3C1-00AAAE8CC545}" dt="2023-10-02T09:35:07.390" v="90" actId="26606"/>
          <ac:spMkLst>
            <pc:docMk/>
            <pc:sldMk cId="4000379609" sldId="264"/>
            <ac:spMk id="31" creationId="{B091B163-7D61-4891-ABCF-5C13D9C418D0}"/>
          </ac:spMkLst>
        </pc:spChg>
        <pc:spChg chg="add del">
          <ac:chgData name="sue bayes" userId="014e294a-a381-4b2d-bf22-8e870b50b1c8" providerId="ADAL" clId="{D38DD7C8-F01C-4E79-A3C1-00AAAE8CC545}" dt="2023-10-02T09:35:07.385" v="89" actId="26606"/>
          <ac:spMkLst>
            <pc:docMk/>
            <pc:sldMk cId="4000379609" sldId="264"/>
            <ac:spMk id="43" creationId="{4E1BEB12-92AF-4445-98AD-4C7756E7C93B}"/>
          </ac:spMkLst>
        </pc:spChg>
        <pc:spChg chg="add del">
          <ac:chgData name="sue bayes" userId="014e294a-a381-4b2d-bf22-8e870b50b1c8" providerId="ADAL" clId="{D38DD7C8-F01C-4E79-A3C1-00AAAE8CC545}" dt="2023-10-02T09:35:07.385" v="89" actId="26606"/>
          <ac:spMkLst>
            <pc:docMk/>
            <pc:sldMk cId="4000379609" sldId="264"/>
            <ac:spMk id="45" creationId="{D0522C2C-7B5C-48A7-A969-03941E5D2E76}"/>
          </ac:spMkLst>
        </pc:spChg>
        <pc:spChg chg="add del">
          <ac:chgData name="sue bayes" userId="014e294a-a381-4b2d-bf22-8e870b50b1c8" providerId="ADAL" clId="{D38DD7C8-F01C-4E79-A3C1-00AAAE8CC545}" dt="2023-10-02T09:35:07.385" v="89" actId="26606"/>
          <ac:spMkLst>
            <pc:docMk/>
            <pc:sldMk cId="4000379609" sldId="264"/>
            <ac:spMk id="47" creationId="{9C682A1A-5B2D-4111-BBD6-620165633E5B}"/>
          </ac:spMkLst>
        </pc:spChg>
        <pc:spChg chg="add del">
          <ac:chgData name="sue bayes" userId="014e294a-a381-4b2d-bf22-8e870b50b1c8" providerId="ADAL" clId="{D38DD7C8-F01C-4E79-A3C1-00AAAE8CC545}" dt="2023-10-02T09:35:07.385" v="89" actId="26606"/>
          <ac:spMkLst>
            <pc:docMk/>
            <pc:sldMk cId="4000379609" sldId="264"/>
            <ac:spMk id="49" creationId="{D6EE29F2-D77F-4BD0-A20B-334D316A1C9D}"/>
          </ac:spMkLst>
        </pc:spChg>
        <pc:spChg chg="add del">
          <ac:chgData name="sue bayes" userId="014e294a-a381-4b2d-bf22-8e870b50b1c8" providerId="ADAL" clId="{D38DD7C8-F01C-4E79-A3C1-00AAAE8CC545}" dt="2023-10-02T09:35:07.385" v="89" actId="26606"/>
          <ac:spMkLst>
            <pc:docMk/>
            <pc:sldMk cId="4000379609" sldId="264"/>
            <ac:spMk id="51" creationId="{22D09ED2-868F-42C6-866E-F92E0CEF314F}"/>
          </ac:spMkLst>
        </pc:spChg>
        <pc:spChg chg="add">
          <ac:chgData name="sue bayes" userId="014e294a-a381-4b2d-bf22-8e870b50b1c8" providerId="ADAL" clId="{D38DD7C8-F01C-4E79-A3C1-00AAAE8CC545}" dt="2023-10-02T09:35:07.390" v="90" actId="26606"/>
          <ac:spMkLst>
            <pc:docMk/>
            <pc:sldMk cId="4000379609" sldId="264"/>
            <ac:spMk id="53" creationId="{FFD48BC7-DC40-47DE-87EE-9F4B6ECB9ABB}"/>
          </ac:spMkLst>
        </pc:spChg>
        <pc:spChg chg="add">
          <ac:chgData name="sue bayes" userId="014e294a-a381-4b2d-bf22-8e870b50b1c8" providerId="ADAL" clId="{D38DD7C8-F01C-4E79-A3C1-00AAAE8CC545}" dt="2023-10-02T09:35:07.390" v="90" actId="26606"/>
          <ac:spMkLst>
            <pc:docMk/>
            <pc:sldMk cId="4000379609" sldId="264"/>
            <ac:spMk id="54" creationId="{E502BBC7-2C76-46F3-BC24-5985BC13DB88}"/>
          </ac:spMkLst>
        </pc:spChg>
        <pc:spChg chg="add">
          <ac:chgData name="sue bayes" userId="014e294a-a381-4b2d-bf22-8e870b50b1c8" providerId="ADAL" clId="{D38DD7C8-F01C-4E79-A3C1-00AAAE8CC545}" dt="2023-10-02T09:35:07.390" v="90" actId="26606"/>
          <ac:spMkLst>
            <pc:docMk/>
            <pc:sldMk cId="4000379609" sldId="264"/>
            <ac:spMk id="55" creationId="{C7F28D52-2A5F-4D23-81AE-7CB8B591C7AF}"/>
          </ac:spMkLst>
        </pc:spChg>
        <pc:spChg chg="add">
          <ac:chgData name="sue bayes" userId="014e294a-a381-4b2d-bf22-8e870b50b1c8" providerId="ADAL" clId="{D38DD7C8-F01C-4E79-A3C1-00AAAE8CC545}" dt="2023-10-02T09:35:07.390" v="90" actId="26606"/>
          <ac:spMkLst>
            <pc:docMk/>
            <pc:sldMk cId="4000379609" sldId="264"/>
            <ac:spMk id="56" creationId="{3629484E-3792-4B3D-89AD-7C8A1ED0E0D4}"/>
          </ac:spMkLst>
        </pc:spChg>
        <pc:grpChg chg="add del">
          <ac:chgData name="sue bayes" userId="014e294a-a381-4b2d-bf22-8e870b50b1c8" providerId="ADAL" clId="{D38DD7C8-F01C-4E79-A3C1-00AAAE8CC545}" dt="2023-10-02T09:35:07.390" v="90" actId="26606"/>
          <ac:grpSpMkLst>
            <pc:docMk/>
            <pc:sldMk cId="4000379609" sldId="264"/>
            <ac:grpSpMk id="33" creationId="{0474DF76-993E-44DE-AFB0-C416182ACECF}"/>
          </ac:grpSpMkLst>
        </pc:grpChg>
        <pc:cxnChg chg="add del">
          <ac:chgData name="sue bayes" userId="014e294a-a381-4b2d-bf22-8e870b50b1c8" providerId="ADAL" clId="{D38DD7C8-F01C-4E79-A3C1-00AAAE8CC545}" dt="2023-10-02T09:35:07.390" v="90" actId="26606"/>
          <ac:cxnSpMkLst>
            <pc:docMk/>
            <pc:sldMk cId="4000379609" sldId="264"/>
            <ac:cxnSpMk id="38" creationId="{C49DA8F6-BCC1-4447-B54C-57856834B94B}"/>
          </ac:cxnSpMkLst>
        </pc:cxnChg>
      </pc:sldChg>
      <pc:sldChg chg="add del modNotesTx">
        <pc:chgData name="sue bayes" userId="014e294a-a381-4b2d-bf22-8e870b50b1c8" providerId="ADAL" clId="{D38DD7C8-F01C-4E79-A3C1-00AAAE8CC545}" dt="2023-10-01T19:28:53.618" v="17" actId="20577"/>
        <pc:sldMkLst>
          <pc:docMk/>
          <pc:sldMk cId="4183663373" sldId="265"/>
        </pc:sldMkLst>
      </pc:sldChg>
      <pc:sldChg chg="del">
        <pc:chgData name="sue bayes" userId="014e294a-a381-4b2d-bf22-8e870b50b1c8" providerId="ADAL" clId="{D38DD7C8-F01C-4E79-A3C1-00AAAE8CC545}" dt="2023-10-02T13:02:22.437" v="125" actId="47"/>
        <pc:sldMkLst>
          <pc:docMk/>
          <pc:sldMk cId="3957441276" sldId="266"/>
        </pc:sldMkLst>
      </pc:sldChg>
      <pc:sldChg chg="delSp add setBg delDesignElem">
        <pc:chgData name="sue bayes" userId="014e294a-a381-4b2d-bf22-8e870b50b1c8" providerId="ADAL" clId="{D38DD7C8-F01C-4E79-A3C1-00AAAE8CC545}" dt="2023-10-01T19:50:22.961" v="26"/>
        <pc:sldMkLst>
          <pc:docMk/>
          <pc:sldMk cId="2373842730" sldId="269"/>
        </pc:sldMkLst>
        <pc:spChg chg="del">
          <ac:chgData name="sue bayes" userId="014e294a-a381-4b2d-bf22-8e870b50b1c8" providerId="ADAL" clId="{D38DD7C8-F01C-4E79-A3C1-00AAAE8CC545}" dt="2023-10-01T19:50:22.961" v="26"/>
          <ac:spMkLst>
            <pc:docMk/>
            <pc:sldMk cId="2373842730" sldId="269"/>
            <ac:spMk id="16" creationId="{A2679492-7988-4050-9056-542444452411}"/>
          </ac:spMkLst>
        </pc:spChg>
        <pc:spChg chg="del">
          <ac:chgData name="sue bayes" userId="014e294a-a381-4b2d-bf22-8e870b50b1c8" providerId="ADAL" clId="{D38DD7C8-F01C-4E79-A3C1-00AAAE8CC545}" dt="2023-10-01T19:50:22.961" v="26"/>
          <ac:spMkLst>
            <pc:docMk/>
            <pc:sldMk cId="2373842730" sldId="269"/>
            <ac:spMk id="18" creationId="{B091B163-7D61-4891-ABCF-5C13D9C418D0}"/>
          </ac:spMkLst>
        </pc:spChg>
        <pc:grpChg chg="del">
          <ac:chgData name="sue bayes" userId="014e294a-a381-4b2d-bf22-8e870b50b1c8" providerId="ADAL" clId="{D38DD7C8-F01C-4E79-A3C1-00AAAE8CC545}" dt="2023-10-01T19:50:22.961" v="26"/>
          <ac:grpSpMkLst>
            <pc:docMk/>
            <pc:sldMk cId="2373842730" sldId="269"/>
            <ac:grpSpMk id="19" creationId="{0474DF76-993E-44DE-AFB0-C416182ACECF}"/>
          </ac:grpSpMkLst>
        </pc:grpChg>
        <pc:cxnChg chg="del">
          <ac:chgData name="sue bayes" userId="014e294a-a381-4b2d-bf22-8e870b50b1c8" providerId="ADAL" clId="{D38DD7C8-F01C-4E79-A3C1-00AAAE8CC545}" dt="2023-10-01T19:50:22.961" v="26"/>
          <ac:cxnSpMkLst>
            <pc:docMk/>
            <pc:sldMk cId="2373842730" sldId="269"/>
            <ac:cxnSpMk id="17" creationId="{C49DA8F6-BCC1-4447-B54C-57856834B94B}"/>
          </ac:cxnSpMkLst>
        </pc:cxnChg>
      </pc:sldChg>
      <pc:sldChg chg="addSp modSp new mod">
        <pc:chgData name="sue bayes" userId="014e294a-a381-4b2d-bf22-8e870b50b1c8" providerId="ADAL" clId="{D38DD7C8-F01C-4E79-A3C1-00AAAE8CC545}" dt="2023-10-03T08:38:06.155" v="136" actId="14100"/>
        <pc:sldMkLst>
          <pc:docMk/>
          <pc:sldMk cId="918553004" sldId="270"/>
        </pc:sldMkLst>
        <pc:spChg chg="mod">
          <ac:chgData name="sue bayes" userId="014e294a-a381-4b2d-bf22-8e870b50b1c8" providerId="ADAL" clId="{D38DD7C8-F01C-4E79-A3C1-00AAAE8CC545}" dt="2023-10-01T19:52:09.062" v="36" actId="20577"/>
          <ac:spMkLst>
            <pc:docMk/>
            <pc:sldMk cId="918553004" sldId="270"/>
            <ac:spMk id="2" creationId="{D9A303A2-2F01-62FF-DBD8-BB1326EC03FA}"/>
          </ac:spMkLst>
        </pc:spChg>
        <pc:spChg chg="mod">
          <ac:chgData name="sue bayes" userId="014e294a-a381-4b2d-bf22-8e870b50b1c8" providerId="ADAL" clId="{D38DD7C8-F01C-4E79-A3C1-00AAAE8CC545}" dt="2023-10-01T19:52:17.866" v="45" actId="403"/>
          <ac:spMkLst>
            <pc:docMk/>
            <pc:sldMk cId="918553004" sldId="270"/>
            <ac:spMk id="3" creationId="{4FFF18EF-9692-6EAB-9D8F-D770925E4C78}"/>
          </ac:spMkLst>
        </pc:spChg>
        <pc:picChg chg="add mod">
          <ac:chgData name="sue bayes" userId="014e294a-a381-4b2d-bf22-8e870b50b1c8" providerId="ADAL" clId="{D38DD7C8-F01C-4E79-A3C1-00AAAE8CC545}" dt="2023-10-03T08:38:06.155" v="136" actId="14100"/>
          <ac:picMkLst>
            <pc:docMk/>
            <pc:sldMk cId="918553004" sldId="270"/>
            <ac:picMk id="5" creationId="{61CA3E49-776C-DBD4-C510-921425F1E467}"/>
          </ac:picMkLst>
        </pc:picChg>
      </pc:sldChg>
      <pc:sldChg chg="addSp delSp modSp add mod modAnim">
        <pc:chgData name="sue bayes" userId="014e294a-a381-4b2d-bf22-8e870b50b1c8" providerId="ADAL" clId="{D38DD7C8-F01C-4E79-A3C1-00AAAE8CC545}" dt="2023-10-02T13:02:01.206" v="123" actId="404"/>
        <pc:sldMkLst>
          <pc:docMk/>
          <pc:sldMk cId="3053751322" sldId="271"/>
        </pc:sldMkLst>
        <pc:spChg chg="del">
          <ac:chgData name="sue bayes" userId="014e294a-a381-4b2d-bf22-8e870b50b1c8" providerId="ADAL" clId="{D38DD7C8-F01C-4E79-A3C1-00AAAE8CC545}" dt="2023-10-02T13:00:43.469" v="92" actId="478"/>
          <ac:spMkLst>
            <pc:docMk/>
            <pc:sldMk cId="3053751322" sldId="271"/>
            <ac:spMk id="2" creationId="{BCF6A9C9-0F12-48C2-9CAC-93C2094A2B54}"/>
          </ac:spMkLst>
        </pc:spChg>
        <pc:spChg chg="mod ord">
          <ac:chgData name="sue bayes" userId="014e294a-a381-4b2d-bf22-8e870b50b1c8" providerId="ADAL" clId="{D38DD7C8-F01C-4E79-A3C1-00AAAE8CC545}" dt="2023-10-02T13:01:47.790" v="110" actId="27636"/>
          <ac:spMkLst>
            <pc:docMk/>
            <pc:sldMk cId="3053751322" sldId="271"/>
            <ac:spMk id="3" creationId="{B7DDDC14-654F-8E68-DFFA-C22738A4A4B9}"/>
          </ac:spMkLst>
        </pc:spChg>
        <pc:spChg chg="add mod">
          <ac:chgData name="sue bayes" userId="014e294a-a381-4b2d-bf22-8e870b50b1c8" providerId="ADAL" clId="{D38DD7C8-F01C-4E79-A3C1-00AAAE8CC545}" dt="2023-10-02T13:02:01.206" v="123" actId="404"/>
          <ac:spMkLst>
            <pc:docMk/>
            <pc:sldMk cId="3053751322" sldId="271"/>
            <ac:spMk id="5" creationId="{84220133-0598-3BB0-DFC1-3D9D3C2A6997}"/>
          </ac:spMkLst>
        </pc:spChg>
        <pc:spChg chg="del">
          <ac:chgData name="sue bayes" userId="014e294a-a381-4b2d-bf22-8e870b50b1c8" providerId="ADAL" clId="{D38DD7C8-F01C-4E79-A3C1-00AAAE8CC545}" dt="2023-10-02T13:00:53.660" v="94" actId="26606"/>
          <ac:spMkLst>
            <pc:docMk/>
            <pc:sldMk cId="3053751322" sldId="271"/>
            <ac:spMk id="29" creationId="{A2679492-7988-4050-9056-542444452411}"/>
          </ac:spMkLst>
        </pc:spChg>
        <pc:spChg chg="del">
          <ac:chgData name="sue bayes" userId="014e294a-a381-4b2d-bf22-8e870b50b1c8" providerId="ADAL" clId="{D38DD7C8-F01C-4E79-A3C1-00AAAE8CC545}" dt="2023-10-02T13:00:53.660" v="94" actId="26606"/>
          <ac:spMkLst>
            <pc:docMk/>
            <pc:sldMk cId="3053751322" sldId="271"/>
            <ac:spMk id="31" creationId="{B091B163-7D61-4891-ABCF-5C13D9C418D0}"/>
          </ac:spMkLst>
        </pc:spChg>
        <pc:spChg chg="add">
          <ac:chgData name="sue bayes" userId="014e294a-a381-4b2d-bf22-8e870b50b1c8" providerId="ADAL" clId="{D38DD7C8-F01C-4E79-A3C1-00AAAE8CC545}" dt="2023-10-02T13:00:53.660" v="94" actId="26606"/>
          <ac:spMkLst>
            <pc:docMk/>
            <pc:sldMk cId="3053751322" sldId="271"/>
            <ac:spMk id="43" creationId="{F13C74B1-5B17-4795-BED0-7140497B445A}"/>
          </ac:spMkLst>
        </pc:spChg>
        <pc:spChg chg="add">
          <ac:chgData name="sue bayes" userId="014e294a-a381-4b2d-bf22-8e870b50b1c8" providerId="ADAL" clId="{D38DD7C8-F01C-4E79-A3C1-00AAAE8CC545}" dt="2023-10-02T13:00:53.660" v="94" actId="26606"/>
          <ac:spMkLst>
            <pc:docMk/>
            <pc:sldMk cId="3053751322" sldId="271"/>
            <ac:spMk id="45" creationId="{D4974D33-8DC5-464E-8C6D-BE58F0669C17}"/>
          </ac:spMkLst>
        </pc:spChg>
        <pc:grpChg chg="del">
          <ac:chgData name="sue bayes" userId="014e294a-a381-4b2d-bf22-8e870b50b1c8" providerId="ADAL" clId="{D38DD7C8-F01C-4E79-A3C1-00AAAE8CC545}" dt="2023-10-02T13:00:53.660" v="94" actId="26606"/>
          <ac:grpSpMkLst>
            <pc:docMk/>
            <pc:sldMk cId="3053751322" sldId="271"/>
            <ac:grpSpMk id="33" creationId="{0474DF76-993E-44DE-AFB0-C416182ACECF}"/>
          </ac:grpSpMkLst>
        </pc:grpChg>
        <pc:picChg chg="add mod">
          <ac:chgData name="sue bayes" userId="014e294a-a381-4b2d-bf22-8e870b50b1c8" providerId="ADAL" clId="{D38DD7C8-F01C-4E79-A3C1-00AAAE8CC545}" dt="2023-10-02T13:00:53.660" v="94" actId="26606"/>
          <ac:picMkLst>
            <pc:docMk/>
            <pc:sldMk cId="3053751322" sldId="271"/>
            <ac:picMk id="6" creationId="{A1020ED5-F556-5B38-25D2-2CCA6F271025}"/>
          </ac:picMkLst>
        </pc:picChg>
        <pc:cxnChg chg="del">
          <ac:chgData name="sue bayes" userId="014e294a-a381-4b2d-bf22-8e870b50b1c8" providerId="ADAL" clId="{D38DD7C8-F01C-4E79-A3C1-00AAAE8CC545}" dt="2023-10-02T13:00:53.660" v="94" actId="26606"/>
          <ac:cxnSpMkLst>
            <pc:docMk/>
            <pc:sldMk cId="3053751322" sldId="271"/>
            <ac:cxnSpMk id="38" creationId="{C49DA8F6-BCC1-4447-B54C-57856834B94B}"/>
          </ac:cxnSpMkLst>
        </pc:cxnChg>
      </pc:sldChg>
      <pc:sldChg chg="add del setBg">
        <pc:chgData name="sue bayes" userId="014e294a-a381-4b2d-bf22-8e870b50b1c8" providerId="ADAL" clId="{D38DD7C8-F01C-4E79-A3C1-00AAAE8CC545}" dt="2023-10-02T13:02:12.652" v="124" actId="47"/>
        <pc:sldMkLst>
          <pc:docMk/>
          <pc:sldMk cId="2613681467" sldId="27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87086-468A-4431-AA6A-96E7B506B7B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F4564-F654-44DD-A20C-9AE921216F5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Desktop Analyst – external tool</a:t>
          </a:r>
          <a:endParaRPr lang="en-US"/>
        </a:p>
      </dgm:t>
    </dgm:pt>
    <dgm:pt modelId="{A1BECD34-DECF-43A4-9069-822BA52A3D5B}" type="parTrans" cxnId="{2F8F4C2A-D6D7-4C50-91D8-2CF28A6642AC}">
      <dgm:prSet/>
      <dgm:spPr/>
      <dgm:t>
        <a:bodyPr/>
        <a:lstStyle/>
        <a:p>
          <a:endParaRPr lang="en-US"/>
        </a:p>
      </dgm:t>
    </dgm:pt>
    <dgm:pt modelId="{98F3B9C3-8F5A-4231-8962-80C7958E2F49}" type="sibTrans" cxnId="{2F8F4C2A-D6D7-4C50-91D8-2CF28A6642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C461D9-664C-4648-830B-04A90A84433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Support Engineer -  many models remotely, read/refresh</a:t>
          </a:r>
          <a:endParaRPr lang="en-US"/>
        </a:p>
      </dgm:t>
    </dgm:pt>
    <dgm:pt modelId="{A298A654-A00D-401D-AAE8-4F4F8D47B801}" type="parTrans" cxnId="{17986A1D-D17B-49BE-B228-6AA08C709048}">
      <dgm:prSet/>
      <dgm:spPr/>
      <dgm:t>
        <a:bodyPr/>
        <a:lstStyle/>
        <a:p>
          <a:endParaRPr lang="en-US"/>
        </a:p>
      </dgm:t>
    </dgm:pt>
    <dgm:pt modelId="{BE3E6333-7BA6-4BDD-83D0-8CB182CCE689}" type="sibTrans" cxnId="{17986A1D-D17B-49BE-B228-6AA08C7090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8EA740-77EE-476A-87BA-F79CAECA1E7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Team or Enterprise data Model Developer – create and manage</a:t>
          </a:r>
          <a:endParaRPr lang="en-US"/>
        </a:p>
      </dgm:t>
    </dgm:pt>
    <dgm:pt modelId="{A6FD61D2-5672-46FE-B89D-37BFCEBC9E75}" type="parTrans" cxnId="{0175BF60-E06F-4D3C-9EC3-ECD9A6634174}">
      <dgm:prSet/>
      <dgm:spPr/>
      <dgm:t>
        <a:bodyPr/>
        <a:lstStyle/>
        <a:p>
          <a:endParaRPr lang="en-US"/>
        </a:p>
      </dgm:t>
    </dgm:pt>
    <dgm:pt modelId="{24103DD1-63CC-4E4D-A2A7-93ACCF70FB94}" type="sibTrans" cxnId="{0175BF60-E06F-4D3C-9EC3-ECD9A66341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B5D58E-12E2-4A56-AEE4-C6DCC93EA0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100" dirty="0"/>
            <a:t>Solution Architect – source control and CI/CD </a:t>
          </a:r>
        </a:p>
        <a:p>
          <a:pPr>
            <a:lnSpc>
              <a:spcPct val="100000"/>
            </a:lnSpc>
          </a:pPr>
          <a:r>
            <a:rPr lang="en-GB" sz="2100" dirty="0"/>
            <a:t>(</a:t>
          </a:r>
          <a:r>
            <a:rPr lang="en-GB" sz="1400" b="0" i="0" dirty="0">
              <a:solidFill>
                <a:srgbClr val="E8EAED"/>
              </a:solidFill>
              <a:effectLst/>
              <a:latin typeface="Google Sans"/>
            </a:rPr>
            <a:t>continuous integration and continuous deployment )</a:t>
          </a:r>
          <a:r>
            <a:rPr lang="en-GB" sz="1400" dirty="0"/>
            <a:t> </a:t>
          </a:r>
          <a:endParaRPr lang="en-US" sz="2100" dirty="0"/>
        </a:p>
      </dgm:t>
    </dgm:pt>
    <dgm:pt modelId="{B9BE59B8-4CA0-49B0-A0BA-97AC151FB225}" type="parTrans" cxnId="{CF2725A3-F751-4613-AA10-90C5FDB17AD5}">
      <dgm:prSet/>
      <dgm:spPr/>
      <dgm:t>
        <a:bodyPr/>
        <a:lstStyle/>
        <a:p>
          <a:endParaRPr lang="en-US"/>
        </a:p>
      </dgm:t>
    </dgm:pt>
    <dgm:pt modelId="{ECDBA039-4162-440C-8F32-5E8553E2D27A}" type="sibTrans" cxnId="{CF2725A3-F751-4613-AA10-90C5FDB17AD5}">
      <dgm:prSet/>
      <dgm:spPr/>
      <dgm:t>
        <a:bodyPr/>
        <a:lstStyle/>
        <a:p>
          <a:endParaRPr lang="en-US"/>
        </a:p>
      </dgm:t>
    </dgm:pt>
    <dgm:pt modelId="{5BBD3AC6-C854-4332-A366-F2E27EBC9333}" type="pres">
      <dgm:prSet presAssocID="{F4D87086-468A-4431-AA6A-96E7B506B7B5}" presName="root" presStyleCnt="0">
        <dgm:presLayoutVars>
          <dgm:dir/>
          <dgm:resizeHandles val="exact"/>
        </dgm:presLayoutVars>
      </dgm:prSet>
      <dgm:spPr/>
    </dgm:pt>
    <dgm:pt modelId="{1B66E5EB-EF9C-4B89-A7D8-EF6265877DE0}" type="pres">
      <dgm:prSet presAssocID="{F4D87086-468A-4431-AA6A-96E7B506B7B5}" presName="container" presStyleCnt="0">
        <dgm:presLayoutVars>
          <dgm:dir/>
          <dgm:resizeHandles val="exact"/>
        </dgm:presLayoutVars>
      </dgm:prSet>
      <dgm:spPr/>
    </dgm:pt>
    <dgm:pt modelId="{0EE6FCB7-3B8C-4D45-A5AD-3081EDFA623A}" type="pres">
      <dgm:prSet presAssocID="{AA3F4564-F654-44DD-A20C-9AE921216F5E}" presName="compNode" presStyleCnt="0"/>
      <dgm:spPr/>
    </dgm:pt>
    <dgm:pt modelId="{3268F2AE-3D12-4ABB-8675-ACD9FD53861B}" type="pres">
      <dgm:prSet presAssocID="{AA3F4564-F654-44DD-A20C-9AE921216F5E}" presName="iconBgRect" presStyleLbl="bgShp" presStyleIdx="0" presStyleCnt="4"/>
      <dgm:spPr/>
    </dgm:pt>
    <dgm:pt modelId="{D9A13472-8FB3-4D04-BC0A-21D0B85359CD}" type="pres">
      <dgm:prSet presAssocID="{AA3F4564-F654-44DD-A20C-9AE921216F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DF0BA70-317E-4C39-B348-E0E53A10FFF2}" type="pres">
      <dgm:prSet presAssocID="{AA3F4564-F654-44DD-A20C-9AE921216F5E}" presName="spaceRect" presStyleCnt="0"/>
      <dgm:spPr/>
    </dgm:pt>
    <dgm:pt modelId="{CE858BC4-F002-4CDD-BC0B-583DC73F51D9}" type="pres">
      <dgm:prSet presAssocID="{AA3F4564-F654-44DD-A20C-9AE921216F5E}" presName="textRect" presStyleLbl="revTx" presStyleIdx="0" presStyleCnt="4">
        <dgm:presLayoutVars>
          <dgm:chMax val="1"/>
          <dgm:chPref val="1"/>
        </dgm:presLayoutVars>
      </dgm:prSet>
      <dgm:spPr/>
    </dgm:pt>
    <dgm:pt modelId="{85F8FCF6-7168-4BD9-8D06-DF127895FBF6}" type="pres">
      <dgm:prSet presAssocID="{98F3B9C3-8F5A-4231-8962-80C7958E2F49}" presName="sibTrans" presStyleLbl="sibTrans2D1" presStyleIdx="0" presStyleCnt="0"/>
      <dgm:spPr/>
    </dgm:pt>
    <dgm:pt modelId="{D7306BFC-88D8-4E71-BFB5-2156A89772AF}" type="pres">
      <dgm:prSet presAssocID="{D7C461D9-664C-4648-830B-04A90A844334}" presName="compNode" presStyleCnt="0"/>
      <dgm:spPr/>
    </dgm:pt>
    <dgm:pt modelId="{9FA2CCFE-DAA1-467C-84EC-0C07F6DD94AA}" type="pres">
      <dgm:prSet presAssocID="{D7C461D9-664C-4648-830B-04A90A844334}" presName="iconBgRect" presStyleLbl="bgShp" presStyleIdx="1" presStyleCnt="4"/>
      <dgm:spPr/>
    </dgm:pt>
    <dgm:pt modelId="{869AA5C2-C846-4171-9E19-9085DCE1055C}" type="pres">
      <dgm:prSet presAssocID="{D7C461D9-664C-4648-830B-04A90A8443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E983F88-9DD6-411F-8305-B3028E77E5B2}" type="pres">
      <dgm:prSet presAssocID="{D7C461D9-664C-4648-830B-04A90A844334}" presName="spaceRect" presStyleCnt="0"/>
      <dgm:spPr/>
    </dgm:pt>
    <dgm:pt modelId="{DE7C1175-911E-49FE-9A05-B46D5A7389E4}" type="pres">
      <dgm:prSet presAssocID="{D7C461D9-664C-4648-830B-04A90A844334}" presName="textRect" presStyleLbl="revTx" presStyleIdx="1" presStyleCnt="4">
        <dgm:presLayoutVars>
          <dgm:chMax val="1"/>
          <dgm:chPref val="1"/>
        </dgm:presLayoutVars>
      </dgm:prSet>
      <dgm:spPr/>
    </dgm:pt>
    <dgm:pt modelId="{139A08AA-E504-42CE-9DDD-C27486F95025}" type="pres">
      <dgm:prSet presAssocID="{BE3E6333-7BA6-4BDD-83D0-8CB182CCE689}" presName="sibTrans" presStyleLbl="sibTrans2D1" presStyleIdx="0" presStyleCnt="0"/>
      <dgm:spPr/>
    </dgm:pt>
    <dgm:pt modelId="{23108C54-D7F3-4742-8D51-738D5BC82997}" type="pres">
      <dgm:prSet presAssocID="{D48EA740-77EE-476A-87BA-F79CAECA1E73}" presName="compNode" presStyleCnt="0"/>
      <dgm:spPr/>
    </dgm:pt>
    <dgm:pt modelId="{B642C24E-A232-4A30-B202-A67A13776641}" type="pres">
      <dgm:prSet presAssocID="{D48EA740-77EE-476A-87BA-F79CAECA1E73}" presName="iconBgRect" presStyleLbl="bgShp" presStyleIdx="2" presStyleCnt="4"/>
      <dgm:spPr/>
    </dgm:pt>
    <dgm:pt modelId="{339C8B78-F3D3-421F-A10E-9BF8E23AC0A7}" type="pres">
      <dgm:prSet presAssocID="{D48EA740-77EE-476A-87BA-F79CAECA1E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4E4371C-0982-4596-9E23-AA61ADB63443}" type="pres">
      <dgm:prSet presAssocID="{D48EA740-77EE-476A-87BA-F79CAECA1E73}" presName="spaceRect" presStyleCnt="0"/>
      <dgm:spPr/>
    </dgm:pt>
    <dgm:pt modelId="{4DD37068-E34E-47BD-9FCA-0584E6F1C4DF}" type="pres">
      <dgm:prSet presAssocID="{D48EA740-77EE-476A-87BA-F79CAECA1E73}" presName="textRect" presStyleLbl="revTx" presStyleIdx="2" presStyleCnt="4">
        <dgm:presLayoutVars>
          <dgm:chMax val="1"/>
          <dgm:chPref val="1"/>
        </dgm:presLayoutVars>
      </dgm:prSet>
      <dgm:spPr/>
    </dgm:pt>
    <dgm:pt modelId="{1A787FB8-3369-4258-AC04-67D35A66B5D9}" type="pres">
      <dgm:prSet presAssocID="{24103DD1-63CC-4E4D-A2A7-93ACCF70FB94}" presName="sibTrans" presStyleLbl="sibTrans2D1" presStyleIdx="0" presStyleCnt="0"/>
      <dgm:spPr/>
    </dgm:pt>
    <dgm:pt modelId="{DD16DAEF-4618-4A49-BDD0-0DFEA53E3EE6}" type="pres">
      <dgm:prSet presAssocID="{12B5D58E-12E2-4A56-AEE4-C6DCC93EA01A}" presName="compNode" presStyleCnt="0"/>
      <dgm:spPr/>
    </dgm:pt>
    <dgm:pt modelId="{DB2267AF-E35B-4EB2-B1BC-693EC83A8101}" type="pres">
      <dgm:prSet presAssocID="{12B5D58E-12E2-4A56-AEE4-C6DCC93EA01A}" presName="iconBgRect" presStyleLbl="bgShp" presStyleIdx="3" presStyleCnt="4"/>
      <dgm:spPr/>
    </dgm:pt>
    <dgm:pt modelId="{C507A3F2-9CB9-4A41-81B1-EC652B616CDF}" type="pres">
      <dgm:prSet presAssocID="{12B5D58E-12E2-4A56-AEE4-C6DCC93EA0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F37BD7F-4410-40B8-8932-623009C2079A}" type="pres">
      <dgm:prSet presAssocID="{12B5D58E-12E2-4A56-AEE4-C6DCC93EA01A}" presName="spaceRect" presStyleCnt="0"/>
      <dgm:spPr/>
    </dgm:pt>
    <dgm:pt modelId="{4DE51348-0FC5-444E-A284-355352138996}" type="pres">
      <dgm:prSet presAssocID="{12B5D58E-12E2-4A56-AEE4-C6DCC93EA0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97B413-27BA-4DCB-BC4D-EF7727F6A815}" type="presOf" srcId="{D48EA740-77EE-476A-87BA-F79CAECA1E73}" destId="{4DD37068-E34E-47BD-9FCA-0584E6F1C4DF}" srcOrd="0" destOrd="0" presId="urn:microsoft.com/office/officeart/2018/2/layout/IconCircleList"/>
    <dgm:cxn modelId="{17986A1D-D17B-49BE-B228-6AA08C709048}" srcId="{F4D87086-468A-4431-AA6A-96E7B506B7B5}" destId="{D7C461D9-664C-4648-830B-04A90A844334}" srcOrd="1" destOrd="0" parTransId="{A298A654-A00D-401D-AAE8-4F4F8D47B801}" sibTransId="{BE3E6333-7BA6-4BDD-83D0-8CB182CCE689}"/>
    <dgm:cxn modelId="{2F8F4C2A-D6D7-4C50-91D8-2CF28A6642AC}" srcId="{F4D87086-468A-4431-AA6A-96E7B506B7B5}" destId="{AA3F4564-F654-44DD-A20C-9AE921216F5E}" srcOrd="0" destOrd="0" parTransId="{A1BECD34-DECF-43A4-9069-822BA52A3D5B}" sibTransId="{98F3B9C3-8F5A-4231-8962-80C7958E2F49}"/>
    <dgm:cxn modelId="{0175BF60-E06F-4D3C-9EC3-ECD9A6634174}" srcId="{F4D87086-468A-4431-AA6A-96E7B506B7B5}" destId="{D48EA740-77EE-476A-87BA-F79CAECA1E73}" srcOrd="2" destOrd="0" parTransId="{A6FD61D2-5672-46FE-B89D-37BFCEBC9E75}" sibTransId="{24103DD1-63CC-4E4D-A2A7-93ACCF70FB94}"/>
    <dgm:cxn modelId="{89AE6E41-08FE-495D-B9E4-BFD6732F0CFA}" type="presOf" srcId="{12B5D58E-12E2-4A56-AEE4-C6DCC93EA01A}" destId="{4DE51348-0FC5-444E-A284-355352138996}" srcOrd="0" destOrd="0" presId="urn:microsoft.com/office/officeart/2018/2/layout/IconCircleList"/>
    <dgm:cxn modelId="{E5ADB342-8750-46DC-8FC6-9576AFEDF8D9}" type="presOf" srcId="{24103DD1-63CC-4E4D-A2A7-93ACCF70FB94}" destId="{1A787FB8-3369-4258-AC04-67D35A66B5D9}" srcOrd="0" destOrd="0" presId="urn:microsoft.com/office/officeart/2018/2/layout/IconCircleList"/>
    <dgm:cxn modelId="{451C6B74-9C8E-4464-8B11-E3AE9B91CD7D}" type="presOf" srcId="{BE3E6333-7BA6-4BDD-83D0-8CB182CCE689}" destId="{139A08AA-E504-42CE-9DDD-C27486F95025}" srcOrd="0" destOrd="0" presId="urn:microsoft.com/office/officeart/2018/2/layout/IconCircleList"/>
    <dgm:cxn modelId="{34DC2D58-34CB-40BB-96A6-015AA9E662FC}" type="presOf" srcId="{F4D87086-468A-4431-AA6A-96E7B506B7B5}" destId="{5BBD3AC6-C854-4332-A366-F2E27EBC9333}" srcOrd="0" destOrd="0" presId="urn:microsoft.com/office/officeart/2018/2/layout/IconCircleList"/>
    <dgm:cxn modelId="{6BE64780-E02D-4CB2-AD54-8CAAB7798877}" type="presOf" srcId="{D7C461D9-664C-4648-830B-04A90A844334}" destId="{DE7C1175-911E-49FE-9A05-B46D5A7389E4}" srcOrd="0" destOrd="0" presId="urn:microsoft.com/office/officeart/2018/2/layout/IconCircleList"/>
    <dgm:cxn modelId="{B2250481-AEF1-44A8-B149-C19A1DD51135}" type="presOf" srcId="{98F3B9C3-8F5A-4231-8962-80C7958E2F49}" destId="{85F8FCF6-7168-4BD9-8D06-DF127895FBF6}" srcOrd="0" destOrd="0" presId="urn:microsoft.com/office/officeart/2018/2/layout/IconCircleList"/>
    <dgm:cxn modelId="{CF2725A3-F751-4613-AA10-90C5FDB17AD5}" srcId="{F4D87086-468A-4431-AA6A-96E7B506B7B5}" destId="{12B5D58E-12E2-4A56-AEE4-C6DCC93EA01A}" srcOrd="3" destOrd="0" parTransId="{B9BE59B8-4CA0-49B0-A0BA-97AC151FB225}" sibTransId="{ECDBA039-4162-440C-8F32-5E8553E2D27A}"/>
    <dgm:cxn modelId="{A78853ED-E42F-4C58-A4A0-50993E46470D}" type="presOf" srcId="{AA3F4564-F654-44DD-A20C-9AE921216F5E}" destId="{CE858BC4-F002-4CDD-BC0B-583DC73F51D9}" srcOrd="0" destOrd="0" presId="urn:microsoft.com/office/officeart/2018/2/layout/IconCircleList"/>
    <dgm:cxn modelId="{4C65E491-356C-491B-AA8F-54AD299003BD}" type="presParOf" srcId="{5BBD3AC6-C854-4332-A366-F2E27EBC9333}" destId="{1B66E5EB-EF9C-4B89-A7D8-EF6265877DE0}" srcOrd="0" destOrd="0" presId="urn:microsoft.com/office/officeart/2018/2/layout/IconCircleList"/>
    <dgm:cxn modelId="{DF7607BE-0BA2-4F96-9DCA-AF97B8665C1C}" type="presParOf" srcId="{1B66E5EB-EF9C-4B89-A7D8-EF6265877DE0}" destId="{0EE6FCB7-3B8C-4D45-A5AD-3081EDFA623A}" srcOrd="0" destOrd="0" presId="urn:microsoft.com/office/officeart/2018/2/layout/IconCircleList"/>
    <dgm:cxn modelId="{7BBED4D3-7AF8-4935-A4DE-A82DFCA3F1B1}" type="presParOf" srcId="{0EE6FCB7-3B8C-4D45-A5AD-3081EDFA623A}" destId="{3268F2AE-3D12-4ABB-8675-ACD9FD53861B}" srcOrd="0" destOrd="0" presId="urn:microsoft.com/office/officeart/2018/2/layout/IconCircleList"/>
    <dgm:cxn modelId="{FA762259-AC50-4973-9E5A-01D1F29E55B1}" type="presParOf" srcId="{0EE6FCB7-3B8C-4D45-A5AD-3081EDFA623A}" destId="{D9A13472-8FB3-4D04-BC0A-21D0B85359CD}" srcOrd="1" destOrd="0" presId="urn:microsoft.com/office/officeart/2018/2/layout/IconCircleList"/>
    <dgm:cxn modelId="{C2EB0EC6-78AC-4F15-89BD-005158E716D6}" type="presParOf" srcId="{0EE6FCB7-3B8C-4D45-A5AD-3081EDFA623A}" destId="{6DF0BA70-317E-4C39-B348-E0E53A10FFF2}" srcOrd="2" destOrd="0" presId="urn:microsoft.com/office/officeart/2018/2/layout/IconCircleList"/>
    <dgm:cxn modelId="{F609B5C5-B436-4BC2-AC70-BF152A7B80BD}" type="presParOf" srcId="{0EE6FCB7-3B8C-4D45-A5AD-3081EDFA623A}" destId="{CE858BC4-F002-4CDD-BC0B-583DC73F51D9}" srcOrd="3" destOrd="0" presId="urn:microsoft.com/office/officeart/2018/2/layout/IconCircleList"/>
    <dgm:cxn modelId="{C4CDE53B-8D00-449A-8E5C-A7665086A634}" type="presParOf" srcId="{1B66E5EB-EF9C-4B89-A7D8-EF6265877DE0}" destId="{85F8FCF6-7168-4BD9-8D06-DF127895FBF6}" srcOrd="1" destOrd="0" presId="urn:microsoft.com/office/officeart/2018/2/layout/IconCircleList"/>
    <dgm:cxn modelId="{78FE1A9B-1957-420A-A5E5-153398463FCB}" type="presParOf" srcId="{1B66E5EB-EF9C-4B89-A7D8-EF6265877DE0}" destId="{D7306BFC-88D8-4E71-BFB5-2156A89772AF}" srcOrd="2" destOrd="0" presId="urn:microsoft.com/office/officeart/2018/2/layout/IconCircleList"/>
    <dgm:cxn modelId="{2E72863C-BEC4-466E-A8F5-D545A6FF63D7}" type="presParOf" srcId="{D7306BFC-88D8-4E71-BFB5-2156A89772AF}" destId="{9FA2CCFE-DAA1-467C-84EC-0C07F6DD94AA}" srcOrd="0" destOrd="0" presId="urn:microsoft.com/office/officeart/2018/2/layout/IconCircleList"/>
    <dgm:cxn modelId="{E15E2D22-CA6D-4AE2-97DC-F67B59F24894}" type="presParOf" srcId="{D7306BFC-88D8-4E71-BFB5-2156A89772AF}" destId="{869AA5C2-C846-4171-9E19-9085DCE1055C}" srcOrd="1" destOrd="0" presId="urn:microsoft.com/office/officeart/2018/2/layout/IconCircleList"/>
    <dgm:cxn modelId="{A95A5FC3-1316-4D45-B64C-F3371D4BBF2A}" type="presParOf" srcId="{D7306BFC-88D8-4E71-BFB5-2156A89772AF}" destId="{5E983F88-9DD6-411F-8305-B3028E77E5B2}" srcOrd="2" destOrd="0" presId="urn:microsoft.com/office/officeart/2018/2/layout/IconCircleList"/>
    <dgm:cxn modelId="{34AEDE39-223B-4C6D-91EC-C07C3D3BCC33}" type="presParOf" srcId="{D7306BFC-88D8-4E71-BFB5-2156A89772AF}" destId="{DE7C1175-911E-49FE-9A05-B46D5A7389E4}" srcOrd="3" destOrd="0" presId="urn:microsoft.com/office/officeart/2018/2/layout/IconCircleList"/>
    <dgm:cxn modelId="{A2757889-81B5-4206-8C43-3F93368EBB8C}" type="presParOf" srcId="{1B66E5EB-EF9C-4B89-A7D8-EF6265877DE0}" destId="{139A08AA-E504-42CE-9DDD-C27486F95025}" srcOrd="3" destOrd="0" presId="urn:microsoft.com/office/officeart/2018/2/layout/IconCircleList"/>
    <dgm:cxn modelId="{16FD1503-684A-40DD-AAC8-AA41D4BE9446}" type="presParOf" srcId="{1B66E5EB-EF9C-4B89-A7D8-EF6265877DE0}" destId="{23108C54-D7F3-4742-8D51-738D5BC82997}" srcOrd="4" destOrd="0" presId="urn:microsoft.com/office/officeart/2018/2/layout/IconCircleList"/>
    <dgm:cxn modelId="{DBC959FB-3A0C-4576-B465-332DEF7A0B53}" type="presParOf" srcId="{23108C54-D7F3-4742-8D51-738D5BC82997}" destId="{B642C24E-A232-4A30-B202-A67A13776641}" srcOrd="0" destOrd="0" presId="urn:microsoft.com/office/officeart/2018/2/layout/IconCircleList"/>
    <dgm:cxn modelId="{3FE26B42-63B4-47A7-8AE1-2BB899FAB324}" type="presParOf" srcId="{23108C54-D7F3-4742-8D51-738D5BC82997}" destId="{339C8B78-F3D3-421F-A10E-9BF8E23AC0A7}" srcOrd="1" destOrd="0" presId="urn:microsoft.com/office/officeart/2018/2/layout/IconCircleList"/>
    <dgm:cxn modelId="{BAE6E9E7-E4C6-4061-9ED7-99F99E63375F}" type="presParOf" srcId="{23108C54-D7F3-4742-8D51-738D5BC82997}" destId="{34E4371C-0982-4596-9E23-AA61ADB63443}" srcOrd="2" destOrd="0" presId="urn:microsoft.com/office/officeart/2018/2/layout/IconCircleList"/>
    <dgm:cxn modelId="{DFA83ED8-1C7E-467C-91C5-4F05CF82F25E}" type="presParOf" srcId="{23108C54-D7F3-4742-8D51-738D5BC82997}" destId="{4DD37068-E34E-47BD-9FCA-0584E6F1C4DF}" srcOrd="3" destOrd="0" presId="urn:microsoft.com/office/officeart/2018/2/layout/IconCircleList"/>
    <dgm:cxn modelId="{5230BE24-2A4F-49E2-8220-5498241E3D87}" type="presParOf" srcId="{1B66E5EB-EF9C-4B89-A7D8-EF6265877DE0}" destId="{1A787FB8-3369-4258-AC04-67D35A66B5D9}" srcOrd="5" destOrd="0" presId="urn:microsoft.com/office/officeart/2018/2/layout/IconCircleList"/>
    <dgm:cxn modelId="{E5AC6B40-6C81-4D72-93FF-7D1A52A29501}" type="presParOf" srcId="{1B66E5EB-EF9C-4B89-A7D8-EF6265877DE0}" destId="{DD16DAEF-4618-4A49-BDD0-0DFEA53E3EE6}" srcOrd="6" destOrd="0" presId="urn:microsoft.com/office/officeart/2018/2/layout/IconCircleList"/>
    <dgm:cxn modelId="{421740BB-CE32-4436-BF54-5CC93E4194AD}" type="presParOf" srcId="{DD16DAEF-4618-4A49-BDD0-0DFEA53E3EE6}" destId="{DB2267AF-E35B-4EB2-B1BC-693EC83A8101}" srcOrd="0" destOrd="0" presId="urn:microsoft.com/office/officeart/2018/2/layout/IconCircleList"/>
    <dgm:cxn modelId="{05CD6474-42A5-47F0-90EF-621FE52350E0}" type="presParOf" srcId="{DD16DAEF-4618-4A49-BDD0-0DFEA53E3EE6}" destId="{C507A3F2-9CB9-4A41-81B1-EC652B616CDF}" srcOrd="1" destOrd="0" presId="urn:microsoft.com/office/officeart/2018/2/layout/IconCircleList"/>
    <dgm:cxn modelId="{3D8C7748-A901-4912-ABE2-9C8116DC3C5E}" type="presParOf" srcId="{DD16DAEF-4618-4A49-BDD0-0DFEA53E3EE6}" destId="{FF37BD7F-4410-40B8-8932-623009C2079A}" srcOrd="2" destOrd="0" presId="urn:microsoft.com/office/officeart/2018/2/layout/IconCircleList"/>
    <dgm:cxn modelId="{58D7DBE8-4480-4ABC-B544-244F4281266C}" type="presParOf" srcId="{DD16DAEF-4618-4A49-BDD0-0DFEA53E3EE6}" destId="{4DE51348-0FC5-444E-A284-3553521389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48E016-0CBF-41C4-9ACF-72AD46D26AE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E4180-3F69-4D28-BA4A-BBE79224E15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Automate tasks &amp; enhancing productivity</a:t>
          </a:r>
          <a:endParaRPr lang="en-US"/>
        </a:p>
      </dgm:t>
    </dgm:pt>
    <dgm:pt modelId="{CE67C327-280C-4B3B-84D1-FD8C3E904600}" type="parTrans" cxnId="{9B0CFBF6-9174-4B0E-951D-6B1AD61D717F}">
      <dgm:prSet/>
      <dgm:spPr/>
      <dgm:t>
        <a:bodyPr/>
        <a:lstStyle/>
        <a:p>
          <a:endParaRPr lang="en-US"/>
        </a:p>
      </dgm:t>
    </dgm:pt>
    <dgm:pt modelId="{750B75FC-35D1-4D1E-912A-B52DD2D61D91}" type="sibTrans" cxnId="{9B0CFBF6-9174-4B0E-951D-6B1AD61D717F}">
      <dgm:prSet/>
      <dgm:spPr/>
      <dgm:t>
        <a:bodyPr/>
        <a:lstStyle/>
        <a:p>
          <a:endParaRPr lang="en-US"/>
        </a:p>
      </dgm:t>
    </dgm:pt>
    <dgm:pt modelId="{02A4C6A9-F5F6-4D91-97C7-E87286C4B8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Help optimize data models</a:t>
          </a:r>
          <a:endParaRPr lang="en-US"/>
        </a:p>
      </dgm:t>
    </dgm:pt>
    <dgm:pt modelId="{C132A551-F06E-4BDF-A543-8FBAD076F8D0}" type="parTrans" cxnId="{D17BA41F-9B1A-4853-96DD-442BE472A6E1}">
      <dgm:prSet/>
      <dgm:spPr/>
      <dgm:t>
        <a:bodyPr/>
        <a:lstStyle/>
        <a:p>
          <a:endParaRPr lang="en-US"/>
        </a:p>
      </dgm:t>
    </dgm:pt>
    <dgm:pt modelId="{2D8A1124-91AB-4AD4-B4D9-F1A0757E2302}" type="sibTrans" cxnId="{D17BA41F-9B1A-4853-96DD-442BE472A6E1}">
      <dgm:prSet/>
      <dgm:spPr/>
      <dgm:t>
        <a:bodyPr/>
        <a:lstStyle/>
        <a:p>
          <a:endParaRPr lang="en-US"/>
        </a:p>
      </dgm:t>
    </dgm:pt>
    <dgm:pt modelId="{C6BC1197-3821-4794-A3A8-08CBEA14BD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Write better DAX in less time</a:t>
          </a:r>
          <a:endParaRPr lang="en-US" dirty="0"/>
        </a:p>
      </dgm:t>
    </dgm:pt>
    <dgm:pt modelId="{07B37E92-9077-48AB-A9BB-25C13C9683F0}" type="parTrans" cxnId="{7FB4D128-3A4D-4DD0-A4E6-02E4D9844C15}">
      <dgm:prSet/>
      <dgm:spPr/>
      <dgm:t>
        <a:bodyPr/>
        <a:lstStyle/>
        <a:p>
          <a:endParaRPr lang="en-US"/>
        </a:p>
      </dgm:t>
    </dgm:pt>
    <dgm:pt modelId="{549295AC-61C5-4E87-ACC2-C0A72F1E3BB1}" type="sibTrans" cxnId="{7FB4D128-3A4D-4DD0-A4E6-02E4D9844C15}">
      <dgm:prSet/>
      <dgm:spPr/>
      <dgm:t>
        <a:bodyPr/>
        <a:lstStyle/>
        <a:p>
          <a:endParaRPr lang="en-US"/>
        </a:p>
      </dgm:t>
    </dgm:pt>
    <dgm:pt modelId="{D86B3939-ADAD-4665-A3FE-9C39B8F1E3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Unlock advanced modelling features</a:t>
          </a:r>
          <a:endParaRPr lang="en-US"/>
        </a:p>
      </dgm:t>
    </dgm:pt>
    <dgm:pt modelId="{E1381C4A-B5CF-4E56-8940-D2D83105F601}" type="parTrans" cxnId="{D79C91C2-F6A8-4795-AFAA-8C110BDC3C95}">
      <dgm:prSet/>
      <dgm:spPr/>
      <dgm:t>
        <a:bodyPr/>
        <a:lstStyle/>
        <a:p>
          <a:endParaRPr lang="en-GB"/>
        </a:p>
      </dgm:t>
    </dgm:pt>
    <dgm:pt modelId="{E19B1942-2084-4843-A42F-4350A6C14828}" type="sibTrans" cxnId="{D79C91C2-F6A8-4795-AFAA-8C110BDC3C95}">
      <dgm:prSet/>
      <dgm:spPr/>
      <dgm:t>
        <a:bodyPr/>
        <a:lstStyle/>
        <a:p>
          <a:endParaRPr lang="en-GB"/>
        </a:p>
      </dgm:t>
    </dgm:pt>
    <dgm:pt modelId="{7EEDD47E-15AB-4A6E-BEE9-5029B9E3145D}" type="pres">
      <dgm:prSet presAssocID="{AE48E016-0CBF-41C4-9ACF-72AD46D26AEF}" presName="root" presStyleCnt="0">
        <dgm:presLayoutVars>
          <dgm:dir/>
          <dgm:resizeHandles val="exact"/>
        </dgm:presLayoutVars>
      </dgm:prSet>
      <dgm:spPr/>
    </dgm:pt>
    <dgm:pt modelId="{D0681641-D8E6-40EA-B598-31CBCF3D6E4F}" type="pres">
      <dgm:prSet presAssocID="{D81E4180-3F69-4D28-BA4A-BBE79224E15A}" presName="compNode" presStyleCnt="0"/>
      <dgm:spPr/>
    </dgm:pt>
    <dgm:pt modelId="{410BA456-753E-4DF2-93A8-A79BB138E7B1}" type="pres">
      <dgm:prSet presAssocID="{D81E4180-3F69-4D28-BA4A-BBE79224E1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0930332-2F2E-4D02-A663-914BC208C470}" type="pres">
      <dgm:prSet presAssocID="{D81E4180-3F69-4D28-BA4A-BBE79224E15A}" presName="spaceRect" presStyleCnt="0"/>
      <dgm:spPr/>
    </dgm:pt>
    <dgm:pt modelId="{F77ACA68-EA38-4882-9215-4A34E059B17B}" type="pres">
      <dgm:prSet presAssocID="{D81E4180-3F69-4D28-BA4A-BBE79224E15A}" presName="textRect" presStyleLbl="revTx" presStyleIdx="0" presStyleCnt="4">
        <dgm:presLayoutVars>
          <dgm:chMax val="1"/>
          <dgm:chPref val="1"/>
        </dgm:presLayoutVars>
      </dgm:prSet>
      <dgm:spPr/>
    </dgm:pt>
    <dgm:pt modelId="{F7582EF4-30FE-4619-AE3E-6D9882ED8629}" type="pres">
      <dgm:prSet presAssocID="{750B75FC-35D1-4D1E-912A-B52DD2D61D91}" presName="sibTrans" presStyleCnt="0"/>
      <dgm:spPr/>
    </dgm:pt>
    <dgm:pt modelId="{156A282D-2575-4C6C-9DC0-832646C38708}" type="pres">
      <dgm:prSet presAssocID="{02A4C6A9-F5F6-4D91-97C7-E87286C4B81D}" presName="compNode" presStyleCnt="0"/>
      <dgm:spPr/>
    </dgm:pt>
    <dgm:pt modelId="{3CAC838A-5694-4682-920C-DEF290C34EE3}" type="pres">
      <dgm:prSet presAssocID="{02A4C6A9-F5F6-4D91-97C7-E87286C4B8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5B9F5C-3DD9-47AF-AAA3-D677D4F573E3}" type="pres">
      <dgm:prSet presAssocID="{02A4C6A9-F5F6-4D91-97C7-E87286C4B81D}" presName="spaceRect" presStyleCnt="0"/>
      <dgm:spPr/>
    </dgm:pt>
    <dgm:pt modelId="{53CC4AB5-6BC0-470B-932D-FF63967CC8A6}" type="pres">
      <dgm:prSet presAssocID="{02A4C6A9-F5F6-4D91-97C7-E87286C4B81D}" presName="textRect" presStyleLbl="revTx" presStyleIdx="1" presStyleCnt="4">
        <dgm:presLayoutVars>
          <dgm:chMax val="1"/>
          <dgm:chPref val="1"/>
        </dgm:presLayoutVars>
      </dgm:prSet>
      <dgm:spPr/>
    </dgm:pt>
    <dgm:pt modelId="{0FE54BA1-AE17-4228-BA6E-9DC9D278824D}" type="pres">
      <dgm:prSet presAssocID="{2D8A1124-91AB-4AD4-B4D9-F1A0757E2302}" presName="sibTrans" presStyleCnt="0"/>
      <dgm:spPr/>
    </dgm:pt>
    <dgm:pt modelId="{460B10DD-9FFA-4908-BBCD-281FD228E872}" type="pres">
      <dgm:prSet presAssocID="{C6BC1197-3821-4794-A3A8-08CBEA14BD5B}" presName="compNode" presStyleCnt="0"/>
      <dgm:spPr/>
    </dgm:pt>
    <dgm:pt modelId="{F69F8734-9C47-49CA-8AB2-CF02C5CE270B}" type="pres">
      <dgm:prSet presAssocID="{C6BC1197-3821-4794-A3A8-08CBEA14BD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7D00571-1970-4562-84EA-AE558C4938B6}" type="pres">
      <dgm:prSet presAssocID="{C6BC1197-3821-4794-A3A8-08CBEA14BD5B}" presName="spaceRect" presStyleCnt="0"/>
      <dgm:spPr/>
    </dgm:pt>
    <dgm:pt modelId="{840E43F6-DC6A-4138-BEDB-0B5C5764BC75}" type="pres">
      <dgm:prSet presAssocID="{C6BC1197-3821-4794-A3A8-08CBEA14BD5B}" presName="textRect" presStyleLbl="revTx" presStyleIdx="2" presStyleCnt="4">
        <dgm:presLayoutVars>
          <dgm:chMax val="1"/>
          <dgm:chPref val="1"/>
        </dgm:presLayoutVars>
      </dgm:prSet>
      <dgm:spPr/>
    </dgm:pt>
    <dgm:pt modelId="{D3FA2DEC-CE92-4D04-B807-202F9D6FFAA5}" type="pres">
      <dgm:prSet presAssocID="{549295AC-61C5-4E87-ACC2-C0A72F1E3BB1}" presName="sibTrans" presStyleCnt="0"/>
      <dgm:spPr/>
    </dgm:pt>
    <dgm:pt modelId="{EC7FE748-6C0A-4F1C-9781-801E0C0B307A}" type="pres">
      <dgm:prSet presAssocID="{D86B3939-ADAD-4665-A3FE-9C39B8F1E3FD}" presName="compNode" presStyleCnt="0"/>
      <dgm:spPr/>
    </dgm:pt>
    <dgm:pt modelId="{00D005B0-9700-40A8-9ABA-E2B12F10D40D}" type="pres">
      <dgm:prSet presAssocID="{D86B3939-ADAD-4665-A3FE-9C39B8F1E3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9EBF517-E80F-45A1-948F-5E99829C33A0}" type="pres">
      <dgm:prSet presAssocID="{D86B3939-ADAD-4665-A3FE-9C39B8F1E3FD}" presName="spaceRect" presStyleCnt="0"/>
      <dgm:spPr/>
    </dgm:pt>
    <dgm:pt modelId="{20F253D5-78D6-4AFD-8660-227B8CFC900B}" type="pres">
      <dgm:prSet presAssocID="{D86B3939-ADAD-4665-A3FE-9C39B8F1E3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7BA41F-9B1A-4853-96DD-442BE472A6E1}" srcId="{AE48E016-0CBF-41C4-9ACF-72AD46D26AEF}" destId="{02A4C6A9-F5F6-4D91-97C7-E87286C4B81D}" srcOrd="1" destOrd="0" parTransId="{C132A551-F06E-4BDF-A543-8FBAD076F8D0}" sibTransId="{2D8A1124-91AB-4AD4-B4D9-F1A0757E2302}"/>
    <dgm:cxn modelId="{7FB4D128-3A4D-4DD0-A4E6-02E4D9844C15}" srcId="{AE48E016-0CBF-41C4-9ACF-72AD46D26AEF}" destId="{C6BC1197-3821-4794-A3A8-08CBEA14BD5B}" srcOrd="2" destOrd="0" parTransId="{07B37E92-9077-48AB-A9BB-25C13C9683F0}" sibTransId="{549295AC-61C5-4E87-ACC2-C0A72F1E3BB1}"/>
    <dgm:cxn modelId="{C228442C-9FBB-40C6-8EF5-8D4458C08DB6}" type="presOf" srcId="{D86B3939-ADAD-4665-A3FE-9C39B8F1E3FD}" destId="{20F253D5-78D6-4AFD-8660-227B8CFC900B}" srcOrd="0" destOrd="0" presId="urn:microsoft.com/office/officeart/2018/2/layout/IconLabelList"/>
    <dgm:cxn modelId="{93DF2339-9A84-41F9-88F2-E267656D96BD}" type="presOf" srcId="{02A4C6A9-F5F6-4D91-97C7-E87286C4B81D}" destId="{53CC4AB5-6BC0-470B-932D-FF63967CC8A6}" srcOrd="0" destOrd="0" presId="urn:microsoft.com/office/officeart/2018/2/layout/IconLabelList"/>
    <dgm:cxn modelId="{85788955-BB2F-41A4-A01A-985283F574EB}" type="presOf" srcId="{C6BC1197-3821-4794-A3A8-08CBEA14BD5B}" destId="{840E43F6-DC6A-4138-BEDB-0B5C5764BC75}" srcOrd="0" destOrd="0" presId="urn:microsoft.com/office/officeart/2018/2/layout/IconLabelList"/>
    <dgm:cxn modelId="{B8A93F7C-0D78-4318-9452-61773F006D93}" type="presOf" srcId="{D81E4180-3F69-4D28-BA4A-BBE79224E15A}" destId="{F77ACA68-EA38-4882-9215-4A34E059B17B}" srcOrd="0" destOrd="0" presId="urn:microsoft.com/office/officeart/2018/2/layout/IconLabelList"/>
    <dgm:cxn modelId="{D79C91C2-F6A8-4795-AFAA-8C110BDC3C95}" srcId="{AE48E016-0CBF-41C4-9ACF-72AD46D26AEF}" destId="{D86B3939-ADAD-4665-A3FE-9C39B8F1E3FD}" srcOrd="3" destOrd="0" parTransId="{E1381C4A-B5CF-4E56-8940-D2D83105F601}" sibTransId="{E19B1942-2084-4843-A42F-4350A6C14828}"/>
    <dgm:cxn modelId="{1F0BC6D5-6B12-40D2-911D-9600230B03CD}" type="presOf" srcId="{AE48E016-0CBF-41C4-9ACF-72AD46D26AEF}" destId="{7EEDD47E-15AB-4A6E-BEE9-5029B9E3145D}" srcOrd="0" destOrd="0" presId="urn:microsoft.com/office/officeart/2018/2/layout/IconLabelList"/>
    <dgm:cxn modelId="{9B0CFBF6-9174-4B0E-951D-6B1AD61D717F}" srcId="{AE48E016-0CBF-41C4-9ACF-72AD46D26AEF}" destId="{D81E4180-3F69-4D28-BA4A-BBE79224E15A}" srcOrd="0" destOrd="0" parTransId="{CE67C327-280C-4B3B-84D1-FD8C3E904600}" sibTransId="{750B75FC-35D1-4D1E-912A-B52DD2D61D91}"/>
    <dgm:cxn modelId="{4755BB72-C5F7-4300-A4F8-43181B0A909A}" type="presParOf" srcId="{7EEDD47E-15AB-4A6E-BEE9-5029B9E3145D}" destId="{D0681641-D8E6-40EA-B598-31CBCF3D6E4F}" srcOrd="0" destOrd="0" presId="urn:microsoft.com/office/officeart/2018/2/layout/IconLabelList"/>
    <dgm:cxn modelId="{FFAE52FE-6F3F-4370-8EC8-D6C28DD10129}" type="presParOf" srcId="{D0681641-D8E6-40EA-B598-31CBCF3D6E4F}" destId="{410BA456-753E-4DF2-93A8-A79BB138E7B1}" srcOrd="0" destOrd="0" presId="urn:microsoft.com/office/officeart/2018/2/layout/IconLabelList"/>
    <dgm:cxn modelId="{4204D3D4-5C68-4BDA-BD7F-5DB01F78CA17}" type="presParOf" srcId="{D0681641-D8E6-40EA-B598-31CBCF3D6E4F}" destId="{C0930332-2F2E-4D02-A663-914BC208C470}" srcOrd="1" destOrd="0" presId="urn:microsoft.com/office/officeart/2018/2/layout/IconLabelList"/>
    <dgm:cxn modelId="{4F9A9B0E-1BEF-4166-8A1F-BD18F383D67F}" type="presParOf" srcId="{D0681641-D8E6-40EA-B598-31CBCF3D6E4F}" destId="{F77ACA68-EA38-4882-9215-4A34E059B17B}" srcOrd="2" destOrd="0" presId="urn:microsoft.com/office/officeart/2018/2/layout/IconLabelList"/>
    <dgm:cxn modelId="{E6456619-4689-48BA-AC7F-BE057D865739}" type="presParOf" srcId="{7EEDD47E-15AB-4A6E-BEE9-5029B9E3145D}" destId="{F7582EF4-30FE-4619-AE3E-6D9882ED8629}" srcOrd="1" destOrd="0" presId="urn:microsoft.com/office/officeart/2018/2/layout/IconLabelList"/>
    <dgm:cxn modelId="{7F2E7AA3-B544-486B-B985-3A7D66C032C4}" type="presParOf" srcId="{7EEDD47E-15AB-4A6E-BEE9-5029B9E3145D}" destId="{156A282D-2575-4C6C-9DC0-832646C38708}" srcOrd="2" destOrd="0" presId="urn:microsoft.com/office/officeart/2018/2/layout/IconLabelList"/>
    <dgm:cxn modelId="{C2D33006-0534-4364-8CDC-9B4BAD06CB53}" type="presParOf" srcId="{156A282D-2575-4C6C-9DC0-832646C38708}" destId="{3CAC838A-5694-4682-920C-DEF290C34EE3}" srcOrd="0" destOrd="0" presId="urn:microsoft.com/office/officeart/2018/2/layout/IconLabelList"/>
    <dgm:cxn modelId="{9D326A16-08D0-4A8D-BA95-FA5799F6F318}" type="presParOf" srcId="{156A282D-2575-4C6C-9DC0-832646C38708}" destId="{FF5B9F5C-3DD9-47AF-AAA3-D677D4F573E3}" srcOrd="1" destOrd="0" presId="urn:microsoft.com/office/officeart/2018/2/layout/IconLabelList"/>
    <dgm:cxn modelId="{026180B0-3655-4405-8D72-7ED3C0BA14D4}" type="presParOf" srcId="{156A282D-2575-4C6C-9DC0-832646C38708}" destId="{53CC4AB5-6BC0-470B-932D-FF63967CC8A6}" srcOrd="2" destOrd="0" presId="urn:microsoft.com/office/officeart/2018/2/layout/IconLabelList"/>
    <dgm:cxn modelId="{0B7F82EF-590B-40AC-820F-301F4290117A}" type="presParOf" srcId="{7EEDD47E-15AB-4A6E-BEE9-5029B9E3145D}" destId="{0FE54BA1-AE17-4228-BA6E-9DC9D278824D}" srcOrd="3" destOrd="0" presId="urn:microsoft.com/office/officeart/2018/2/layout/IconLabelList"/>
    <dgm:cxn modelId="{DF80BE0D-BDA4-4D8B-9C60-4F2B69D5DAE8}" type="presParOf" srcId="{7EEDD47E-15AB-4A6E-BEE9-5029B9E3145D}" destId="{460B10DD-9FFA-4908-BBCD-281FD228E872}" srcOrd="4" destOrd="0" presId="urn:microsoft.com/office/officeart/2018/2/layout/IconLabelList"/>
    <dgm:cxn modelId="{23F2DB47-C7EE-476E-8101-32A98615C150}" type="presParOf" srcId="{460B10DD-9FFA-4908-BBCD-281FD228E872}" destId="{F69F8734-9C47-49CA-8AB2-CF02C5CE270B}" srcOrd="0" destOrd="0" presId="urn:microsoft.com/office/officeart/2018/2/layout/IconLabelList"/>
    <dgm:cxn modelId="{CD793F56-538F-40EB-9F5C-D1BD2156A389}" type="presParOf" srcId="{460B10DD-9FFA-4908-BBCD-281FD228E872}" destId="{67D00571-1970-4562-84EA-AE558C4938B6}" srcOrd="1" destOrd="0" presId="urn:microsoft.com/office/officeart/2018/2/layout/IconLabelList"/>
    <dgm:cxn modelId="{3F69BA05-863F-4C05-A673-21AC1EDD496A}" type="presParOf" srcId="{460B10DD-9FFA-4908-BBCD-281FD228E872}" destId="{840E43F6-DC6A-4138-BEDB-0B5C5764BC75}" srcOrd="2" destOrd="0" presId="urn:microsoft.com/office/officeart/2018/2/layout/IconLabelList"/>
    <dgm:cxn modelId="{E1704C70-FD00-4CC8-95A5-701D43888987}" type="presParOf" srcId="{7EEDD47E-15AB-4A6E-BEE9-5029B9E3145D}" destId="{D3FA2DEC-CE92-4D04-B807-202F9D6FFAA5}" srcOrd="5" destOrd="0" presId="urn:microsoft.com/office/officeart/2018/2/layout/IconLabelList"/>
    <dgm:cxn modelId="{47887024-86EE-46B1-A9AC-00D452F9691A}" type="presParOf" srcId="{7EEDD47E-15AB-4A6E-BEE9-5029B9E3145D}" destId="{EC7FE748-6C0A-4F1C-9781-801E0C0B307A}" srcOrd="6" destOrd="0" presId="urn:microsoft.com/office/officeart/2018/2/layout/IconLabelList"/>
    <dgm:cxn modelId="{932E76DA-3EC7-4200-A894-C0CCB08C6C22}" type="presParOf" srcId="{EC7FE748-6C0A-4F1C-9781-801E0C0B307A}" destId="{00D005B0-9700-40A8-9ABA-E2B12F10D40D}" srcOrd="0" destOrd="0" presId="urn:microsoft.com/office/officeart/2018/2/layout/IconLabelList"/>
    <dgm:cxn modelId="{6B8744AB-C42C-45DF-8DD7-A12BECA23B5E}" type="presParOf" srcId="{EC7FE748-6C0A-4F1C-9781-801E0C0B307A}" destId="{39EBF517-E80F-45A1-948F-5E99829C33A0}" srcOrd="1" destOrd="0" presId="urn:microsoft.com/office/officeart/2018/2/layout/IconLabelList"/>
    <dgm:cxn modelId="{BA166BBF-0C24-4412-9A13-0BE0DFBD3923}" type="presParOf" srcId="{EC7FE748-6C0A-4F1C-9781-801E0C0B307A}" destId="{20F253D5-78D6-4AFD-8660-227B8CFC90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9EC0B9-5C89-47AF-8F78-BCAD6F4C60BD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5B315A1-EF72-4A3E-9D06-A1116E618ACE}">
      <dgm:prSet/>
      <dgm:spPr/>
      <dgm:t>
        <a:bodyPr/>
        <a:lstStyle/>
        <a:p>
          <a:r>
            <a:rPr lang="en-GB" b="1" i="0" u="none" dirty="0"/>
            <a:t>Layout of window</a:t>
          </a:r>
          <a:endParaRPr lang="en-US" dirty="0"/>
        </a:p>
      </dgm:t>
    </dgm:pt>
    <dgm:pt modelId="{C7CA21ED-A1FB-426F-BDF8-4176A8060E3C}" type="parTrans" cxnId="{7F3A6899-219C-4C74-A2A2-F46115B0FA4E}">
      <dgm:prSet/>
      <dgm:spPr/>
      <dgm:t>
        <a:bodyPr/>
        <a:lstStyle/>
        <a:p>
          <a:endParaRPr lang="en-US"/>
        </a:p>
      </dgm:t>
    </dgm:pt>
    <dgm:pt modelId="{5E1AD3FB-4809-49C4-BA88-E853CCE98A54}" type="sibTrans" cxnId="{7F3A6899-219C-4C74-A2A2-F46115B0FA4E}">
      <dgm:prSet/>
      <dgm:spPr/>
      <dgm:t>
        <a:bodyPr/>
        <a:lstStyle/>
        <a:p>
          <a:endParaRPr lang="en-US"/>
        </a:p>
      </dgm:t>
    </dgm:pt>
    <dgm:pt modelId="{9B16B388-6E72-44F9-AA78-9CF8BE86FC55}">
      <dgm:prSet/>
      <dgm:spPr/>
      <dgm:t>
        <a:bodyPr/>
        <a:lstStyle/>
        <a:p>
          <a:r>
            <a:rPr lang="en-GB"/>
            <a:t>Filter</a:t>
          </a:r>
          <a:endParaRPr lang="en-US"/>
        </a:p>
      </dgm:t>
    </dgm:pt>
    <dgm:pt modelId="{5487229E-8152-4677-A0D0-D2520306A9C0}" type="parTrans" cxnId="{2CED220C-9F9C-49BB-8B65-C4AF83B79DA4}">
      <dgm:prSet/>
      <dgm:spPr/>
      <dgm:t>
        <a:bodyPr/>
        <a:lstStyle/>
        <a:p>
          <a:endParaRPr lang="en-US"/>
        </a:p>
      </dgm:t>
    </dgm:pt>
    <dgm:pt modelId="{3B37CA19-165B-4C56-846F-43DB010BF27B}" type="sibTrans" cxnId="{2CED220C-9F9C-49BB-8B65-C4AF83B79DA4}">
      <dgm:prSet/>
      <dgm:spPr/>
      <dgm:t>
        <a:bodyPr/>
        <a:lstStyle/>
        <a:p>
          <a:endParaRPr lang="en-US"/>
        </a:p>
      </dgm:t>
    </dgm:pt>
    <dgm:pt modelId="{2E3449A9-F6F5-4E72-BB6C-F089C0BB4C8F}">
      <dgm:prSet/>
      <dgm:spPr/>
      <dgm:t>
        <a:bodyPr/>
        <a:lstStyle/>
        <a:p>
          <a:r>
            <a:rPr lang="en-GB"/>
            <a:t>Format</a:t>
          </a:r>
          <a:endParaRPr lang="en-US"/>
        </a:p>
      </dgm:t>
    </dgm:pt>
    <dgm:pt modelId="{F951ED92-6587-420D-9F77-6C423FBA13B4}" type="parTrans" cxnId="{3CE3FFBB-B160-47EA-B7CE-3B3B8B84F61B}">
      <dgm:prSet/>
      <dgm:spPr/>
      <dgm:t>
        <a:bodyPr/>
        <a:lstStyle/>
        <a:p>
          <a:endParaRPr lang="en-US"/>
        </a:p>
      </dgm:t>
    </dgm:pt>
    <dgm:pt modelId="{6BEF69D9-AEED-4002-98AA-02F0607CC5FE}" type="sibTrans" cxnId="{3CE3FFBB-B160-47EA-B7CE-3B3B8B84F61B}">
      <dgm:prSet/>
      <dgm:spPr/>
      <dgm:t>
        <a:bodyPr/>
        <a:lstStyle/>
        <a:p>
          <a:endParaRPr lang="en-US"/>
        </a:p>
      </dgm:t>
    </dgm:pt>
    <dgm:pt modelId="{5498CC92-BD56-4858-BA95-B711CA0E3A31}">
      <dgm:prSet/>
      <dgm:spPr/>
      <dgm:t>
        <a:bodyPr/>
        <a:lstStyle/>
        <a:p>
          <a:r>
            <a:rPr lang="en-GB"/>
            <a:t>Folders</a:t>
          </a:r>
          <a:endParaRPr lang="en-US"/>
        </a:p>
      </dgm:t>
    </dgm:pt>
    <dgm:pt modelId="{585432CA-A4D8-4771-9E6F-3867FE54E0D7}" type="parTrans" cxnId="{5C545369-672A-4D2A-8913-4F571BD0D9F2}">
      <dgm:prSet/>
      <dgm:spPr/>
      <dgm:t>
        <a:bodyPr/>
        <a:lstStyle/>
        <a:p>
          <a:endParaRPr lang="en-US"/>
        </a:p>
      </dgm:t>
    </dgm:pt>
    <dgm:pt modelId="{40B6BD5B-0E34-4BC9-ABEB-4541F5F20133}" type="sibTrans" cxnId="{5C545369-672A-4D2A-8913-4F571BD0D9F2}">
      <dgm:prSet/>
      <dgm:spPr/>
      <dgm:t>
        <a:bodyPr/>
        <a:lstStyle/>
        <a:p>
          <a:endParaRPr lang="en-US"/>
        </a:p>
      </dgm:t>
    </dgm:pt>
    <dgm:pt modelId="{400D37B0-7908-46CD-B94A-8F81A40A0837}">
      <dgm:prSet/>
      <dgm:spPr/>
      <dgm:t>
        <a:bodyPr/>
        <a:lstStyle/>
        <a:p>
          <a:r>
            <a:rPr lang="en-GB" dirty="0"/>
            <a:t>Pivot Grid</a:t>
          </a:r>
          <a:endParaRPr lang="en-US" dirty="0"/>
        </a:p>
      </dgm:t>
    </dgm:pt>
    <dgm:pt modelId="{CF11CBB1-DC7B-43A0-805B-6000AE281989}" type="parTrans" cxnId="{E895597D-BD5F-4BF4-ACBF-A48379D3DE3C}">
      <dgm:prSet/>
      <dgm:spPr/>
      <dgm:t>
        <a:bodyPr/>
        <a:lstStyle/>
        <a:p>
          <a:endParaRPr lang="en-US"/>
        </a:p>
      </dgm:t>
    </dgm:pt>
    <dgm:pt modelId="{EFA5643B-81E8-49A0-A376-C207DA42FE99}" type="sibTrans" cxnId="{E895597D-BD5F-4BF4-ACBF-A48379D3DE3C}">
      <dgm:prSet/>
      <dgm:spPr/>
      <dgm:t>
        <a:bodyPr/>
        <a:lstStyle/>
        <a:p>
          <a:endParaRPr lang="en-US"/>
        </a:p>
      </dgm:t>
    </dgm:pt>
    <dgm:pt modelId="{B54C1EAE-C393-4F20-95BA-36FC87692405}">
      <dgm:prSet/>
      <dgm:spPr/>
      <dgm:t>
        <a:bodyPr/>
        <a:lstStyle/>
        <a:p>
          <a:r>
            <a:rPr lang="en-GB" dirty="0"/>
            <a:t>DAX Queries</a:t>
          </a:r>
          <a:endParaRPr lang="en-US" dirty="0"/>
        </a:p>
      </dgm:t>
    </dgm:pt>
    <dgm:pt modelId="{9E189E3F-174D-4532-A508-7369C6268DCD}" type="parTrans" cxnId="{812A486F-0058-4D9F-8119-B6DB76138774}">
      <dgm:prSet/>
      <dgm:spPr/>
      <dgm:t>
        <a:bodyPr/>
        <a:lstStyle/>
        <a:p>
          <a:endParaRPr lang="en-US"/>
        </a:p>
      </dgm:t>
    </dgm:pt>
    <dgm:pt modelId="{89A528E0-50A5-40FB-BB25-BAF820310C1D}" type="sibTrans" cxnId="{812A486F-0058-4D9F-8119-B6DB76138774}">
      <dgm:prSet/>
      <dgm:spPr/>
      <dgm:t>
        <a:bodyPr/>
        <a:lstStyle/>
        <a:p>
          <a:endParaRPr lang="en-US"/>
        </a:p>
      </dgm:t>
    </dgm:pt>
    <dgm:pt modelId="{49628DF5-72CA-4F22-8CFE-E56A86E8F70E}">
      <dgm:prSet/>
      <dgm:spPr>
        <a:gradFill flip="none" rotWithShape="0">
          <a:gsLst>
            <a:gs pos="0">
              <a:schemeClr val="accent2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2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GB" i="1" dirty="0">
              <a:solidFill>
                <a:schemeClr val="bg1"/>
              </a:solidFill>
            </a:rPr>
            <a:t>Best Practise Analyser</a:t>
          </a:r>
          <a:endParaRPr lang="en-US" i="1" dirty="0">
            <a:solidFill>
              <a:schemeClr val="bg1"/>
            </a:solidFill>
          </a:endParaRPr>
        </a:p>
      </dgm:t>
    </dgm:pt>
    <dgm:pt modelId="{8A3421C8-AAA0-47AF-B6CD-1BB4BA774CC7}" type="parTrans" cxnId="{C4318C5F-C95F-42AA-B2BB-A7988F9F90CC}">
      <dgm:prSet/>
      <dgm:spPr/>
      <dgm:t>
        <a:bodyPr/>
        <a:lstStyle/>
        <a:p>
          <a:endParaRPr lang="en-GB"/>
        </a:p>
      </dgm:t>
    </dgm:pt>
    <dgm:pt modelId="{601BC7CB-9CD5-42D4-A509-3EDEDCF02B5F}" type="sibTrans" cxnId="{C4318C5F-C95F-42AA-B2BB-A7988F9F90CC}">
      <dgm:prSet/>
      <dgm:spPr/>
      <dgm:t>
        <a:bodyPr/>
        <a:lstStyle/>
        <a:p>
          <a:endParaRPr lang="en-GB"/>
        </a:p>
      </dgm:t>
    </dgm:pt>
    <dgm:pt modelId="{6E77D68A-BB48-4BBD-9DB2-F686D03B30EF}">
      <dgm:prSet/>
      <dgm:spPr/>
      <dgm:t>
        <a:bodyPr/>
        <a:lstStyle/>
        <a:p>
          <a:r>
            <a:rPr lang="en-GB" b="0" i="0" u="none" dirty="0"/>
            <a:t>Expression Editor, TOM and Properties</a:t>
          </a:r>
          <a:endParaRPr lang="en-GB" dirty="0"/>
        </a:p>
      </dgm:t>
    </dgm:pt>
    <dgm:pt modelId="{C3DE0BF8-A490-480D-8D15-B609F419E51A}" type="parTrans" cxnId="{85BAF5C0-D459-4AAA-AAAD-0019BC745847}">
      <dgm:prSet/>
      <dgm:spPr/>
      <dgm:t>
        <a:bodyPr/>
        <a:lstStyle/>
        <a:p>
          <a:endParaRPr lang="en-GB"/>
        </a:p>
      </dgm:t>
    </dgm:pt>
    <dgm:pt modelId="{E2CDAD02-9F36-4838-AD91-B2D4F108F30C}" type="sibTrans" cxnId="{85BAF5C0-D459-4AAA-AAAD-0019BC745847}">
      <dgm:prSet/>
      <dgm:spPr/>
      <dgm:t>
        <a:bodyPr/>
        <a:lstStyle/>
        <a:p>
          <a:endParaRPr lang="en-GB"/>
        </a:p>
      </dgm:t>
    </dgm:pt>
    <dgm:pt modelId="{B00D73F1-C81C-4108-94D1-8BFB04FCBC68}">
      <dgm:prSet/>
      <dgm:spPr/>
      <dgm:t>
        <a:bodyPr/>
        <a:lstStyle/>
        <a:p>
          <a:r>
            <a:rPr lang="en-GB"/>
            <a:t>Show Data</a:t>
          </a:r>
          <a:endParaRPr lang="en-US" dirty="0"/>
        </a:p>
      </dgm:t>
    </dgm:pt>
    <dgm:pt modelId="{8583A818-7831-4CC1-95FB-C5368E53CBD2}" type="parTrans" cxnId="{38631D0E-0023-4777-87A2-CA7483F28810}">
      <dgm:prSet/>
      <dgm:spPr/>
      <dgm:t>
        <a:bodyPr/>
        <a:lstStyle/>
        <a:p>
          <a:endParaRPr lang="en-GB"/>
        </a:p>
      </dgm:t>
    </dgm:pt>
    <dgm:pt modelId="{2A08B845-D8FF-4E12-B139-A12A8C82344A}" type="sibTrans" cxnId="{38631D0E-0023-4777-87A2-CA7483F28810}">
      <dgm:prSet/>
      <dgm:spPr/>
      <dgm:t>
        <a:bodyPr/>
        <a:lstStyle/>
        <a:p>
          <a:endParaRPr lang="en-GB"/>
        </a:p>
      </dgm:t>
    </dgm:pt>
    <dgm:pt modelId="{A8C71B77-8433-427B-ACFB-E9542952AF4C}">
      <dgm:prSet/>
      <dgm:spPr/>
      <dgm:t>
        <a:bodyPr/>
        <a:lstStyle/>
        <a:p>
          <a:r>
            <a:rPr lang="en-US" dirty="0"/>
            <a:t>Show Dependencies</a:t>
          </a:r>
        </a:p>
      </dgm:t>
    </dgm:pt>
    <dgm:pt modelId="{C79EFF9E-CC41-4DE6-B5C2-9946F3B79D8B}" type="parTrans" cxnId="{D5EF77E0-8F2E-4A28-AD87-A554996C170B}">
      <dgm:prSet/>
      <dgm:spPr/>
      <dgm:t>
        <a:bodyPr/>
        <a:lstStyle/>
        <a:p>
          <a:endParaRPr lang="en-GB"/>
        </a:p>
      </dgm:t>
    </dgm:pt>
    <dgm:pt modelId="{08B1AF2D-1474-4CDF-978E-6F8B9FD4B810}" type="sibTrans" cxnId="{D5EF77E0-8F2E-4A28-AD87-A554996C170B}">
      <dgm:prSet/>
      <dgm:spPr/>
      <dgm:t>
        <a:bodyPr/>
        <a:lstStyle/>
        <a:p>
          <a:endParaRPr lang="en-GB"/>
        </a:p>
      </dgm:t>
    </dgm:pt>
    <dgm:pt modelId="{33ACB255-F678-4DE8-A381-935241AB15FE}">
      <dgm:prSet/>
      <dgm:spPr/>
      <dgm:t>
        <a:bodyPr/>
        <a:lstStyle/>
        <a:p>
          <a:r>
            <a:rPr lang="en-US" dirty="0"/>
            <a:t>Find and Replace</a:t>
          </a:r>
        </a:p>
      </dgm:t>
    </dgm:pt>
    <dgm:pt modelId="{DD0B76A2-875C-4692-A8DC-45EA2F091306}" type="parTrans" cxnId="{EA9139E7-AF6F-43C5-ABD4-F37F66929E91}">
      <dgm:prSet/>
      <dgm:spPr/>
      <dgm:t>
        <a:bodyPr/>
        <a:lstStyle/>
        <a:p>
          <a:endParaRPr lang="en-GB"/>
        </a:p>
      </dgm:t>
    </dgm:pt>
    <dgm:pt modelId="{01D407FD-3F59-4BE7-B4AA-25AEC2142414}" type="sibTrans" cxnId="{EA9139E7-AF6F-43C5-ABD4-F37F66929E91}">
      <dgm:prSet/>
      <dgm:spPr/>
      <dgm:t>
        <a:bodyPr/>
        <a:lstStyle/>
        <a:p>
          <a:endParaRPr lang="en-GB"/>
        </a:p>
      </dgm:t>
    </dgm:pt>
    <dgm:pt modelId="{71CEAC92-B7C1-4670-9768-F97A69C72095}">
      <dgm:prSet/>
      <dgm:spPr/>
      <dgm:t>
        <a:bodyPr/>
        <a:lstStyle/>
        <a:p>
          <a:r>
            <a:rPr lang="en-GB"/>
            <a:t>Macros</a:t>
          </a:r>
          <a:endParaRPr lang="en-US" dirty="0"/>
        </a:p>
      </dgm:t>
    </dgm:pt>
    <dgm:pt modelId="{2325F5AC-8724-4426-BDE2-8276F1B569F6}" type="parTrans" cxnId="{DFFFA071-EA58-4B44-9336-22211E3FBB3D}">
      <dgm:prSet/>
      <dgm:spPr/>
      <dgm:t>
        <a:bodyPr/>
        <a:lstStyle/>
        <a:p>
          <a:endParaRPr lang="en-GB"/>
        </a:p>
      </dgm:t>
    </dgm:pt>
    <dgm:pt modelId="{864D60DE-7799-4952-8309-A87BB8F78259}" type="sibTrans" cxnId="{DFFFA071-EA58-4B44-9336-22211E3FBB3D}">
      <dgm:prSet/>
      <dgm:spPr/>
      <dgm:t>
        <a:bodyPr/>
        <a:lstStyle/>
        <a:p>
          <a:endParaRPr lang="en-US"/>
        </a:p>
      </dgm:t>
    </dgm:pt>
    <dgm:pt modelId="{1451230E-B031-45A5-8FB4-FACDC84A8087}" type="pres">
      <dgm:prSet presAssocID="{2F9EC0B9-5C89-47AF-8F78-BCAD6F4C60BD}" presName="diagram" presStyleCnt="0">
        <dgm:presLayoutVars>
          <dgm:dir/>
          <dgm:resizeHandles val="exact"/>
        </dgm:presLayoutVars>
      </dgm:prSet>
      <dgm:spPr/>
    </dgm:pt>
    <dgm:pt modelId="{E42B35DE-B25A-446E-9E1F-A5A1872B59A8}" type="pres">
      <dgm:prSet presAssocID="{C5B315A1-EF72-4A3E-9D06-A1116E618ACE}" presName="node" presStyleLbl="node1" presStyleIdx="0" presStyleCnt="12">
        <dgm:presLayoutVars>
          <dgm:bulletEnabled val="1"/>
        </dgm:presLayoutVars>
      </dgm:prSet>
      <dgm:spPr/>
    </dgm:pt>
    <dgm:pt modelId="{3DEED027-FD4A-4AC4-B7A4-844C844003E2}" type="pres">
      <dgm:prSet presAssocID="{5E1AD3FB-4809-49C4-BA88-E853CCE98A54}" presName="sibTrans" presStyleCnt="0"/>
      <dgm:spPr/>
    </dgm:pt>
    <dgm:pt modelId="{86173406-C9C2-42D0-9E55-EA66DF712375}" type="pres">
      <dgm:prSet presAssocID="{6E77D68A-BB48-4BBD-9DB2-F686D03B30EF}" presName="node" presStyleLbl="node1" presStyleIdx="1" presStyleCnt="12">
        <dgm:presLayoutVars>
          <dgm:bulletEnabled val="1"/>
        </dgm:presLayoutVars>
      </dgm:prSet>
      <dgm:spPr/>
    </dgm:pt>
    <dgm:pt modelId="{BE0DDF22-ACE6-41A6-B3D6-86E18AC57FA9}" type="pres">
      <dgm:prSet presAssocID="{E2CDAD02-9F36-4838-AD91-B2D4F108F30C}" presName="sibTrans" presStyleCnt="0"/>
      <dgm:spPr/>
    </dgm:pt>
    <dgm:pt modelId="{64CE51B0-1F54-4670-96DC-7272C1F76A65}" type="pres">
      <dgm:prSet presAssocID="{A8C71B77-8433-427B-ACFB-E9542952AF4C}" presName="node" presStyleLbl="node1" presStyleIdx="2" presStyleCnt="12">
        <dgm:presLayoutVars>
          <dgm:bulletEnabled val="1"/>
        </dgm:presLayoutVars>
      </dgm:prSet>
      <dgm:spPr/>
    </dgm:pt>
    <dgm:pt modelId="{46201FA5-02F1-437F-B925-B8B5716D4D31}" type="pres">
      <dgm:prSet presAssocID="{08B1AF2D-1474-4CDF-978E-6F8B9FD4B810}" presName="sibTrans" presStyleCnt="0"/>
      <dgm:spPr/>
    </dgm:pt>
    <dgm:pt modelId="{A51C6388-4105-4F57-99C5-BB4633443EF3}" type="pres">
      <dgm:prSet presAssocID="{33ACB255-F678-4DE8-A381-935241AB15FE}" presName="node" presStyleLbl="node1" presStyleIdx="3" presStyleCnt="12">
        <dgm:presLayoutVars>
          <dgm:bulletEnabled val="1"/>
        </dgm:presLayoutVars>
      </dgm:prSet>
      <dgm:spPr/>
    </dgm:pt>
    <dgm:pt modelId="{6B352BDC-E7CC-4AF1-90D7-5C53C238D595}" type="pres">
      <dgm:prSet presAssocID="{01D407FD-3F59-4BE7-B4AA-25AEC2142414}" presName="sibTrans" presStyleCnt="0"/>
      <dgm:spPr/>
    </dgm:pt>
    <dgm:pt modelId="{FDDB5E58-1B4E-42D4-B1D3-0E4BF57721B7}" type="pres">
      <dgm:prSet presAssocID="{B00D73F1-C81C-4108-94D1-8BFB04FCBC68}" presName="node" presStyleLbl="node1" presStyleIdx="4" presStyleCnt="12">
        <dgm:presLayoutVars>
          <dgm:bulletEnabled val="1"/>
        </dgm:presLayoutVars>
      </dgm:prSet>
      <dgm:spPr/>
    </dgm:pt>
    <dgm:pt modelId="{2E06D3CA-F305-4AA0-9193-B8E047C1B032}" type="pres">
      <dgm:prSet presAssocID="{2A08B845-D8FF-4E12-B139-A12A8C82344A}" presName="sibTrans" presStyleCnt="0"/>
      <dgm:spPr/>
    </dgm:pt>
    <dgm:pt modelId="{99372B73-D5A5-4F4D-A725-C763A66BF9DA}" type="pres">
      <dgm:prSet presAssocID="{9B16B388-6E72-44F9-AA78-9CF8BE86FC55}" presName="node" presStyleLbl="node1" presStyleIdx="5" presStyleCnt="12">
        <dgm:presLayoutVars>
          <dgm:bulletEnabled val="1"/>
        </dgm:presLayoutVars>
      </dgm:prSet>
      <dgm:spPr/>
    </dgm:pt>
    <dgm:pt modelId="{59D6FBFB-9128-4498-8645-40B73AB21B40}" type="pres">
      <dgm:prSet presAssocID="{3B37CA19-165B-4C56-846F-43DB010BF27B}" presName="sibTrans" presStyleCnt="0"/>
      <dgm:spPr/>
    </dgm:pt>
    <dgm:pt modelId="{13FC2EAF-BD9F-4662-84DD-370B7E2E3609}" type="pres">
      <dgm:prSet presAssocID="{2E3449A9-F6F5-4E72-BB6C-F089C0BB4C8F}" presName="node" presStyleLbl="node1" presStyleIdx="6" presStyleCnt="12">
        <dgm:presLayoutVars>
          <dgm:bulletEnabled val="1"/>
        </dgm:presLayoutVars>
      </dgm:prSet>
      <dgm:spPr/>
    </dgm:pt>
    <dgm:pt modelId="{7DD974D4-CDB1-4178-ABBE-3521018EEE1E}" type="pres">
      <dgm:prSet presAssocID="{6BEF69D9-AEED-4002-98AA-02F0607CC5FE}" presName="sibTrans" presStyleCnt="0"/>
      <dgm:spPr/>
    </dgm:pt>
    <dgm:pt modelId="{1518C2BF-F05A-492D-9202-5A139856D3C0}" type="pres">
      <dgm:prSet presAssocID="{5498CC92-BD56-4858-BA95-B711CA0E3A31}" presName="node" presStyleLbl="node1" presStyleIdx="7" presStyleCnt="12">
        <dgm:presLayoutVars>
          <dgm:bulletEnabled val="1"/>
        </dgm:presLayoutVars>
      </dgm:prSet>
      <dgm:spPr/>
    </dgm:pt>
    <dgm:pt modelId="{0EA189EE-1AC3-4CF0-B711-B1A85DB62A4A}" type="pres">
      <dgm:prSet presAssocID="{40B6BD5B-0E34-4BC9-ABEB-4541F5F20133}" presName="sibTrans" presStyleCnt="0"/>
      <dgm:spPr/>
    </dgm:pt>
    <dgm:pt modelId="{B0E2C8A3-810F-4095-A258-92BBBF41D797}" type="pres">
      <dgm:prSet presAssocID="{400D37B0-7908-46CD-B94A-8F81A40A0837}" presName="node" presStyleLbl="node1" presStyleIdx="8" presStyleCnt="12">
        <dgm:presLayoutVars>
          <dgm:bulletEnabled val="1"/>
        </dgm:presLayoutVars>
      </dgm:prSet>
      <dgm:spPr/>
    </dgm:pt>
    <dgm:pt modelId="{A63F04BE-DCF4-4F2D-8A22-7213AA85AC3C}" type="pres">
      <dgm:prSet presAssocID="{EFA5643B-81E8-49A0-A376-C207DA42FE99}" presName="sibTrans" presStyleCnt="0"/>
      <dgm:spPr/>
    </dgm:pt>
    <dgm:pt modelId="{57B56FA5-9893-4093-A230-E86DF16279DF}" type="pres">
      <dgm:prSet presAssocID="{71CEAC92-B7C1-4670-9768-F97A69C72095}" presName="node" presStyleLbl="node1" presStyleIdx="9" presStyleCnt="12">
        <dgm:presLayoutVars>
          <dgm:bulletEnabled val="1"/>
        </dgm:presLayoutVars>
      </dgm:prSet>
      <dgm:spPr/>
    </dgm:pt>
    <dgm:pt modelId="{AF70AE21-FF95-4B31-A7B9-CAA75349EBAB}" type="pres">
      <dgm:prSet presAssocID="{864D60DE-7799-4952-8309-A87BB8F78259}" presName="sibTrans" presStyleCnt="0"/>
      <dgm:spPr/>
    </dgm:pt>
    <dgm:pt modelId="{254D21F0-63AD-464B-B818-35A6E6A227F5}" type="pres">
      <dgm:prSet presAssocID="{B54C1EAE-C393-4F20-95BA-36FC87692405}" presName="node" presStyleLbl="node1" presStyleIdx="10" presStyleCnt="12">
        <dgm:presLayoutVars>
          <dgm:bulletEnabled val="1"/>
        </dgm:presLayoutVars>
      </dgm:prSet>
      <dgm:spPr/>
    </dgm:pt>
    <dgm:pt modelId="{DC4E3665-3070-4F84-9996-D22952576130}" type="pres">
      <dgm:prSet presAssocID="{89A528E0-50A5-40FB-BB25-BAF820310C1D}" presName="sibTrans" presStyleCnt="0"/>
      <dgm:spPr/>
    </dgm:pt>
    <dgm:pt modelId="{0001370D-F48B-493E-A637-5D1654008226}" type="pres">
      <dgm:prSet presAssocID="{49628DF5-72CA-4F22-8CFE-E56A86E8F70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CED220C-9F9C-49BB-8B65-C4AF83B79DA4}" srcId="{2F9EC0B9-5C89-47AF-8F78-BCAD6F4C60BD}" destId="{9B16B388-6E72-44F9-AA78-9CF8BE86FC55}" srcOrd="5" destOrd="0" parTransId="{5487229E-8152-4677-A0D0-D2520306A9C0}" sibTransId="{3B37CA19-165B-4C56-846F-43DB010BF27B}"/>
    <dgm:cxn modelId="{38631D0E-0023-4777-87A2-CA7483F28810}" srcId="{2F9EC0B9-5C89-47AF-8F78-BCAD6F4C60BD}" destId="{B00D73F1-C81C-4108-94D1-8BFB04FCBC68}" srcOrd="4" destOrd="0" parTransId="{8583A818-7831-4CC1-95FB-C5368E53CBD2}" sibTransId="{2A08B845-D8FF-4E12-B139-A12A8C82344A}"/>
    <dgm:cxn modelId="{8F7E010F-6F16-4A7F-9191-CD174F44EF7E}" type="presOf" srcId="{B54C1EAE-C393-4F20-95BA-36FC87692405}" destId="{254D21F0-63AD-464B-B818-35A6E6A227F5}" srcOrd="0" destOrd="0" presId="urn:microsoft.com/office/officeart/2005/8/layout/default"/>
    <dgm:cxn modelId="{96C7DE17-5526-472D-A4F4-5E8B9032DD53}" type="presOf" srcId="{9B16B388-6E72-44F9-AA78-9CF8BE86FC55}" destId="{99372B73-D5A5-4F4D-A725-C763A66BF9DA}" srcOrd="0" destOrd="0" presId="urn:microsoft.com/office/officeart/2005/8/layout/default"/>
    <dgm:cxn modelId="{8DF6AA21-0F4F-4B0C-B24A-E5F434454B3D}" type="presOf" srcId="{49628DF5-72CA-4F22-8CFE-E56A86E8F70E}" destId="{0001370D-F48B-493E-A637-5D1654008226}" srcOrd="0" destOrd="0" presId="urn:microsoft.com/office/officeart/2005/8/layout/default"/>
    <dgm:cxn modelId="{2DC4D036-00D4-4370-BDF2-F599B031E872}" type="presOf" srcId="{400D37B0-7908-46CD-B94A-8F81A40A0837}" destId="{B0E2C8A3-810F-4095-A258-92BBBF41D797}" srcOrd="0" destOrd="0" presId="urn:microsoft.com/office/officeart/2005/8/layout/default"/>
    <dgm:cxn modelId="{3DC26F37-8F1D-46C7-898C-3EEAF34B7AD0}" type="presOf" srcId="{33ACB255-F678-4DE8-A381-935241AB15FE}" destId="{A51C6388-4105-4F57-99C5-BB4633443EF3}" srcOrd="0" destOrd="0" presId="urn:microsoft.com/office/officeart/2005/8/layout/default"/>
    <dgm:cxn modelId="{252E053D-20CA-43C5-BADE-2B3F12C9A65A}" type="presOf" srcId="{5498CC92-BD56-4858-BA95-B711CA0E3A31}" destId="{1518C2BF-F05A-492D-9202-5A139856D3C0}" srcOrd="0" destOrd="0" presId="urn:microsoft.com/office/officeart/2005/8/layout/default"/>
    <dgm:cxn modelId="{C4318C5F-C95F-42AA-B2BB-A7988F9F90CC}" srcId="{2F9EC0B9-5C89-47AF-8F78-BCAD6F4C60BD}" destId="{49628DF5-72CA-4F22-8CFE-E56A86E8F70E}" srcOrd="11" destOrd="0" parTransId="{8A3421C8-AAA0-47AF-B6CD-1BB4BA774CC7}" sibTransId="{601BC7CB-9CD5-42D4-A509-3EDEDCF02B5F}"/>
    <dgm:cxn modelId="{CDE84663-C397-41AD-A150-9DBEDB39913C}" type="presOf" srcId="{2E3449A9-F6F5-4E72-BB6C-F089C0BB4C8F}" destId="{13FC2EAF-BD9F-4662-84DD-370B7E2E3609}" srcOrd="0" destOrd="0" presId="urn:microsoft.com/office/officeart/2005/8/layout/default"/>
    <dgm:cxn modelId="{E43A7644-CA2C-47A9-A783-975728981467}" type="presOf" srcId="{C5B315A1-EF72-4A3E-9D06-A1116E618ACE}" destId="{E42B35DE-B25A-446E-9E1F-A5A1872B59A8}" srcOrd="0" destOrd="0" presId="urn:microsoft.com/office/officeart/2005/8/layout/default"/>
    <dgm:cxn modelId="{5C545369-672A-4D2A-8913-4F571BD0D9F2}" srcId="{2F9EC0B9-5C89-47AF-8F78-BCAD6F4C60BD}" destId="{5498CC92-BD56-4858-BA95-B711CA0E3A31}" srcOrd="7" destOrd="0" parTransId="{585432CA-A4D8-4771-9E6F-3867FE54E0D7}" sibTransId="{40B6BD5B-0E34-4BC9-ABEB-4541F5F20133}"/>
    <dgm:cxn modelId="{812A486F-0058-4D9F-8119-B6DB76138774}" srcId="{2F9EC0B9-5C89-47AF-8F78-BCAD6F4C60BD}" destId="{B54C1EAE-C393-4F20-95BA-36FC87692405}" srcOrd="10" destOrd="0" parTransId="{9E189E3F-174D-4532-A508-7369C6268DCD}" sibTransId="{89A528E0-50A5-40FB-BB25-BAF820310C1D}"/>
    <dgm:cxn modelId="{DFFFA071-EA58-4B44-9336-22211E3FBB3D}" srcId="{2F9EC0B9-5C89-47AF-8F78-BCAD6F4C60BD}" destId="{71CEAC92-B7C1-4670-9768-F97A69C72095}" srcOrd="9" destOrd="0" parTransId="{2325F5AC-8724-4426-BDE2-8276F1B569F6}" sibTransId="{864D60DE-7799-4952-8309-A87BB8F78259}"/>
    <dgm:cxn modelId="{4392F95A-B664-467E-88FC-6E548181F11B}" type="presOf" srcId="{2F9EC0B9-5C89-47AF-8F78-BCAD6F4C60BD}" destId="{1451230E-B031-45A5-8FB4-FACDC84A8087}" srcOrd="0" destOrd="0" presId="urn:microsoft.com/office/officeart/2005/8/layout/default"/>
    <dgm:cxn modelId="{E895597D-BD5F-4BF4-ACBF-A48379D3DE3C}" srcId="{2F9EC0B9-5C89-47AF-8F78-BCAD6F4C60BD}" destId="{400D37B0-7908-46CD-B94A-8F81A40A0837}" srcOrd="8" destOrd="0" parTransId="{CF11CBB1-DC7B-43A0-805B-6000AE281989}" sibTransId="{EFA5643B-81E8-49A0-A376-C207DA42FE99}"/>
    <dgm:cxn modelId="{DB9EBF80-3FB1-4039-A5B4-30B3C00D4760}" type="presOf" srcId="{6E77D68A-BB48-4BBD-9DB2-F686D03B30EF}" destId="{86173406-C9C2-42D0-9E55-EA66DF712375}" srcOrd="0" destOrd="0" presId="urn:microsoft.com/office/officeart/2005/8/layout/default"/>
    <dgm:cxn modelId="{7F3A6899-219C-4C74-A2A2-F46115B0FA4E}" srcId="{2F9EC0B9-5C89-47AF-8F78-BCAD6F4C60BD}" destId="{C5B315A1-EF72-4A3E-9D06-A1116E618ACE}" srcOrd="0" destOrd="0" parTransId="{C7CA21ED-A1FB-426F-BDF8-4176A8060E3C}" sibTransId="{5E1AD3FB-4809-49C4-BA88-E853CCE98A54}"/>
    <dgm:cxn modelId="{A65AA0A6-F3BF-4FC8-9C28-F8D66E0EF4B9}" type="presOf" srcId="{71CEAC92-B7C1-4670-9768-F97A69C72095}" destId="{57B56FA5-9893-4093-A230-E86DF16279DF}" srcOrd="0" destOrd="0" presId="urn:microsoft.com/office/officeart/2005/8/layout/default"/>
    <dgm:cxn modelId="{3CE3FFBB-B160-47EA-B7CE-3B3B8B84F61B}" srcId="{2F9EC0B9-5C89-47AF-8F78-BCAD6F4C60BD}" destId="{2E3449A9-F6F5-4E72-BB6C-F089C0BB4C8F}" srcOrd="6" destOrd="0" parTransId="{F951ED92-6587-420D-9F77-6C423FBA13B4}" sibTransId="{6BEF69D9-AEED-4002-98AA-02F0607CC5FE}"/>
    <dgm:cxn modelId="{85BAF5C0-D459-4AAA-AAAD-0019BC745847}" srcId="{2F9EC0B9-5C89-47AF-8F78-BCAD6F4C60BD}" destId="{6E77D68A-BB48-4BBD-9DB2-F686D03B30EF}" srcOrd="1" destOrd="0" parTransId="{C3DE0BF8-A490-480D-8D15-B609F419E51A}" sibTransId="{E2CDAD02-9F36-4838-AD91-B2D4F108F30C}"/>
    <dgm:cxn modelId="{098949DB-3ACD-4489-A15F-E69099B80192}" type="presOf" srcId="{A8C71B77-8433-427B-ACFB-E9542952AF4C}" destId="{64CE51B0-1F54-4670-96DC-7272C1F76A65}" srcOrd="0" destOrd="0" presId="urn:microsoft.com/office/officeart/2005/8/layout/default"/>
    <dgm:cxn modelId="{D5EF77E0-8F2E-4A28-AD87-A554996C170B}" srcId="{2F9EC0B9-5C89-47AF-8F78-BCAD6F4C60BD}" destId="{A8C71B77-8433-427B-ACFB-E9542952AF4C}" srcOrd="2" destOrd="0" parTransId="{C79EFF9E-CC41-4DE6-B5C2-9946F3B79D8B}" sibTransId="{08B1AF2D-1474-4CDF-978E-6F8B9FD4B810}"/>
    <dgm:cxn modelId="{EA9139E7-AF6F-43C5-ABD4-F37F66929E91}" srcId="{2F9EC0B9-5C89-47AF-8F78-BCAD6F4C60BD}" destId="{33ACB255-F678-4DE8-A381-935241AB15FE}" srcOrd="3" destOrd="0" parTransId="{DD0B76A2-875C-4692-A8DC-45EA2F091306}" sibTransId="{01D407FD-3F59-4BE7-B4AA-25AEC2142414}"/>
    <dgm:cxn modelId="{C400BCFD-53F7-469B-81A2-E4A7608E5622}" type="presOf" srcId="{B00D73F1-C81C-4108-94D1-8BFB04FCBC68}" destId="{FDDB5E58-1B4E-42D4-B1D3-0E4BF57721B7}" srcOrd="0" destOrd="0" presId="urn:microsoft.com/office/officeart/2005/8/layout/default"/>
    <dgm:cxn modelId="{3591CE00-E284-42F9-837A-3D849F65D08D}" type="presParOf" srcId="{1451230E-B031-45A5-8FB4-FACDC84A8087}" destId="{E42B35DE-B25A-446E-9E1F-A5A1872B59A8}" srcOrd="0" destOrd="0" presId="urn:microsoft.com/office/officeart/2005/8/layout/default"/>
    <dgm:cxn modelId="{91EFD1B0-95AF-4CC2-B95C-E259221A66FD}" type="presParOf" srcId="{1451230E-B031-45A5-8FB4-FACDC84A8087}" destId="{3DEED027-FD4A-4AC4-B7A4-844C844003E2}" srcOrd="1" destOrd="0" presId="urn:microsoft.com/office/officeart/2005/8/layout/default"/>
    <dgm:cxn modelId="{E11326F1-3E05-4B52-861A-93898DFFD497}" type="presParOf" srcId="{1451230E-B031-45A5-8FB4-FACDC84A8087}" destId="{86173406-C9C2-42D0-9E55-EA66DF712375}" srcOrd="2" destOrd="0" presId="urn:microsoft.com/office/officeart/2005/8/layout/default"/>
    <dgm:cxn modelId="{9EC1542D-AA36-4E52-A2AE-DD047C7F22CA}" type="presParOf" srcId="{1451230E-B031-45A5-8FB4-FACDC84A8087}" destId="{BE0DDF22-ACE6-41A6-B3D6-86E18AC57FA9}" srcOrd="3" destOrd="0" presId="urn:microsoft.com/office/officeart/2005/8/layout/default"/>
    <dgm:cxn modelId="{DBA9D644-26B4-4646-A496-D4A6C12673D1}" type="presParOf" srcId="{1451230E-B031-45A5-8FB4-FACDC84A8087}" destId="{64CE51B0-1F54-4670-96DC-7272C1F76A65}" srcOrd="4" destOrd="0" presId="urn:microsoft.com/office/officeart/2005/8/layout/default"/>
    <dgm:cxn modelId="{D2098C55-C93E-4444-A458-AD164C6E5D2E}" type="presParOf" srcId="{1451230E-B031-45A5-8FB4-FACDC84A8087}" destId="{46201FA5-02F1-437F-B925-B8B5716D4D31}" srcOrd="5" destOrd="0" presId="urn:microsoft.com/office/officeart/2005/8/layout/default"/>
    <dgm:cxn modelId="{5BAE830D-1F6F-4A2C-843C-438057993F6C}" type="presParOf" srcId="{1451230E-B031-45A5-8FB4-FACDC84A8087}" destId="{A51C6388-4105-4F57-99C5-BB4633443EF3}" srcOrd="6" destOrd="0" presId="urn:microsoft.com/office/officeart/2005/8/layout/default"/>
    <dgm:cxn modelId="{1AC88650-8F18-4F79-BB22-0950E99F05EE}" type="presParOf" srcId="{1451230E-B031-45A5-8FB4-FACDC84A8087}" destId="{6B352BDC-E7CC-4AF1-90D7-5C53C238D595}" srcOrd="7" destOrd="0" presId="urn:microsoft.com/office/officeart/2005/8/layout/default"/>
    <dgm:cxn modelId="{7252234E-AC68-4D71-B852-87B659BADBBB}" type="presParOf" srcId="{1451230E-B031-45A5-8FB4-FACDC84A8087}" destId="{FDDB5E58-1B4E-42D4-B1D3-0E4BF57721B7}" srcOrd="8" destOrd="0" presId="urn:microsoft.com/office/officeart/2005/8/layout/default"/>
    <dgm:cxn modelId="{4C10EB66-3E5C-4F0C-BEAE-27F91222BC67}" type="presParOf" srcId="{1451230E-B031-45A5-8FB4-FACDC84A8087}" destId="{2E06D3CA-F305-4AA0-9193-B8E047C1B032}" srcOrd="9" destOrd="0" presId="urn:microsoft.com/office/officeart/2005/8/layout/default"/>
    <dgm:cxn modelId="{30235FB6-091C-4222-BD41-CB18279F0BF8}" type="presParOf" srcId="{1451230E-B031-45A5-8FB4-FACDC84A8087}" destId="{99372B73-D5A5-4F4D-A725-C763A66BF9DA}" srcOrd="10" destOrd="0" presId="urn:microsoft.com/office/officeart/2005/8/layout/default"/>
    <dgm:cxn modelId="{BF97738E-4AFE-4988-AF61-005FC22FED1B}" type="presParOf" srcId="{1451230E-B031-45A5-8FB4-FACDC84A8087}" destId="{59D6FBFB-9128-4498-8645-40B73AB21B40}" srcOrd="11" destOrd="0" presId="urn:microsoft.com/office/officeart/2005/8/layout/default"/>
    <dgm:cxn modelId="{6A3F26F7-B110-47D2-805F-410B1284CE7A}" type="presParOf" srcId="{1451230E-B031-45A5-8FB4-FACDC84A8087}" destId="{13FC2EAF-BD9F-4662-84DD-370B7E2E3609}" srcOrd="12" destOrd="0" presId="urn:microsoft.com/office/officeart/2005/8/layout/default"/>
    <dgm:cxn modelId="{BA220C5C-B43E-412C-888C-B01D4896AEA8}" type="presParOf" srcId="{1451230E-B031-45A5-8FB4-FACDC84A8087}" destId="{7DD974D4-CDB1-4178-ABBE-3521018EEE1E}" srcOrd="13" destOrd="0" presId="urn:microsoft.com/office/officeart/2005/8/layout/default"/>
    <dgm:cxn modelId="{D6E6E43E-BCD8-46A3-8365-D4C1F7787317}" type="presParOf" srcId="{1451230E-B031-45A5-8FB4-FACDC84A8087}" destId="{1518C2BF-F05A-492D-9202-5A139856D3C0}" srcOrd="14" destOrd="0" presId="urn:microsoft.com/office/officeart/2005/8/layout/default"/>
    <dgm:cxn modelId="{86A18804-CE49-4873-A5DF-E2F814CE95A6}" type="presParOf" srcId="{1451230E-B031-45A5-8FB4-FACDC84A8087}" destId="{0EA189EE-1AC3-4CF0-B711-B1A85DB62A4A}" srcOrd="15" destOrd="0" presId="urn:microsoft.com/office/officeart/2005/8/layout/default"/>
    <dgm:cxn modelId="{12420326-A1F8-4781-96D2-3CE755AF13CB}" type="presParOf" srcId="{1451230E-B031-45A5-8FB4-FACDC84A8087}" destId="{B0E2C8A3-810F-4095-A258-92BBBF41D797}" srcOrd="16" destOrd="0" presId="urn:microsoft.com/office/officeart/2005/8/layout/default"/>
    <dgm:cxn modelId="{80504B61-B57E-4F10-AA8A-6058BC8E7ECA}" type="presParOf" srcId="{1451230E-B031-45A5-8FB4-FACDC84A8087}" destId="{A63F04BE-DCF4-4F2D-8A22-7213AA85AC3C}" srcOrd="17" destOrd="0" presId="urn:microsoft.com/office/officeart/2005/8/layout/default"/>
    <dgm:cxn modelId="{7CAA7593-7869-407D-AF70-D07AF0B34FC3}" type="presParOf" srcId="{1451230E-B031-45A5-8FB4-FACDC84A8087}" destId="{57B56FA5-9893-4093-A230-E86DF16279DF}" srcOrd="18" destOrd="0" presId="urn:microsoft.com/office/officeart/2005/8/layout/default"/>
    <dgm:cxn modelId="{0B490BF4-D906-4DD2-8801-B8CD3128E6B7}" type="presParOf" srcId="{1451230E-B031-45A5-8FB4-FACDC84A8087}" destId="{AF70AE21-FF95-4B31-A7B9-CAA75349EBAB}" srcOrd="19" destOrd="0" presId="urn:microsoft.com/office/officeart/2005/8/layout/default"/>
    <dgm:cxn modelId="{B44CDDB5-0ACB-4465-BECA-AAC5EA391819}" type="presParOf" srcId="{1451230E-B031-45A5-8FB4-FACDC84A8087}" destId="{254D21F0-63AD-464B-B818-35A6E6A227F5}" srcOrd="20" destOrd="0" presId="urn:microsoft.com/office/officeart/2005/8/layout/default"/>
    <dgm:cxn modelId="{B93CF8DD-BC53-409C-8D83-153FCB285C3F}" type="presParOf" srcId="{1451230E-B031-45A5-8FB4-FACDC84A8087}" destId="{DC4E3665-3070-4F84-9996-D22952576130}" srcOrd="21" destOrd="0" presId="urn:microsoft.com/office/officeart/2005/8/layout/default"/>
    <dgm:cxn modelId="{D15A4536-CAF7-457F-80A4-E318F401BB57}" type="presParOf" srcId="{1451230E-B031-45A5-8FB4-FACDC84A8087}" destId="{0001370D-F48B-493E-A637-5D1654008226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8F2AE-3D12-4ABB-8675-ACD9FD53861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13472-8FB3-4D04-BC0A-21D0B85359CD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8BC4-F002-4CDD-BC0B-583DC73F51D9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Desktop Analyst – external tool</a:t>
          </a:r>
          <a:endParaRPr lang="en-US" sz="2400" kern="1200"/>
        </a:p>
      </dsp:txBody>
      <dsp:txXfrm>
        <a:off x="1834517" y="469890"/>
        <a:ext cx="3148942" cy="1335915"/>
      </dsp:txXfrm>
    </dsp:sp>
    <dsp:sp modelId="{9FA2CCFE-DAA1-467C-84EC-0C07F6DD94A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AA5C2-C846-4171-9E19-9085DCE1055C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C1175-911E-49FE-9A05-B46D5A7389E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Support Engineer -  many models remotely, read/refresh</a:t>
          </a:r>
          <a:endParaRPr lang="en-US" sz="2400" kern="1200"/>
        </a:p>
      </dsp:txBody>
      <dsp:txXfrm>
        <a:off x="7154322" y="469890"/>
        <a:ext cx="3148942" cy="1335915"/>
      </dsp:txXfrm>
    </dsp:sp>
    <dsp:sp modelId="{B642C24E-A232-4A30-B202-A67A1377664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C8B78-F3D3-421F-A10E-9BF8E23AC0A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37068-E34E-47BD-9FCA-0584E6F1C4D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Team or Enterprise data Model Developer – create and manage</a:t>
          </a:r>
          <a:endParaRPr lang="en-US" sz="2400" kern="1200"/>
        </a:p>
      </dsp:txBody>
      <dsp:txXfrm>
        <a:off x="1834517" y="2545532"/>
        <a:ext cx="3148942" cy="1335915"/>
      </dsp:txXfrm>
    </dsp:sp>
    <dsp:sp modelId="{DB2267AF-E35B-4EB2-B1BC-693EC83A8101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7A3F2-9CB9-4A41-81B1-EC652B616CDF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51348-0FC5-444E-A284-35535213899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Solution Architect – source control and CI/CD 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(</a:t>
          </a:r>
          <a:r>
            <a:rPr lang="en-GB" sz="1400" b="0" i="0" kern="1200" dirty="0">
              <a:solidFill>
                <a:srgbClr val="E8EAED"/>
              </a:solidFill>
              <a:effectLst/>
              <a:latin typeface="Google Sans"/>
            </a:rPr>
            <a:t>continuous integration and continuous deployment )</a:t>
          </a:r>
          <a:r>
            <a:rPr lang="en-GB" sz="1400" kern="1200" dirty="0"/>
            <a:t> </a:t>
          </a:r>
          <a:endParaRPr lang="en-US" sz="2100" kern="1200" dirty="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BA456-753E-4DF2-93A8-A79BB138E7B1}">
      <dsp:nvSpPr>
        <dsp:cNvPr id="0" name=""/>
        <dsp:cNvSpPr/>
      </dsp:nvSpPr>
      <dsp:spPr>
        <a:xfrm>
          <a:off x="827553" y="958910"/>
          <a:ext cx="1072332" cy="1072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ACA68-EA38-4882-9215-4A34E059B17B}">
      <dsp:nvSpPr>
        <dsp:cNvPr id="0" name=""/>
        <dsp:cNvSpPr/>
      </dsp:nvSpPr>
      <dsp:spPr>
        <a:xfrm>
          <a:off x="172239" y="2347624"/>
          <a:ext cx="23829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Automate tasks &amp; enhancing productivity</a:t>
          </a:r>
          <a:endParaRPr lang="en-US" sz="2000" kern="1200"/>
        </a:p>
      </dsp:txBody>
      <dsp:txXfrm>
        <a:off x="172239" y="2347624"/>
        <a:ext cx="2382961" cy="720000"/>
      </dsp:txXfrm>
    </dsp:sp>
    <dsp:sp modelId="{3CAC838A-5694-4682-920C-DEF290C34EE3}">
      <dsp:nvSpPr>
        <dsp:cNvPr id="0" name=""/>
        <dsp:cNvSpPr/>
      </dsp:nvSpPr>
      <dsp:spPr>
        <a:xfrm>
          <a:off x="3627532" y="958910"/>
          <a:ext cx="1072332" cy="1072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C4AB5-6BC0-470B-932D-FF63967CC8A6}">
      <dsp:nvSpPr>
        <dsp:cNvPr id="0" name=""/>
        <dsp:cNvSpPr/>
      </dsp:nvSpPr>
      <dsp:spPr>
        <a:xfrm>
          <a:off x="2972218" y="2347624"/>
          <a:ext cx="23829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Help optimize data models</a:t>
          </a:r>
          <a:endParaRPr lang="en-US" sz="2000" kern="1200"/>
        </a:p>
      </dsp:txBody>
      <dsp:txXfrm>
        <a:off x="2972218" y="2347624"/>
        <a:ext cx="2382961" cy="720000"/>
      </dsp:txXfrm>
    </dsp:sp>
    <dsp:sp modelId="{F69F8734-9C47-49CA-8AB2-CF02C5CE270B}">
      <dsp:nvSpPr>
        <dsp:cNvPr id="0" name=""/>
        <dsp:cNvSpPr/>
      </dsp:nvSpPr>
      <dsp:spPr>
        <a:xfrm>
          <a:off x="6427511" y="958910"/>
          <a:ext cx="1072332" cy="10723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E43F6-DC6A-4138-BEDB-0B5C5764BC75}">
      <dsp:nvSpPr>
        <dsp:cNvPr id="0" name=""/>
        <dsp:cNvSpPr/>
      </dsp:nvSpPr>
      <dsp:spPr>
        <a:xfrm>
          <a:off x="5772197" y="2347624"/>
          <a:ext cx="23829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Write better DAX in less time</a:t>
          </a:r>
          <a:endParaRPr lang="en-US" sz="2000" kern="1200" dirty="0"/>
        </a:p>
      </dsp:txBody>
      <dsp:txXfrm>
        <a:off x="5772197" y="2347624"/>
        <a:ext cx="2382961" cy="720000"/>
      </dsp:txXfrm>
    </dsp:sp>
    <dsp:sp modelId="{00D005B0-9700-40A8-9ABA-E2B12F10D40D}">
      <dsp:nvSpPr>
        <dsp:cNvPr id="0" name=""/>
        <dsp:cNvSpPr/>
      </dsp:nvSpPr>
      <dsp:spPr>
        <a:xfrm>
          <a:off x="9227491" y="958910"/>
          <a:ext cx="1072332" cy="10723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253D5-78D6-4AFD-8660-227B8CFC900B}">
      <dsp:nvSpPr>
        <dsp:cNvPr id="0" name=""/>
        <dsp:cNvSpPr/>
      </dsp:nvSpPr>
      <dsp:spPr>
        <a:xfrm>
          <a:off x="8572176" y="2347624"/>
          <a:ext cx="23829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Unlock advanced modelling features</a:t>
          </a:r>
          <a:endParaRPr lang="en-US" sz="2000" kern="1200"/>
        </a:p>
      </dsp:txBody>
      <dsp:txXfrm>
        <a:off x="8572176" y="2347624"/>
        <a:ext cx="238296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B35DE-B25A-446E-9E1F-A5A1872B59A8}">
      <dsp:nvSpPr>
        <dsp:cNvPr id="0" name=""/>
        <dsp:cNvSpPr/>
      </dsp:nvSpPr>
      <dsp:spPr>
        <a:xfrm>
          <a:off x="56978" y="3314"/>
          <a:ext cx="2036318" cy="1221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u="none" kern="1200" dirty="0"/>
            <a:t>Layout of window</a:t>
          </a:r>
          <a:endParaRPr lang="en-US" sz="2400" kern="1200" dirty="0"/>
        </a:p>
      </dsp:txBody>
      <dsp:txXfrm>
        <a:off x="56978" y="3314"/>
        <a:ext cx="2036318" cy="1221790"/>
      </dsp:txXfrm>
    </dsp:sp>
    <dsp:sp modelId="{86173406-C9C2-42D0-9E55-EA66DF712375}">
      <dsp:nvSpPr>
        <dsp:cNvPr id="0" name=""/>
        <dsp:cNvSpPr/>
      </dsp:nvSpPr>
      <dsp:spPr>
        <a:xfrm>
          <a:off x="2296927" y="3314"/>
          <a:ext cx="2036318" cy="1221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u="none" kern="1200" dirty="0"/>
            <a:t>Expression Editor, TOM and Properties</a:t>
          </a:r>
          <a:endParaRPr lang="en-GB" sz="2400" kern="1200" dirty="0"/>
        </a:p>
      </dsp:txBody>
      <dsp:txXfrm>
        <a:off x="2296927" y="3314"/>
        <a:ext cx="2036318" cy="1221790"/>
      </dsp:txXfrm>
    </dsp:sp>
    <dsp:sp modelId="{64CE51B0-1F54-4670-96DC-7272C1F76A65}">
      <dsp:nvSpPr>
        <dsp:cNvPr id="0" name=""/>
        <dsp:cNvSpPr/>
      </dsp:nvSpPr>
      <dsp:spPr>
        <a:xfrm>
          <a:off x="4536877" y="3314"/>
          <a:ext cx="2036318" cy="1221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Show Dependencies</a:t>
          </a:r>
        </a:p>
      </dsp:txBody>
      <dsp:txXfrm>
        <a:off x="4536877" y="3314"/>
        <a:ext cx="2036318" cy="1221790"/>
      </dsp:txXfrm>
    </dsp:sp>
    <dsp:sp modelId="{A51C6388-4105-4F57-99C5-BB4633443EF3}">
      <dsp:nvSpPr>
        <dsp:cNvPr id="0" name=""/>
        <dsp:cNvSpPr/>
      </dsp:nvSpPr>
      <dsp:spPr>
        <a:xfrm>
          <a:off x="56978" y="1428737"/>
          <a:ext cx="2036318" cy="1221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Find and Replace</a:t>
          </a:r>
        </a:p>
      </dsp:txBody>
      <dsp:txXfrm>
        <a:off x="56978" y="1428737"/>
        <a:ext cx="2036318" cy="1221790"/>
      </dsp:txXfrm>
    </dsp:sp>
    <dsp:sp modelId="{FDDB5E58-1B4E-42D4-B1D3-0E4BF57721B7}">
      <dsp:nvSpPr>
        <dsp:cNvPr id="0" name=""/>
        <dsp:cNvSpPr/>
      </dsp:nvSpPr>
      <dsp:spPr>
        <a:xfrm>
          <a:off x="2296927" y="1428737"/>
          <a:ext cx="2036318" cy="1221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Show Data</a:t>
          </a:r>
          <a:endParaRPr lang="en-US" sz="2400" kern="1200" dirty="0"/>
        </a:p>
      </dsp:txBody>
      <dsp:txXfrm>
        <a:off x="2296927" y="1428737"/>
        <a:ext cx="2036318" cy="1221790"/>
      </dsp:txXfrm>
    </dsp:sp>
    <dsp:sp modelId="{99372B73-D5A5-4F4D-A725-C763A66BF9DA}">
      <dsp:nvSpPr>
        <dsp:cNvPr id="0" name=""/>
        <dsp:cNvSpPr/>
      </dsp:nvSpPr>
      <dsp:spPr>
        <a:xfrm>
          <a:off x="4536877" y="1428737"/>
          <a:ext cx="2036318" cy="1221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Filter</a:t>
          </a:r>
          <a:endParaRPr lang="en-US" sz="2400" kern="1200"/>
        </a:p>
      </dsp:txBody>
      <dsp:txXfrm>
        <a:off x="4536877" y="1428737"/>
        <a:ext cx="2036318" cy="1221790"/>
      </dsp:txXfrm>
    </dsp:sp>
    <dsp:sp modelId="{13FC2EAF-BD9F-4662-84DD-370B7E2E3609}">
      <dsp:nvSpPr>
        <dsp:cNvPr id="0" name=""/>
        <dsp:cNvSpPr/>
      </dsp:nvSpPr>
      <dsp:spPr>
        <a:xfrm>
          <a:off x="56978" y="2854159"/>
          <a:ext cx="2036318" cy="1221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Format</a:t>
          </a:r>
          <a:endParaRPr lang="en-US" sz="2400" kern="1200"/>
        </a:p>
      </dsp:txBody>
      <dsp:txXfrm>
        <a:off x="56978" y="2854159"/>
        <a:ext cx="2036318" cy="1221790"/>
      </dsp:txXfrm>
    </dsp:sp>
    <dsp:sp modelId="{1518C2BF-F05A-492D-9202-5A139856D3C0}">
      <dsp:nvSpPr>
        <dsp:cNvPr id="0" name=""/>
        <dsp:cNvSpPr/>
      </dsp:nvSpPr>
      <dsp:spPr>
        <a:xfrm>
          <a:off x="2296927" y="2854159"/>
          <a:ext cx="2036318" cy="1221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Folders</a:t>
          </a:r>
          <a:endParaRPr lang="en-US" sz="2400" kern="1200"/>
        </a:p>
      </dsp:txBody>
      <dsp:txXfrm>
        <a:off x="2296927" y="2854159"/>
        <a:ext cx="2036318" cy="1221790"/>
      </dsp:txXfrm>
    </dsp:sp>
    <dsp:sp modelId="{B0E2C8A3-810F-4095-A258-92BBBF41D797}">
      <dsp:nvSpPr>
        <dsp:cNvPr id="0" name=""/>
        <dsp:cNvSpPr/>
      </dsp:nvSpPr>
      <dsp:spPr>
        <a:xfrm>
          <a:off x="4536877" y="2854159"/>
          <a:ext cx="2036318" cy="1221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Pivot Grid</a:t>
          </a:r>
          <a:endParaRPr lang="en-US" sz="2400" kern="1200" dirty="0"/>
        </a:p>
      </dsp:txBody>
      <dsp:txXfrm>
        <a:off x="4536877" y="2854159"/>
        <a:ext cx="2036318" cy="1221790"/>
      </dsp:txXfrm>
    </dsp:sp>
    <dsp:sp modelId="{57B56FA5-9893-4093-A230-E86DF16279DF}">
      <dsp:nvSpPr>
        <dsp:cNvPr id="0" name=""/>
        <dsp:cNvSpPr/>
      </dsp:nvSpPr>
      <dsp:spPr>
        <a:xfrm>
          <a:off x="56978" y="4279582"/>
          <a:ext cx="2036318" cy="1221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Macros</a:t>
          </a:r>
          <a:endParaRPr lang="en-US" sz="2400" kern="1200" dirty="0"/>
        </a:p>
      </dsp:txBody>
      <dsp:txXfrm>
        <a:off x="56978" y="4279582"/>
        <a:ext cx="2036318" cy="1221790"/>
      </dsp:txXfrm>
    </dsp:sp>
    <dsp:sp modelId="{254D21F0-63AD-464B-B818-35A6E6A227F5}">
      <dsp:nvSpPr>
        <dsp:cNvPr id="0" name=""/>
        <dsp:cNvSpPr/>
      </dsp:nvSpPr>
      <dsp:spPr>
        <a:xfrm>
          <a:off x="2296927" y="4279582"/>
          <a:ext cx="2036318" cy="1221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DAX Queries</a:t>
          </a:r>
          <a:endParaRPr lang="en-US" sz="2400" kern="1200" dirty="0"/>
        </a:p>
      </dsp:txBody>
      <dsp:txXfrm>
        <a:off x="2296927" y="4279582"/>
        <a:ext cx="2036318" cy="1221790"/>
      </dsp:txXfrm>
    </dsp:sp>
    <dsp:sp modelId="{0001370D-F48B-493E-A637-5D1654008226}">
      <dsp:nvSpPr>
        <dsp:cNvPr id="0" name=""/>
        <dsp:cNvSpPr/>
      </dsp:nvSpPr>
      <dsp:spPr>
        <a:xfrm>
          <a:off x="4536877" y="4279582"/>
          <a:ext cx="2036318" cy="1221790"/>
        </a:xfrm>
        <a:prstGeom prst="rect">
          <a:avLst/>
        </a:prstGeom>
        <a:gradFill flip="none" rotWithShape="0">
          <a:gsLst>
            <a:gs pos="0">
              <a:schemeClr val="accent2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2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i="1" kern="1200" dirty="0">
              <a:solidFill>
                <a:schemeClr val="bg1"/>
              </a:solidFill>
            </a:rPr>
            <a:t>Best Practise Analyser</a:t>
          </a:r>
          <a:endParaRPr lang="en-US" sz="2400" i="1" kern="1200" dirty="0">
            <a:solidFill>
              <a:schemeClr val="bg1"/>
            </a:solidFill>
          </a:endParaRPr>
        </a:p>
      </dsp:txBody>
      <dsp:txXfrm>
        <a:off x="4536877" y="4279582"/>
        <a:ext cx="2036318" cy="1221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56793-82AF-438E-94D6-91B333C2BE2E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215B3-5CD0-4416-B585-3D6C40B42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1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Who – where from?</a:t>
            </a:r>
          </a:p>
          <a:p>
            <a:r>
              <a:rPr lang="en-GB" dirty="0"/>
              <a:t>Have you used Tabular Editor?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15B3-5CD0-4416-B585-3D6C40B420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2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Who – where from?</a:t>
            </a:r>
          </a:p>
          <a:p>
            <a:r>
              <a:rPr lang="en-GB" dirty="0"/>
              <a:t>Have you used Tabular Editor?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15B3-5CD0-4416-B585-3D6C40B420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46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91919"/>
                </a:solidFill>
                <a:effectLst/>
                <a:latin typeface="Roboto" panose="02000000000000000000" pitchFamily="2" charset="0"/>
              </a:rPr>
              <a:t>Tabular Editor is a Windows application for managing tabular models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b="0" i="0" u="none" strike="noStrike" dirty="0">
                <a:solidFill>
                  <a:srgbClr val="191919"/>
                </a:solidFill>
                <a:effectLst/>
                <a:latin typeface="FontAwesome"/>
              </a:rPr>
              <a:t> </a:t>
            </a:r>
            <a:r>
              <a:rPr lang="en-GB" b="0" i="0" u="none" strike="noStrike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 You use Tabular Editor to manage metadata in remote or local models deployed to Analysis Services.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b="0" i="0" u="none" strike="noStrike" dirty="0">
                <a:solidFill>
                  <a:srgbClr val="191919"/>
                </a:solidFill>
                <a:effectLst/>
                <a:latin typeface="FontAwesome"/>
              </a:rPr>
              <a:t> </a:t>
            </a:r>
            <a:r>
              <a:rPr lang="en-GB" b="0" i="0" u="none" strike="noStrike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 You both </a:t>
            </a:r>
            <a:r>
              <a:rPr lang="en-GB" b="1" i="0" u="none" strike="noStrike" dirty="0">
                <a:solidFill>
                  <a:srgbClr val="191919"/>
                </a:solidFill>
                <a:effectLst/>
                <a:latin typeface="inherit"/>
              </a:rPr>
              <a:t>read and write</a:t>
            </a:r>
            <a:r>
              <a:rPr lang="en-GB" b="0" i="0" u="none" strike="noStrike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 to the model, using features that help you make better data models, faster.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191919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191919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https://docs.tabulareditor.com/te3/getting-started.html</a:t>
            </a:r>
          </a:p>
          <a:p>
            <a:b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15B3-5CD0-4416-B585-3D6C40B420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33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- using Tabular Editor as a Power Bl Desktop external tool.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- manage model metadata in .</a:t>
            </a:r>
            <a:r>
              <a:rPr lang="en-GB" dirty="0" err="1"/>
              <a:t>bim</a:t>
            </a:r>
            <a:r>
              <a:rPr lang="en-GB" dirty="0"/>
              <a:t> or </a:t>
            </a:r>
            <a:r>
              <a:rPr lang="en-GB" dirty="0" err="1"/>
              <a:t>database.json</a:t>
            </a:r>
            <a:r>
              <a:rPr lang="en-GB" dirty="0"/>
              <a:t> files.</a:t>
            </a:r>
          </a:p>
          <a:p>
            <a:r>
              <a:rPr lang="en-GB" dirty="0"/>
              <a:t> - These files are eventually deployed to Analysis Services or the Power Bl service.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Connect to a remote model in SSAS/AAS or Power Bl if you are a DB administrator – PPU or Premium</a:t>
            </a:r>
          </a:p>
          <a:p>
            <a:endParaRPr lang="en-GB" dirty="0"/>
          </a:p>
          <a:p>
            <a:r>
              <a:rPr lang="en-GB" dirty="0"/>
              <a:t>Connect with Workspace Mode</a:t>
            </a:r>
          </a:p>
          <a:p>
            <a:r>
              <a:rPr lang="en-GB" dirty="0"/>
              <a:t>Connect to a local model metadata and a remote database at the same time</a:t>
            </a:r>
          </a:p>
          <a:p>
            <a:r>
              <a:rPr lang="en-GB" dirty="0"/>
              <a:t>Benefit from connected features while also saving changes to source control</a:t>
            </a:r>
          </a:p>
          <a:p>
            <a:r>
              <a:rPr lang="en-GB" dirty="0"/>
              <a:t>Recommended for Development, and not Test or Production environments</a:t>
            </a:r>
          </a:p>
          <a:p>
            <a:r>
              <a:rPr lang="en-GB" dirty="0"/>
              <a:t>Use separate Workspace Databases for separate developers when working on the same model</a:t>
            </a:r>
          </a:p>
          <a:p>
            <a:r>
              <a:rPr lang="en-GB" dirty="0"/>
              <a:t>Workspace Mode can overwrite other changes made outside the model file. i.e. in other tools.</a:t>
            </a:r>
          </a:p>
          <a:p>
            <a:r>
              <a:rPr lang="en-GB" dirty="0"/>
              <a:t>13 The Workspace Mode connection is located in the .</a:t>
            </a:r>
            <a:r>
              <a:rPr lang="en-GB" dirty="0" err="1"/>
              <a:t>tmuo</a:t>
            </a:r>
            <a:r>
              <a:rPr lang="en-GB" dirty="0"/>
              <a:t> file, created in the same directory as</a:t>
            </a:r>
          </a:p>
          <a:p>
            <a:r>
              <a:rPr lang="en-GB" dirty="0"/>
              <a:t>the model metadata file.</a:t>
            </a:r>
          </a:p>
          <a:p>
            <a:endParaRPr lang="en-GB" dirty="0"/>
          </a:p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A continuous integration and continuous deployment (CI/CD) pipeline is </a:t>
            </a:r>
            <a:r>
              <a:rPr lang="en-GB" b="0" i="0" dirty="0">
                <a:solidFill>
                  <a:srgbClr val="E2EEFF"/>
                </a:solidFill>
                <a:effectLst/>
                <a:latin typeface="Google Sans"/>
              </a:rPr>
              <a:t>a series of steps that must be performed in order to deliver a new version of software</a:t>
            </a:r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. CI/CD pipelines are a practice focused on improving software delivery throughout the software development life cycle via automation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15B3-5CD0-4416-B585-3D6C40B420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56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Automate – Batch Tasking, Automate control and model validation, Automate tasks and script development</a:t>
            </a:r>
          </a:p>
          <a:p>
            <a:r>
              <a:rPr lang="en-GB" dirty="0"/>
              <a:t>Organise and Optimise – Organise – display folders, group, hidden and private</a:t>
            </a:r>
          </a:p>
          <a:p>
            <a:r>
              <a:rPr lang="en-GB" dirty="0"/>
              <a:t>Validate and explore data with query features – preview, pivot, </a:t>
            </a:r>
            <a:r>
              <a:rPr lang="en-GB" dirty="0" err="1"/>
              <a:t>dax</a:t>
            </a:r>
            <a:endParaRPr lang="en-GB" dirty="0"/>
          </a:p>
          <a:p>
            <a:r>
              <a:rPr lang="en-GB" dirty="0"/>
              <a:t>Analyse models with Vertipaq</a:t>
            </a:r>
          </a:p>
          <a:p>
            <a:r>
              <a:rPr lang="en-GB" dirty="0"/>
              <a:t>DAX – DAX code assistant, syntax, </a:t>
            </a:r>
            <a:r>
              <a:rPr lang="en-GB" dirty="0" err="1"/>
              <a:t>dax</a:t>
            </a:r>
            <a:r>
              <a:rPr lang="en-GB" dirty="0"/>
              <a:t> debugger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Advanced Modelling – Calc Groups, Perspectives, OLS, Translations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15B3-5CD0-4416-B585-3D6C40B420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3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Layout of Window – </a:t>
            </a:r>
          </a:p>
          <a:p>
            <a:r>
              <a:rPr lang="en-GB" dirty="0"/>
              <a:t>	Go through pull out, increase, different window for different things</a:t>
            </a:r>
          </a:p>
          <a:p>
            <a:r>
              <a:rPr lang="en-GB" dirty="0"/>
              <a:t>	Go through TOM – what it is and properties – related to object</a:t>
            </a:r>
          </a:p>
          <a:p>
            <a:r>
              <a:rPr lang="en-GB" dirty="0"/>
              <a:t>	Show Data – Filter, Sort, ….. </a:t>
            </a:r>
          </a:p>
          <a:p>
            <a:endParaRPr lang="en-GB" dirty="0"/>
          </a:p>
          <a:p>
            <a:r>
              <a:rPr lang="en-GB" dirty="0"/>
              <a:t>	Create </a:t>
            </a:r>
            <a:r>
              <a:rPr lang="en-GB" dirty="0" err="1"/>
              <a:t>Countrows</a:t>
            </a:r>
            <a:endParaRPr lang="en-GB" dirty="0"/>
          </a:p>
          <a:p>
            <a:r>
              <a:rPr lang="en-GB" dirty="0"/>
              <a:t>	Pivot Grid</a:t>
            </a:r>
          </a:p>
          <a:p>
            <a:r>
              <a:rPr lang="en-GB" dirty="0"/>
              <a:t>	Create C# </a:t>
            </a:r>
            <a:r>
              <a:rPr lang="en-GB"/>
              <a:t>Script – C:\Users\suebayes\AppData\Local\TabularEditor3</a:t>
            </a:r>
            <a:endParaRPr lang="en-GB" dirty="0"/>
          </a:p>
          <a:p>
            <a:r>
              <a:rPr lang="en-GB" dirty="0"/>
              <a:t>	Create many measures</a:t>
            </a:r>
          </a:p>
          <a:p>
            <a:r>
              <a:rPr lang="en-GB" dirty="0"/>
              <a:t>	Create Folder</a:t>
            </a:r>
          </a:p>
          <a:p>
            <a:r>
              <a:rPr lang="en-GB" dirty="0"/>
              <a:t>	Show and talk through property pane</a:t>
            </a:r>
          </a:p>
          <a:p>
            <a:endParaRPr lang="en-GB" dirty="0"/>
          </a:p>
          <a:p>
            <a:r>
              <a:rPr lang="en-GB" dirty="0"/>
              <a:t>	Create Running</a:t>
            </a:r>
          </a:p>
          <a:p>
            <a:r>
              <a:rPr lang="en-GB" dirty="0"/>
              <a:t>	Show Dependencies</a:t>
            </a:r>
          </a:p>
          <a:p>
            <a:r>
              <a:rPr lang="en-GB" dirty="0"/>
              <a:t>	DAX Script</a:t>
            </a:r>
          </a:p>
          <a:p>
            <a:r>
              <a:rPr lang="en-GB" dirty="0"/>
              <a:t>	Change Formatting</a:t>
            </a:r>
          </a:p>
          <a:p>
            <a:r>
              <a:rPr lang="en-GB" dirty="0"/>
              <a:t>	Change Names</a:t>
            </a:r>
          </a:p>
          <a:p>
            <a:endParaRPr lang="en-GB" dirty="0"/>
          </a:p>
          <a:p>
            <a:r>
              <a:rPr lang="en-GB" dirty="0"/>
              <a:t>	Macros</a:t>
            </a:r>
          </a:p>
          <a:p>
            <a:r>
              <a:rPr lang="en-GB" dirty="0"/>
              <a:t>	</a:t>
            </a:r>
            <a:r>
              <a:rPr lang="en-GB" dirty="0" err="1"/>
              <a:t>powerbi.tips</a:t>
            </a:r>
            <a:r>
              <a:rPr lang="en-GB" dirty="0"/>
              <a:t> git hub</a:t>
            </a:r>
          </a:p>
          <a:p>
            <a:endParaRPr lang="en-GB" dirty="0"/>
          </a:p>
          <a:p>
            <a:r>
              <a:rPr lang="en-GB" dirty="0"/>
              <a:t>	DAX Query</a:t>
            </a:r>
          </a:p>
          <a:p>
            <a:r>
              <a:rPr lang="en-GB" dirty="0"/>
              <a:t>	BPA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15B3-5CD0-4416-B585-3D6C40B420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02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Mentimeter</a:t>
            </a:r>
            <a:endParaRPr lang="en-GB" dirty="0"/>
          </a:p>
          <a:p>
            <a:r>
              <a:rPr lang="en-GB" dirty="0"/>
              <a:t>Would you feel more inclined to have a play now?</a:t>
            </a:r>
          </a:p>
          <a:p>
            <a:r>
              <a:rPr lang="en-GB" dirty="0"/>
              <a:t>Has this taken the fear away?</a:t>
            </a:r>
          </a:p>
          <a:p>
            <a:endParaRPr lang="en-GB" dirty="0"/>
          </a:p>
          <a:p>
            <a:r>
              <a:rPr lang="en-GB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15B3-5CD0-4416-B585-3D6C40B4203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48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8FF6-619A-4584-B1CD-2C69D103D64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28E-5582-473B-B14B-DEC6E294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25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8FF6-619A-4584-B1CD-2C69D103D64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28E-5582-473B-B14B-DEC6E294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8FF6-619A-4584-B1CD-2C69D103D64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28E-5582-473B-B14B-DEC6E294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2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9E1037-612E-25A9-5F2C-3CA3382A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59267"/>
            <a:ext cx="12048067" cy="891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566D183-EA70-BA5E-0C86-48E5CEF32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10" y="6096000"/>
            <a:ext cx="2259422" cy="8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8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8FF6-619A-4584-B1CD-2C69D103D64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28E-5582-473B-B14B-DEC6E294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8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8FF6-619A-4584-B1CD-2C69D103D64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28E-5582-473B-B14B-DEC6E294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8FF6-619A-4584-B1CD-2C69D103D64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28E-5582-473B-B14B-DEC6E294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8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8FF6-619A-4584-B1CD-2C69D103D64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28E-5582-473B-B14B-DEC6E294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8FF6-619A-4584-B1CD-2C69D103D64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28E-5582-473B-B14B-DEC6E294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8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8FF6-619A-4584-B1CD-2C69D103D64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28E-5582-473B-B14B-DEC6E294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50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8FF6-619A-4584-B1CD-2C69D103D64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28E-5582-473B-B14B-DEC6E294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74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8FF6-619A-4584-B1CD-2C69D103D64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28E-5582-473B-B14B-DEC6E294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8FF6-619A-4584-B1CD-2C69D103D64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8128E-5582-473B-B14B-DEC6E294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3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abulareditor.com/?tabs=TE3" TargetMode="External"/><Relationship Id="rId7" Type="http://schemas.openxmlformats.org/officeDocument/2006/relationships/hyperlink" Target="https://darren.gosbell.com/2023/02/automatically-generating-measure-descriptions-for-power-bi-and-analysis-services-with-chatgpt-and-tabular-edito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bi.microsoft.com/en-us/blog/best-practice-rules-to-improve-your-models-performance/" TargetMode="External"/><Relationship Id="rId5" Type="http://schemas.openxmlformats.org/officeDocument/2006/relationships/hyperlink" Target="https://github.com/TabularEditor/BestPracticeRules" TargetMode="External"/><Relationship Id="rId4" Type="http://schemas.openxmlformats.org/officeDocument/2006/relationships/hyperlink" Target="https://tabulareditor.com/download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hyperlink" Target="https://datarelay.co.uk/feedbac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ebay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www.meetup.com/devon-and-cornwall-power-bi-meetup-group/" TargetMode="External"/><Relationship Id="rId4" Type="http://schemas.openxmlformats.org/officeDocument/2006/relationships/hyperlink" Target="http://www.databayes.co.u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tabulareditor.com/index.html?tabs=TE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tabulareditor.com/?tabs=TE3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Freeform: Shape 4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Freeform: Shape 4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6A9C9-0F12-48C2-9CAC-93C2094A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Taking the Fear out of Tabular Editor</a:t>
            </a: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37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1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FC2A4-3005-2688-B97F-9D9177D1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lang="en-GB" sz="5200"/>
              <a:t>My favourite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AED8A5-6C3B-D838-4C47-8BE408D53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898645"/>
              </p:ext>
            </p:extLst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878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5C63-74D2-78C8-D630-DA13EA62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Tabular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2BC37-8C3D-E37E-9CA4-4B3F6A092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What is it?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How much will it cost me?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Who uses it?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Why?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How do I start?</a:t>
            </a:r>
          </a:p>
        </p:txBody>
      </p:sp>
    </p:spTree>
    <p:extLst>
      <p:ext uri="{BB962C8B-B14F-4D97-AF65-F5344CB8AC3E}">
        <p14:creationId xmlns:p14="http://schemas.microsoft.com/office/powerpoint/2010/main" val="23738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262E-3AF4-E138-2BFD-4B5262ED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FE0E-6D5D-266B-35A3-B07FC439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 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https://docs.tabulareditor.com/?tabs=TE3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https://tabulareditor.com/downloads</a:t>
            </a:r>
            <a:endParaRPr lang="en-GB" dirty="0"/>
          </a:p>
          <a:p>
            <a:r>
              <a:rPr lang="en-GB" dirty="0"/>
              <a:t>  </a:t>
            </a:r>
            <a:r>
              <a:rPr lang="en-GB" u="sng" dirty="0"/>
              <a:t>https://github.com/PowerBI-tips/TabularEditor-Scripts</a:t>
            </a:r>
            <a:endParaRPr lang="en-GB" dirty="0"/>
          </a:p>
          <a:p>
            <a:r>
              <a:rPr lang="en-GB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>
                <a:hlinkClick r:id="rId6" tooltip="https://powerbi.microsoft.com/en-us/blog/best-practice-rules-to-improve-your-models-performanc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https://powerbi.microsoft.com/en-us/blog/best-practice-rules-to-improve-your-models-performance/</a:t>
            </a:r>
            <a:endParaRPr lang="en-GB" u="sng" dirty="0"/>
          </a:p>
          <a:p>
            <a:r>
              <a:rPr lang="en-GB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Automatically generating measure descriptions for Power BI and Analysis Services with ChatGPT and Tabular Editor – Random Procrastination (gosbell.com)</a:t>
            </a:r>
            <a:endParaRPr lang="en-GB" u="sng" dirty="0"/>
          </a:p>
          <a:p>
            <a:r>
              <a:rPr lang="en-GB" u="sng" dirty="0"/>
              <a:t>https://www.youtube.com/watch?v=9_YrLSeM-Mo&amp;t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29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03A2-2F01-62FF-DBD8-BB1326EC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18EF-9692-6EAB-9D8F-D770925E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https://datarelay.co.uk/feedback</a:t>
            </a:r>
            <a:endParaRPr lang="en-GB" sz="7200" dirty="0"/>
          </a:p>
        </p:txBody>
      </p:sp>
      <p:pic>
        <p:nvPicPr>
          <p:cNvPr id="5" name="Picture 4" descr="A qr code on a cell phone screen&#10;&#10;Description automatically generated">
            <a:extLst>
              <a:ext uri="{FF2B5EF4-FFF2-40B4-BE49-F238E27FC236}">
                <a16:creationId xmlns:a16="http://schemas.microsoft.com/office/drawing/2014/main" id="{61CA3E49-776C-DBD4-C510-921425F1E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27" y="2819400"/>
            <a:ext cx="3716945" cy="39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5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220133-0598-3BB0-DFC1-3D9D3C2A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Sue Bayes</a:t>
            </a:r>
            <a:br>
              <a:rPr lang="en-US" sz="5400" dirty="0"/>
            </a:br>
            <a:r>
              <a:rPr lang="en-GB" sz="2000" dirty="0">
                <a:solidFill>
                  <a:schemeClr val="bg1">
                    <a:alpha val="80000"/>
                  </a:schemeClr>
                </a:solidFill>
                <a:hlinkClick r:id="rId3"/>
              </a:rPr>
              <a:t>https://www.linkedin.com/in/suebayes/</a:t>
            </a:r>
            <a:br>
              <a:rPr lang="en-GB" sz="2000" dirty="0">
                <a:solidFill>
                  <a:schemeClr val="bg1">
                    <a:alpha val="80000"/>
                  </a:schemeClr>
                </a:solidFill>
              </a:rPr>
            </a:br>
            <a:endParaRPr lang="en-GB" sz="2000" dirty="0"/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DC14-654F-8E68-DFFA-C22738A4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/>
              <a:t>Independent Power BI developer</a:t>
            </a:r>
          </a:p>
          <a:p>
            <a:r>
              <a:rPr lang="en-GB" sz="2200" dirty="0"/>
              <a:t>Own business</a:t>
            </a:r>
          </a:p>
          <a:p>
            <a:r>
              <a:rPr lang="en-GB" sz="2200" dirty="0"/>
              <a:t>Time is important</a:t>
            </a:r>
          </a:p>
          <a:p>
            <a:endParaRPr lang="en-GB" sz="2200" dirty="0"/>
          </a:p>
          <a:p>
            <a:r>
              <a:rPr lang="en-GB" sz="2200" dirty="0"/>
              <a:t>Not employed by Tabular Editor</a:t>
            </a:r>
          </a:p>
          <a:p>
            <a:endParaRPr lang="en-GB" sz="2200" dirty="0"/>
          </a:p>
          <a:p>
            <a:r>
              <a:rPr lang="en-GB" sz="2000" dirty="0">
                <a:solidFill>
                  <a:schemeClr val="bg1">
                    <a:alpha val="80000"/>
                  </a:schemeClr>
                </a:solidFill>
                <a:hlinkClick r:id="rId4"/>
              </a:rPr>
              <a:t>www.databayes.co.uk</a:t>
            </a:r>
            <a:endParaRPr lang="en-GB" sz="2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GB" sz="2000" dirty="0">
                <a:solidFill>
                  <a:schemeClr val="bg1">
                    <a:alpha val="80000"/>
                  </a:schemeClr>
                </a:solidFill>
                <a:hlinkClick r:id="rId5"/>
              </a:rPr>
              <a:t>https://www.meetup.com/devon-and-cornwall-power-bi-meetup-group/</a:t>
            </a:r>
            <a:endParaRPr lang="en-GB" sz="20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GB" sz="2200" dirty="0"/>
          </a:p>
        </p:txBody>
      </p:sp>
      <p:pic>
        <p:nvPicPr>
          <p:cNvPr id="6" name="Picture 5" descr="A person running on a trail&#10;&#10;Description automatically generated">
            <a:extLst>
              <a:ext uri="{FF2B5EF4-FFF2-40B4-BE49-F238E27FC236}">
                <a16:creationId xmlns:a16="http://schemas.microsoft.com/office/drawing/2014/main" id="{A1020ED5-F556-5B38-25D2-2CCA6F2710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6" r="947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375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5317-A02A-CBB3-6854-B536631F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Sponsors – </a:t>
            </a:r>
            <a:r>
              <a:rPr lang="en-GB" i="1"/>
              <a:t>Thank you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05CA08-1EE8-6BB6-0B82-DB5DEAB56C23}"/>
              </a:ext>
            </a:extLst>
          </p:cNvPr>
          <p:cNvSpPr txBox="1">
            <a:spLocks/>
          </p:cNvSpPr>
          <p:nvPr/>
        </p:nvSpPr>
        <p:spPr>
          <a:xfrm>
            <a:off x="71967" y="5995919"/>
            <a:ext cx="12048067" cy="891343"/>
          </a:xfrm>
          <a:prstGeom prst="rect">
            <a:avLst/>
          </a:prstGeom>
        </p:spPr>
        <p:txBody>
          <a:bodyPr vert="horz" lIns="60960" tIns="30480" rIns="60960" bIns="3048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933" i="1"/>
              <a:t>We couldn’t do it without you.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B0DE11-FAA8-339A-2C60-9B17C7B8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451" y="121671"/>
            <a:ext cx="5048511" cy="26018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DC43D8-B611-9B25-9B55-1C3C2A2C7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550" y="2534136"/>
            <a:ext cx="4067432" cy="14751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9AAC4E-721B-7570-D949-96DA1BC4D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74" y="2443921"/>
            <a:ext cx="6486033" cy="13220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1B8A21-46CF-3A3E-730E-CCC8A7B61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18" y="4272821"/>
            <a:ext cx="6056869" cy="14330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9F89CB-5454-037F-F8E1-B3BA4AFEF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4750" y="4390316"/>
            <a:ext cx="5439032" cy="11336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640150-A34B-DBC1-6C9C-B60551541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244022" cy="68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C5C63-74D2-78C8-D630-DA13EA62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Tabular Editor</a:t>
            </a: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862BC37-8C3D-E37E-9CA4-4B3F6A092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What is it?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How much will it cost me?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Who uses it?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Why?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How do I start?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8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552-172F-3717-F83A-F97771A6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Tabular Editor: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7E2B-F8C0-016E-04BD-751796BB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9644270" cy="4486274"/>
          </a:xfrm>
        </p:spPr>
        <p:txBody>
          <a:bodyPr>
            <a:normAutofit lnSpcReduction="10000"/>
          </a:bodyPr>
          <a:lstStyle/>
          <a:p>
            <a:pPr>
              <a:buBlip>
                <a:blip r:embed="rId3"/>
              </a:buBlip>
            </a:pPr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Windows Desktop Application: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  <a:hlinkClick r:id="rId4"/>
              </a:rPr>
              <a:t>Tabular Editor 2 &amp; Tabular Editor 3 (TE3)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buBlip>
                <a:blip r:embed="rId3"/>
              </a:buBlip>
            </a:pPr>
            <a:r>
              <a:rPr lang="en-GB" dirty="0">
                <a:solidFill>
                  <a:schemeClr val="tx1"/>
                </a:solidFill>
              </a:rPr>
              <a:t>  View &amp; Edit Data Models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Microsoft Fabric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Power Bl Premium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Power Bl Desktop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Azure Analysis Services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SQL Server 2016+ Analysis Services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>
              <a:buBlip>
                <a:blip r:embed="rId3"/>
              </a:buBlip>
            </a:pPr>
            <a:r>
              <a:rPr lang="en-GB" dirty="0">
                <a:solidFill>
                  <a:schemeClr val="tx1"/>
                </a:solidFill>
              </a:rPr>
              <a:t>  Save time &amp; make better data models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077E78-C1EA-34A2-AF33-305C55D1BA00}"/>
              </a:ext>
            </a:extLst>
          </p:cNvPr>
          <p:cNvSpPr/>
          <p:nvPr/>
        </p:nvSpPr>
        <p:spPr>
          <a:xfrm>
            <a:off x="1058279" y="4043292"/>
            <a:ext cx="3510116" cy="402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3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1C33-D3C1-D052-7FC1-1247DCEB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6726B"/>
                </a:solidFill>
              </a:rPr>
              <a:t>Licenses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63CE2-283B-73E4-3BB3-1139DF67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187" y="1149531"/>
            <a:ext cx="8644413" cy="5184186"/>
          </a:xfrm>
        </p:spPr>
      </p:pic>
    </p:spTree>
    <p:extLst>
      <p:ext uri="{BB962C8B-B14F-4D97-AF65-F5344CB8AC3E}">
        <p14:creationId xmlns:p14="http://schemas.microsoft.com/office/powerpoint/2010/main" val="207667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E2F-4F23-9C22-4BE0-F9293D13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E29197F-ECAE-B197-6BA4-95EF54D63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9188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0E8899-B29F-66B2-D8C0-26BF08ACAD43}"/>
              </a:ext>
            </a:extLst>
          </p:cNvPr>
          <p:cNvSpPr/>
          <p:nvPr/>
        </p:nvSpPr>
        <p:spPr>
          <a:xfrm>
            <a:off x="333698" y="1825625"/>
            <a:ext cx="5257205" cy="20671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8DEB-F36E-D618-BB62-61D733F5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better data models, faster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FA283D8-372B-6523-226C-3B2490E7F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248319"/>
              </p:ext>
            </p:extLst>
          </p:nvPr>
        </p:nvGraphicFramePr>
        <p:xfrm>
          <a:off x="838199" y="1825625"/>
          <a:ext cx="11127377" cy="402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ACF28F-00F0-8D11-2945-72206C732F0C}"/>
              </a:ext>
            </a:extLst>
          </p:cNvPr>
          <p:cNvSpPr txBox="1"/>
          <p:nvPr/>
        </p:nvSpPr>
        <p:spPr>
          <a:xfrm>
            <a:off x="1332411" y="5852160"/>
            <a:ext cx="4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8"/>
              </a:rPr>
              <a:t>https://docs.tabulareditor.com/?tabs=TE3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66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ABB8-628B-4376-C080-6F23293C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on Desktop and Local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5CEE8-45B4-197B-63F6-5517592D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3" y="1690688"/>
            <a:ext cx="7567507" cy="44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6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3814</TotalTime>
  <Words>881</Words>
  <Application>Microsoft Office PowerPoint</Application>
  <PresentationFormat>Widescreen</PresentationFormat>
  <Paragraphs>146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FontAwesome</vt:lpstr>
      <vt:lpstr>Google Sans</vt:lpstr>
      <vt:lpstr>inherit</vt:lpstr>
      <vt:lpstr>Open Sans</vt:lpstr>
      <vt:lpstr>Roboto</vt:lpstr>
      <vt:lpstr>Times New Roman</vt:lpstr>
      <vt:lpstr>Office Theme</vt:lpstr>
      <vt:lpstr>Taking the Fear out of Tabular Editor</vt:lpstr>
      <vt:lpstr>Sue Bayes https://www.linkedin.com/in/suebayes/ </vt:lpstr>
      <vt:lpstr>Sponsors – Thank you</vt:lpstr>
      <vt:lpstr>Tabular Editor</vt:lpstr>
      <vt:lpstr>Tabular Editor: In a Nutshell</vt:lpstr>
      <vt:lpstr>Licenses</vt:lpstr>
      <vt:lpstr>Use Cases</vt:lpstr>
      <vt:lpstr>Making better data models, faster</vt:lpstr>
      <vt:lpstr>Focus on Desktop and Local Model</vt:lpstr>
      <vt:lpstr>My favourite features</vt:lpstr>
      <vt:lpstr>Tabular Editor</vt:lpstr>
      <vt:lpstr>Useful Resources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</dc:title>
  <dc:creator>sue bayes</dc:creator>
  <cp:lastModifiedBy>sue bayes</cp:lastModifiedBy>
  <cp:revision>1</cp:revision>
  <dcterms:created xsi:type="dcterms:W3CDTF">2023-09-21T10:28:30Z</dcterms:created>
  <dcterms:modified xsi:type="dcterms:W3CDTF">2023-10-03T11:30:07Z</dcterms:modified>
</cp:coreProperties>
</file>