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86433" autoAdjust="0"/>
  </p:normalViewPr>
  <p:slideViewPr>
    <p:cSldViewPr snapToGrid="0">
      <p:cViewPr varScale="1">
        <p:scale>
          <a:sx n="95" d="100"/>
          <a:sy n="95" d="100"/>
        </p:scale>
        <p:origin x="12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803405"/>
            <a:ext cx="7924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632201"/>
            <a:ext cx="7924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26518" y="4323846"/>
            <a:ext cx="2488881" cy="365125"/>
          </a:xfrm>
        </p:spPr>
        <p:txBody>
          <a:bodyPr/>
          <a:lstStyle/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4323847"/>
            <a:ext cx="528732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2725" y="1430868"/>
            <a:ext cx="2352675" cy="365125"/>
          </a:xfrm>
        </p:spPr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8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85" y="4697362"/>
            <a:ext cx="861952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3884" y="977035"/>
            <a:ext cx="8612782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5516716"/>
            <a:ext cx="861822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92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753534"/>
            <a:ext cx="861822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3649134"/>
            <a:ext cx="84201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36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80" y="753534"/>
            <a:ext cx="8248121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391" y="3509768"/>
            <a:ext cx="779409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4174598"/>
            <a:ext cx="8426981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79439"/>
            <a:ext cx="5233211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250746" y="807720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5627" y="3021330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269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124703"/>
            <a:ext cx="8422681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41" y="3648317"/>
            <a:ext cx="8421409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78885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78885"/>
            <a:ext cx="5233211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271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52677" y="762001"/>
            <a:ext cx="69094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3891" y="2202080"/>
            <a:ext cx="277368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3890" y="2904565"/>
            <a:ext cx="277368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77423" y="2201333"/>
            <a:ext cx="277368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75846" y="2904068"/>
            <a:ext cx="277368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88429" y="2192866"/>
            <a:ext cx="277368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88430" y="2904565"/>
            <a:ext cx="277368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17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52677" y="762000"/>
            <a:ext cx="6913816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43890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43890" y="2331720"/>
            <a:ext cx="277368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3890" y="4796104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96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6195" y="2331720"/>
            <a:ext cx="277368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65096" y="4796103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812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811" y="2331722"/>
            <a:ext cx="277368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711" y="4796101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671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890" y="2194560"/>
            <a:ext cx="861822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840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0472" y="747184"/>
            <a:ext cx="1671638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890" y="746126"/>
            <a:ext cx="680120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09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675" y="982765"/>
            <a:ext cx="6909435" cy="1074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1AF1CD-66BA-4051-9715-FD56EF5B4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07947" y="151556"/>
            <a:ext cx="3303321" cy="5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9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753535"/>
            <a:ext cx="861822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891" y="3641726"/>
            <a:ext cx="861822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339" y="381002"/>
            <a:ext cx="722771" cy="365125"/>
          </a:xfrm>
        </p:spPr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56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890" y="2194560"/>
            <a:ext cx="4236461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8941" y="2194560"/>
            <a:ext cx="4233168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26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675" y="762000"/>
            <a:ext cx="690943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719" y="2183802"/>
            <a:ext cx="399063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89" y="3132668"/>
            <a:ext cx="423646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4770" y="2183802"/>
            <a:ext cx="39873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8940" y="3132668"/>
            <a:ext cx="423316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89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87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90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1524000"/>
            <a:ext cx="3343275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746760"/>
            <a:ext cx="505206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3124200"/>
            <a:ext cx="3343275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79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1524000"/>
            <a:ext cx="4415374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3984" y="751242"/>
            <a:ext cx="3980420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3124200"/>
            <a:ext cx="4415374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9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2675" y="764373"/>
            <a:ext cx="690943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890" y="2194560"/>
            <a:ext cx="861822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6582" y="6356352"/>
            <a:ext cx="231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4014-2DE8-4D11-92CB-B15F4D4AEB0E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890" y="6355847"/>
            <a:ext cx="6154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937" y="381002"/>
            <a:ext cx="2142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917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2E9A7D-3271-4B34-9FD5-F8802FC3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79" y="-2006"/>
            <a:ext cx="10427207" cy="6860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7B86F-362E-4B22-AAF2-7538E0C65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ClimaTrade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1CB05-A4D9-4789-8F7E-B65B9C5B9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a </a:t>
            </a:r>
            <a:r>
              <a:rPr lang="es-ES" dirty="0" err="1">
                <a:solidFill>
                  <a:srgbClr val="FFC000"/>
                </a:solidFill>
              </a:rPr>
              <a:t>databellum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project</a:t>
            </a:r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5E564-E3CB-4BC4-8903-706728CFC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78" y="5974024"/>
            <a:ext cx="6000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8CB0-672C-4AC2-987A-1F2571A3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A650-1604-4D25-8EFC-985752E5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Since</a:t>
            </a:r>
            <a:r>
              <a:rPr lang="es-ES" dirty="0"/>
              <a:t> 1950…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New </a:t>
            </a:r>
            <a:r>
              <a:rPr lang="es-ES" dirty="0" err="1"/>
              <a:t>tools</a:t>
            </a:r>
            <a:r>
              <a:rPr lang="es-ES" dirty="0"/>
              <a:t>, new </a:t>
            </a:r>
            <a:r>
              <a:rPr lang="es-ES" dirty="0" err="1"/>
              <a:t>opportunities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794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8CB0-672C-4AC2-987A-1F2571A3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Methodology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A650-1604-4D25-8EFC-985752E5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/>
              <a:t>Create</a:t>
            </a:r>
            <a:r>
              <a:rPr lang="es-ES" dirty="0"/>
              <a:t> a </a:t>
            </a:r>
            <a:r>
              <a:rPr lang="es-ES" dirty="0" err="1"/>
              <a:t>datalake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65293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</TotalTime>
  <Words>19</Words>
  <Application>Microsoft Office PowerPoint</Application>
  <PresentationFormat>A4 Paper (210x297 mm)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ClimaTrade</vt:lpstr>
      <vt:lpstr>The idea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ClimaTrade</dc:title>
  <dc:creator/>
  <cp:lastModifiedBy>SUAREZ, JUAN ELOY</cp:lastModifiedBy>
  <cp:revision>6</cp:revision>
  <dcterms:created xsi:type="dcterms:W3CDTF">2021-11-15T10:25:03Z</dcterms:created>
  <dcterms:modified xsi:type="dcterms:W3CDTF">2021-11-15T11:21:32Z</dcterms:modified>
</cp:coreProperties>
</file>