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95" d="100"/>
          <a:sy n="95" d="100"/>
        </p:scale>
        <p:origin x="13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803405"/>
            <a:ext cx="7924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632201"/>
            <a:ext cx="7924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6518" y="4323846"/>
            <a:ext cx="2488881" cy="365125"/>
          </a:xfrm>
        </p:spPr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4323847"/>
            <a:ext cx="528732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2725" y="1430868"/>
            <a:ext cx="2352675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8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85" y="4697362"/>
            <a:ext cx="861952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884" y="977035"/>
            <a:ext cx="8612782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5516716"/>
            <a:ext cx="861822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92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4"/>
            <a:ext cx="861822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3649134"/>
            <a:ext cx="84201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36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80" y="753534"/>
            <a:ext cx="8248121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391" y="3509768"/>
            <a:ext cx="779409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4174598"/>
            <a:ext cx="8426981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9439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250746" y="80772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25627" y="3021330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269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24703"/>
            <a:ext cx="842268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41" y="3648317"/>
            <a:ext cx="8421409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25690" y="378885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3890" y="378885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27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52677" y="762001"/>
            <a:ext cx="69094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3891" y="2202080"/>
            <a:ext cx="277368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389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7423" y="2201333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75846" y="2904068"/>
            <a:ext cx="277368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88429" y="2192866"/>
            <a:ext cx="277368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88430" y="2904565"/>
            <a:ext cx="277368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17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52677" y="762000"/>
            <a:ext cx="6913816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3890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3890" y="2331720"/>
            <a:ext cx="277368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3890" y="4796104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96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6195" y="2331720"/>
            <a:ext cx="277368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65096" y="4796103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2812" y="4113341"/>
            <a:ext cx="277368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2811" y="2331722"/>
            <a:ext cx="277368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2711" y="4796101"/>
            <a:ext cx="277368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671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2194560"/>
            <a:ext cx="861822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84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0472" y="747184"/>
            <a:ext cx="1671638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890" y="746126"/>
            <a:ext cx="680120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8" y="381002"/>
            <a:ext cx="722772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0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982765"/>
            <a:ext cx="6909435" cy="1074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1AF1CD-66BA-4051-9715-FD56EF5B4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07947" y="151556"/>
            <a:ext cx="3303321" cy="5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9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906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753535"/>
            <a:ext cx="861822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1" y="3641726"/>
            <a:ext cx="861822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5690" y="381002"/>
            <a:ext cx="2365058" cy="365125"/>
          </a:xfrm>
        </p:spPr>
        <p:txBody>
          <a:bodyPr/>
          <a:lstStyle>
            <a:lvl1pPr algn="r">
              <a:defRPr/>
            </a:lvl1pPr>
          </a:lstStyle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3890" y="381002"/>
            <a:ext cx="523321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9339" y="381002"/>
            <a:ext cx="722771" cy="365125"/>
          </a:xfrm>
        </p:spPr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56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890" y="2194560"/>
            <a:ext cx="4236461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941" y="2194560"/>
            <a:ext cx="4233168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26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675" y="762000"/>
            <a:ext cx="690943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719" y="2183802"/>
            <a:ext cx="399063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889" y="3132668"/>
            <a:ext cx="423646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4770" y="2183802"/>
            <a:ext cx="39873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8940" y="3132668"/>
            <a:ext cx="423316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89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7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9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3343275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746760"/>
            <a:ext cx="505206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3343275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79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524000"/>
            <a:ext cx="4415374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3984" y="751242"/>
            <a:ext cx="3980420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890" y="3124200"/>
            <a:ext cx="4415374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9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2675" y="764373"/>
            <a:ext cx="690943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890" y="2194560"/>
            <a:ext cx="861822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6582" y="6356352"/>
            <a:ext cx="231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890" y="6355847"/>
            <a:ext cx="6154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7" y="381002"/>
            <a:ext cx="2142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917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E9A7D-3271-4B34-9FD5-F8802FC3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79" y="-2006"/>
            <a:ext cx="10427207" cy="6860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7B86F-362E-4B22-AAF2-7538E0C6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ClimaTrade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CB05-A4D9-4789-8F7E-B65B9C5B9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a </a:t>
            </a:r>
            <a:r>
              <a:rPr lang="es-ES" dirty="0" err="1">
                <a:solidFill>
                  <a:srgbClr val="FFC000"/>
                </a:solidFill>
              </a:rPr>
              <a:t>databellum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project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5E564-E3CB-4BC4-8903-706728CFC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8" y="5974024"/>
            <a:ext cx="6000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8CB0-672C-4AC2-987A-1F2571A3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A650-1604-4D25-8EFC-985752E5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Since</a:t>
            </a:r>
            <a:r>
              <a:rPr lang="es-ES" dirty="0"/>
              <a:t> 1950…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New </a:t>
            </a:r>
            <a:r>
              <a:rPr lang="es-ES" dirty="0" err="1"/>
              <a:t>tools</a:t>
            </a:r>
            <a:r>
              <a:rPr lang="es-ES" dirty="0"/>
              <a:t>, new </a:t>
            </a:r>
            <a:r>
              <a:rPr lang="es-ES" dirty="0" err="1"/>
              <a:t>opportunities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9478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126</TotalTime>
  <Words>14</Words>
  <Application>Microsoft Office PowerPoint</Application>
  <PresentationFormat>A4 Paper (210x297 mm)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ClimaTrade</vt:lpstr>
      <vt:lpstr>The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ClimaTrade</dc:title>
  <dc:creator/>
  <cp:lastModifiedBy>SUAREZ, JUAN ELOY</cp:lastModifiedBy>
  <cp:revision>8</cp:revision>
  <dcterms:created xsi:type="dcterms:W3CDTF">2021-11-15T10:25:03Z</dcterms:created>
  <dcterms:modified xsi:type="dcterms:W3CDTF">2021-11-26T11:49:42Z</dcterms:modified>
</cp:coreProperties>
</file>