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Relationship Id="rId9" Type="http://schemas.openxmlformats.org/officeDocument/2006/relationships/image" Target="../media/image113.png"/><Relationship Id="rId10" Type="http://schemas.openxmlformats.org/officeDocument/2006/relationships/image" Target="../media/image11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Relationship Id="rId7" Type="http://schemas.openxmlformats.org/officeDocument/2006/relationships/image" Target="../media/image136.png"/><Relationship Id="rId8" Type="http://schemas.openxmlformats.org/officeDocument/2006/relationships/image" Target="../media/image137.png"/><Relationship Id="rId9" Type="http://schemas.openxmlformats.org/officeDocument/2006/relationships/image" Target="../media/image138.png"/><Relationship Id="rId10" Type="http://schemas.openxmlformats.org/officeDocument/2006/relationships/image" Target="../media/image139.png"/><Relationship Id="rId11" Type="http://schemas.openxmlformats.org/officeDocument/2006/relationships/image" Target="../media/image140.png"/><Relationship Id="rId12" Type="http://schemas.openxmlformats.org/officeDocument/2006/relationships/image" Target="../media/image14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936" y="8151727"/>
            <a:ext cx="1429989" cy="103234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017" y="78296"/>
            <a:ext cx="1597513" cy="18970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66468" y="7037357"/>
            <a:ext cx="3010922" cy="180324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67843" y="1046424"/>
            <a:ext cx="5314611" cy="319713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71654" y="3644975"/>
            <a:ext cx="6237358" cy="11284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254745" y="1118480"/>
            <a:ext cx="7603255" cy="7466568"/>
            <a:chOff x="9254745" y="1118480"/>
            <a:chExt cx="7603255" cy="746656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54745" y="1118480"/>
              <a:ext cx="7603255" cy="74665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975" y="78296"/>
            <a:ext cx="1597513" cy="18970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36957" y="147305"/>
            <a:ext cx="9506658" cy="223993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81125" y="1617101"/>
            <a:ext cx="6646948" cy="11284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90476" y="9460571"/>
            <a:ext cx="17371429" cy="164571"/>
            <a:chOff x="1790476" y="9460571"/>
            <a:chExt cx="17371429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790476" y="9460571"/>
              <a:ext cx="17371429" cy="164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90144" y="9669021"/>
            <a:ext cx="1506642" cy="54084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6460" y="8151727"/>
            <a:ext cx="1411340" cy="103234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50763" y="2297967"/>
            <a:ext cx="7392441" cy="6968670"/>
            <a:chOff x="5650763" y="2297967"/>
            <a:chExt cx="7392441" cy="69686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50763" y="2297967"/>
              <a:ext cx="7392441" cy="69686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975" y="78296"/>
            <a:ext cx="1597513" cy="18970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36957" y="147305"/>
            <a:ext cx="9506658" cy="223993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81125" y="1617101"/>
            <a:ext cx="6646948" cy="11284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90476" y="9460571"/>
            <a:ext cx="17371429" cy="164571"/>
            <a:chOff x="1790476" y="9460571"/>
            <a:chExt cx="17371429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790476" y="9460571"/>
              <a:ext cx="17371429" cy="164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90144" y="9669021"/>
            <a:ext cx="1506642" cy="54084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7946" y="8151727"/>
            <a:ext cx="1272121" cy="103234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951628" y="2324980"/>
            <a:ext cx="12615340" cy="6976597"/>
            <a:chOff x="3951628" y="2324980"/>
            <a:chExt cx="12615340" cy="697659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1628" y="2324980"/>
              <a:ext cx="12615340" cy="69765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975" y="78296"/>
            <a:ext cx="1597513" cy="18970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36957" y="147305"/>
            <a:ext cx="9506658" cy="223993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81125" y="1617101"/>
            <a:ext cx="6646948" cy="11284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90476" y="9856854"/>
            <a:ext cx="17371429" cy="164571"/>
            <a:chOff x="1790476" y="9856854"/>
            <a:chExt cx="17371429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790476" y="9856854"/>
              <a:ext cx="17371429" cy="164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1717" y="8151727"/>
            <a:ext cx="1436521" cy="103234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812920" y="2356948"/>
            <a:ext cx="11821199" cy="7467883"/>
            <a:chOff x="3812920" y="2356948"/>
            <a:chExt cx="11821199" cy="74678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2920" y="2356948"/>
              <a:ext cx="11821199" cy="7467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975" y="78296"/>
            <a:ext cx="1597513" cy="18970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36957" y="147305"/>
            <a:ext cx="9506658" cy="223993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81125" y="1617101"/>
            <a:ext cx="6646948" cy="11284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90476" y="9856854"/>
            <a:ext cx="17371429" cy="164571"/>
            <a:chOff x="1790476" y="9856854"/>
            <a:chExt cx="17371429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790476" y="9856854"/>
              <a:ext cx="17371429" cy="164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7479" y="8151727"/>
            <a:ext cx="1439712" cy="103234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302898" y="2324980"/>
            <a:ext cx="11544540" cy="7499906"/>
            <a:chOff x="4302898" y="2324980"/>
            <a:chExt cx="11544540" cy="749990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02898" y="2324980"/>
              <a:ext cx="11544540" cy="74999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975" y="78296"/>
            <a:ext cx="1597513" cy="18970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62995" y="106839"/>
            <a:ext cx="10966039" cy="226689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40870" y="1818092"/>
            <a:ext cx="8673453" cy="11698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90476" y="9460571"/>
            <a:ext cx="17371429" cy="164571"/>
            <a:chOff x="1790476" y="9460571"/>
            <a:chExt cx="17371429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790476" y="9460571"/>
              <a:ext cx="17371429" cy="164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90144" y="9626925"/>
            <a:ext cx="667394" cy="57550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7213" y="8151727"/>
            <a:ext cx="1429559" cy="103234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93682" y="3163689"/>
            <a:ext cx="14663786" cy="116982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31099" y="4788232"/>
            <a:ext cx="8600501" cy="112840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21575" y="6072318"/>
            <a:ext cx="10399177" cy="16273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00451" y="259631"/>
            <a:ext cx="11019011" cy="22144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7975" y="78296"/>
            <a:ext cx="1597513" cy="18970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476" y="9460571"/>
            <a:ext cx="17371429" cy="164571"/>
            <a:chOff x="1790476" y="9460571"/>
            <a:chExt cx="17371429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790476" y="9460571"/>
              <a:ext cx="17371429" cy="16457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4651" y="8151727"/>
            <a:ext cx="1432559" cy="103234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79457" y="1531320"/>
            <a:ext cx="4711409" cy="182810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79457" y="4482253"/>
            <a:ext cx="4153495" cy="182810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88980" y="6085528"/>
            <a:ext cx="5039085" cy="171627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69933" y="7433185"/>
            <a:ext cx="2601514" cy="182810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479457" y="3006786"/>
            <a:ext cx="5141200" cy="182810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975" y="78296"/>
            <a:ext cx="1597513" cy="18970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42138" y="147305"/>
            <a:ext cx="9434258" cy="22399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90476" y="9460571"/>
            <a:ext cx="17371429" cy="164571"/>
            <a:chOff x="1790476" y="9460571"/>
            <a:chExt cx="17371429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790476" y="9460571"/>
              <a:ext cx="17371429" cy="16457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90144" y="9669021"/>
            <a:ext cx="1565784" cy="54084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0660" y="8151727"/>
            <a:ext cx="1435007" cy="10323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37146" y="6426891"/>
            <a:ext cx="2118778" cy="116405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337146" y="2095155"/>
            <a:ext cx="3663921" cy="11640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310739" y="1666706"/>
            <a:ext cx="5165289" cy="7487356"/>
            <a:chOff x="3310739" y="1666706"/>
            <a:chExt cx="5165289" cy="748735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10739" y="1666706"/>
              <a:ext cx="5165289" cy="748735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337146" y="4261033"/>
            <a:ext cx="3375178" cy="11640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975" y="78296"/>
            <a:ext cx="1597513" cy="18970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55833" y="147305"/>
            <a:ext cx="9292592" cy="223993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41949" y="2740060"/>
            <a:ext cx="6182923" cy="9219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90476" y="9460571"/>
            <a:ext cx="17371429" cy="164571"/>
            <a:chOff x="1790476" y="9460571"/>
            <a:chExt cx="17371429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790476" y="9460571"/>
              <a:ext cx="17371429" cy="164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57241" y="9685005"/>
            <a:ext cx="1537213" cy="54084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0403" y="8151727"/>
            <a:ext cx="1424826" cy="103234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93845" y="8162249"/>
            <a:ext cx="5417798" cy="95229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137348" y="4155664"/>
            <a:ext cx="4764056" cy="92194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65045" y="2901200"/>
            <a:ext cx="11209601" cy="5021901"/>
            <a:chOff x="1865045" y="2901200"/>
            <a:chExt cx="11209601" cy="502190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65045" y="2901200"/>
              <a:ext cx="11209601" cy="502190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94627" y="7821080"/>
            <a:ext cx="2415874" cy="65563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423454" y="5571268"/>
            <a:ext cx="6896009" cy="92194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274107" y="6497145"/>
            <a:ext cx="4860602" cy="25387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975" y="78296"/>
            <a:ext cx="1597513" cy="18970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63033" y="147305"/>
            <a:ext cx="9895353" cy="22399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90476" y="9460571"/>
            <a:ext cx="17371429" cy="164571"/>
            <a:chOff x="1790476" y="9460571"/>
            <a:chExt cx="17371429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790476" y="9460571"/>
              <a:ext cx="17371429" cy="16457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90144" y="9669021"/>
            <a:ext cx="1212746" cy="54084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8898" y="8151727"/>
            <a:ext cx="1429340" cy="103234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79336" y="2501879"/>
            <a:ext cx="13706343" cy="163417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73907" y="4378964"/>
            <a:ext cx="14144124" cy="172921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54031" y="6329593"/>
            <a:ext cx="9745248" cy="1729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975" y="78296"/>
            <a:ext cx="1597513" cy="18970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36957" y="147305"/>
            <a:ext cx="9506658" cy="223993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79661" y="1699670"/>
            <a:ext cx="10504101" cy="11284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90476" y="9460571"/>
            <a:ext cx="17371429" cy="164571"/>
            <a:chOff x="1790476" y="9460571"/>
            <a:chExt cx="17371429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790476" y="9460571"/>
              <a:ext cx="17371429" cy="164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90144" y="9669021"/>
            <a:ext cx="1506642" cy="54084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6889" y="8151727"/>
            <a:ext cx="1414893" cy="103234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91257" y="2439517"/>
            <a:ext cx="10529299" cy="7053023"/>
            <a:chOff x="2091257" y="2439517"/>
            <a:chExt cx="10529299" cy="705302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91257" y="2439517"/>
              <a:ext cx="10529299" cy="705302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20775" y="3316857"/>
            <a:ext cx="9127099" cy="103828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065270" y="5341723"/>
            <a:ext cx="8383813" cy="100828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30299" y="7318674"/>
            <a:ext cx="9079480" cy="10383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975" y="78296"/>
            <a:ext cx="1597513" cy="18970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36957" y="147305"/>
            <a:ext cx="9506658" cy="223993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79661" y="1699670"/>
            <a:ext cx="10504101" cy="11284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90476" y="9460571"/>
            <a:ext cx="17371429" cy="164571"/>
            <a:chOff x="1790476" y="9460571"/>
            <a:chExt cx="17371429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790476" y="9460571"/>
              <a:ext cx="17371429" cy="164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90144" y="9669021"/>
            <a:ext cx="1506642" cy="54084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864" y="8151727"/>
            <a:ext cx="947045" cy="103234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89440" y="2439517"/>
            <a:ext cx="10551131" cy="6902977"/>
            <a:chOff x="2189440" y="2439517"/>
            <a:chExt cx="10551131" cy="690297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89440" y="2439517"/>
              <a:ext cx="10551131" cy="690297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20775" y="3406493"/>
            <a:ext cx="9127099" cy="103828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93964" y="6172055"/>
            <a:ext cx="9079480" cy="10383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975" y="78296"/>
            <a:ext cx="1597513" cy="18970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36957" y="147305"/>
            <a:ext cx="9506658" cy="223993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51031" y="1463795"/>
            <a:ext cx="9703253" cy="11698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90476" y="9460571"/>
            <a:ext cx="17371429" cy="164571"/>
            <a:chOff x="1790476" y="9460571"/>
            <a:chExt cx="17371429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790476" y="9460571"/>
              <a:ext cx="17371429" cy="164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90144" y="9669021"/>
            <a:ext cx="1506642" cy="54084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4889" y="8151727"/>
            <a:ext cx="1409940" cy="103234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824185" y="2432968"/>
            <a:ext cx="13447021" cy="6512962"/>
            <a:chOff x="2824185" y="2432968"/>
            <a:chExt cx="13447021" cy="65129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24185" y="2432968"/>
              <a:ext cx="13447021" cy="65129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975" y="78296"/>
            <a:ext cx="1597513" cy="18970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36957" y="147305"/>
            <a:ext cx="9506658" cy="223993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51031" y="1463795"/>
            <a:ext cx="9703253" cy="11698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90476" y="9460571"/>
            <a:ext cx="17371429" cy="164571"/>
            <a:chOff x="1790476" y="9460571"/>
            <a:chExt cx="17371429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790476" y="9460571"/>
              <a:ext cx="17371429" cy="1645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90144" y="9669021"/>
            <a:ext cx="1506642" cy="54084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7394" y="8151727"/>
            <a:ext cx="1413378" cy="103234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91441" y="2277032"/>
            <a:ext cx="7949252" cy="7030022"/>
            <a:chOff x="5691441" y="2277032"/>
            <a:chExt cx="7949252" cy="703002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91441" y="2277032"/>
              <a:ext cx="7949252" cy="70300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2023-09-01T16:19:02Z</dcterms:created>
  <dcterms:modified xsi:type="dcterms:W3CDTF">2023-09-01T16:19:02Z</dcterms:modified>
</cp:coreProperties>
</file>