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2"/>
  </p:normalViewPr>
  <p:slideViewPr>
    <p:cSldViewPr snapToGrid="0" snapToObjects="1">
      <p:cViewPr varScale="1">
        <p:scale>
          <a:sx n="96" d="100"/>
          <a:sy n="96" d="100"/>
        </p:scale>
        <p:origin x="6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9/28/18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9/28/18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725B36-6A43-114B-BC12-2389BD9E20B5}"/>
              </a:ext>
            </a:extLst>
          </p:cNvPr>
          <p:cNvPicPr>
            <a:picLocks noChangeAspect="1"/>
          </p:cNvPicPr>
          <p:nvPr/>
        </p:nvPicPr>
        <p:blipFill rotWithShape="1">
          <a:blip r:embed="rId3">
            <a:alphaModFix amt="15000"/>
            <a:extLst/>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C34C2DFA-E398-994B-8A32-53A90A85AA09}"/>
              </a:ext>
            </a:extLst>
          </p:cNvPr>
          <p:cNvSpPr>
            <a:spLocks noGrp="1"/>
          </p:cNvSpPr>
          <p:nvPr>
            <p:ph type="ctrTitle"/>
          </p:nvPr>
        </p:nvSpPr>
        <p:spPr>
          <a:xfrm>
            <a:off x="1751012" y="609601"/>
            <a:ext cx="8676222" cy="3200400"/>
          </a:xfrm>
        </p:spPr>
        <p:txBody>
          <a:bodyPr>
            <a:normAutofit/>
          </a:bodyPr>
          <a:lstStyle/>
          <a:p>
            <a:r>
              <a:rPr lang="en-US" b="1" dirty="0"/>
              <a:t>FAST-IOT</a:t>
            </a:r>
          </a:p>
        </p:txBody>
      </p:sp>
      <p:sp>
        <p:nvSpPr>
          <p:cNvPr id="3" name="Subtitle 2">
            <a:extLst>
              <a:ext uri="{FF2B5EF4-FFF2-40B4-BE49-F238E27FC236}">
                <a16:creationId xmlns:a16="http://schemas.microsoft.com/office/drawing/2014/main" id="{1D39D2CE-5310-CA43-A9CB-80DB5F846A94}"/>
              </a:ext>
            </a:extLst>
          </p:cNvPr>
          <p:cNvSpPr>
            <a:spLocks noGrp="1"/>
          </p:cNvSpPr>
          <p:nvPr>
            <p:ph type="subTitle" idx="1"/>
          </p:nvPr>
        </p:nvSpPr>
        <p:spPr>
          <a:xfrm>
            <a:off x="1751012" y="3886200"/>
            <a:ext cx="8676222" cy="1905000"/>
          </a:xfrm>
        </p:spPr>
        <p:txBody>
          <a:bodyPr>
            <a:normAutofit/>
          </a:bodyPr>
          <a:lstStyle/>
          <a:p>
            <a:r>
              <a:rPr lang="en-US" dirty="0"/>
              <a:t>Javier Benitez Trinidad</a:t>
            </a:r>
          </a:p>
          <a:p>
            <a:r>
              <a:rPr lang="en-US" dirty="0"/>
              <a:t>Genesis Rivera Rios</a:t>
            </a:r>
          </a:p>
          <a:p>
            <a:endParaRPr lang="en-US" dirty="0"/>
          </a:p>
        </p:txBody>
      </p:sp>
    </p:spTree>
    <p:extLst>
      <p:ext uri="{BB962C8B-B14F-4D97-AF65-F5344CB8AC3E}">
        <p14:creationId xmlns:p14="http://schemas.microsoft.com/office/powerpoint/2010/main" val="367815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CE8E-A953-EA4E-B720-2E35D190E40B}"/>
              </a:ext>
            </a:extLst>
          </p:cNvPr>
          <p:cNvSpPr>
            <a:spLocks noGrp="1"/>
          </p:cNvSpPr>
          <p:nvPr>
            <p:ph type="title"/>
          </p:nvPr>
        </p:nvSpPr>
        <p:spPr>
          <a:xfrm>
            <a:off x="863117" y="145774"/>
            <a:ext cx="9905998" cy="1020417"/>
          </a:xfrm>
        </p:spPr>
        <p:txBody>
          <a:bodyPr/>
          <a:lstStyle/>
          <a:p>
            <a:r>
              <a:rPr lang="en-US" dirty="0"/>
              <a:t>Introduction</a:t>
            </a:r>
          </a:p>
        </p:txBody>
      </p:sp>
      <p:sp>
        <p:nvSpPr>
          <p:cNvPr id="4" name="TextBox 3">
            <a:extLst>
              <a:ext uri="{FF2B5EF4-FFF2-40B4-BE49-F238E27FC236}">
                <a16:creationId xmlns:a16="http://schemas.microsoft.com/office/drawing/2014/main" id="{BEF8EE2D-C217-CC4B-9662-14136CF5FADE}"/>
              </a:ext>
            </a:extLst>
          </p:cNvPr>
          <p:cNvSpPr txBox="1"/>
          <p:nvPr/>
        </p:nvSpPr>
        <p:spPr>
          <a:xfrm>
            <a:off x="863117" y="1460664"/>
            <a:ext cx="7900873" cy="3970318"/>
          </a:xfrm>
          <a:prstGeom prst="rect">
            <a:avLst/>
          </a:prstGeom>
          <a:noFill/>
        </p:spPr>
        <p:txBody>
          <a:bodyPr wrap="square" rtlCol="0">
            <a:spAutoFit/>
          </a:bodyPr>
          <a:lstStyle/>
          <a:p>
            <a:r>
              <a:rPr lang="en-US" dirty="0"/>
              <a:t>On September 20, many families went through needs, were without communication and spent days without food or water. Many of these people were older in most cases. This is one of the reasons why I came up with the idea of ​​the fast-</a:t>
            </a:r>
            <a:r>
              <a:rPr lang="en-US" dirty="0" err="1"/>
              <a:t>iot</a:t>
            </a:r>
            <a:r>
              <a:rPr lang="en-US" dirty="0"/>
              <a:t> project. Which is to try to detect this type of people who are isolated from the majority of the population or who simply live in fields that are far from people.</a:t>
            </a:r>
          </a:p>
          <a:p>
            <a:endParaRPr lang="en-US" dirty="0"/>
          </a:p>
          <a:p>
            <a:r>
              <a:rPr lang="en-US" dirty="0"/>
              <a:t>My project consists of a device that pretends to be in the houses collecting information from both the person and the environment. And another device that will be placed in a drone in charge of gathering the information of the people and determining the damages of the property.</a:t>
            </a:r>
          </a:p>
          <a:p>
            <a:endParaRPr lang="en-US" dirty="0"/>
          </a:p>
          <a:p>
            <a:endParaRPr lang="en-US" dirty="0"/>
          </a:p>
        </p:txBody>
      </p:sp>
    </p:spTree>
    <p:extLst>
      <p:ext uri="{BB962C8B-B14F-4D97-AF65-F5344CB8AC3E}">
        <p14:creationId xmlns:p14="http://schemas.microsoft.com/office/powerpoint/2010/main" val="422732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8302-DFE3-4649-8BB9-5C6631EA70D9}"/>
              </a:ext>
            </a:extLst>
          </p:cNvPr>
          <p:cNvSpPr>
            <a:spLocks noGrp="1"/>
          </p:cNvSpPr>
          <p:nvPr>
            <p:ph type="title"/>
          </p:nvPr>
        </p:nvSpPr>
        <p:spPr>
          <a:xfrm>
            <a:off x="830285" y="182089"/>
            <a:ext cx="9905998" cy="744187"/>
          </a:xfrm>
        </p:spPr>
        <p:txBody>
          <a:bodyPr/>
          <a:lstStyle/>
          <a:p>
            <a:r>
              <a:rPr lang="en-US" dirty="0"/>
              <a:t>Home device</a:t>
            </a:r>
          </a:p>
        </p:txBody>
      </p:sp>
      <p:sp>
        <p:nvSpPr>
          <p:cNvPr id="11" name="TextBox 10">
            <a:extLst>
              <a:ext uri="{FF2B5EF4-FFF2-40B4-BE49-F238E27FC236}">
                <a16:creationId xmlns:a16="http://schemas.microsoft.com/office/drawing/2014/main" id="{5E00B711-E0CB-BF41-837A-726BE941BA6C}"/>
              </a:ext>
            </a:extLst>
          </p:cNvPr>
          <p:cNvSpPr txBox="1"/>
          <p:nvPr/>
        </p:nvSpPr>
        <p:spPr>
          <a:xfrm>
            <a:off x="830286" y="1465406"/>
            <a:ext cx="5701144" cy="4524315"/>
          </a:xfrm>
          <a:prstGeom prst="rect">
            <a:avLst/>
          </a:prstGeom>
          <a:noFill/>
        </p:spPr>
        <p:txBody>
          <a:bodyPr wrap="square" rtlCol="0">
            <a:spAutoFit/>
          </a:bodyPr>
          <a:lstStyle/>
          <a:p>
            <a:r>
              <a:rPr lang="en-US" dirty="0"/>
              <a:t>This project is based on a device that will be in the homes (Especially in the case of elderly people) collecting information on both the person and the environment. The information of the person who will be storing will be the following: blood sugar, time at which the test was taken and the last time he ate. This will help us determine if that person needs insulin or food urgently. While environmental sensors will be keeping data on temperature and humidity because many older people often suffer from asthma and other types of diseases.</a:t>
            </a:r>
          </a:p>
          <a:p>
            <a:endParaRPr lang="en-US" dirty="0"/>
          </a:p>
          <a:p>
            <a:r>
              <a:rPr lang="en-US" dirty="0"/>
              <a:t>The device will have 2 portable batteries and a solar charger that will be responsible for recharging the batteries.</a:t>
            </a:r>
          </a:p>
        </p:txBody>
      </p:sp>
      <p:pic>
        <p:nvPicPr>
          <p:cNvPr id="13" name="Picture 12">
            <a:extLst>
              <a:ext uri="{FF2B5EF4-FFF2-40B4-BE49-F238E27FC236}">
                <a16:creationId xmlns:a16="http://schemas.microsoft.com/office/drawing/2014/main" id="{7537C8BE-1C60-2844-89BE-AA33D14E5E85}"/>
              </a:ext>
            </a:extLst>
          </p:cNvPr>
          <p:cNvPicPr>
            <a:picLocks noChangeAspect="1"/>
          </p:cNvPicPr>
          <p:nvPr/>
        </p:nvPicPr>
        <p:blipFill>
          <a:blip r:embed="rId2"/>
          <a:stretch>
            <a:fillRect/>
          </a:stretch>
        </p:blipFill>
        <p:spPr>
          <a:xfrm>
            <a:off x="7137070" y="3455719"/>
            <a:ext cx="5054930" cy="3402282"/>
          </a:xfrm>
          <a:prstGeom prst="rect">
            <a:avLst/>
          </a:prstGeom>
        </p:spPr>
      </p:pic>
      <p:pic>
        <p:nvPicPr>
          <p:cNvPr id="15" name="Picture 14">
            <a:extLst>
              <a:ext uri="{FF2B5EF4-FFF2-40B4-BE49-F238E27FC236}">
                <a16:creationId xmlns:a16="http://schemas.microsoft.com/office/drawing/2014/main" id="{908DD871-998C-2945-A116-D928A8F46ECD}"/>
              </a:ext>
            </a:extLst>
          </p:cNvPr>
          <p:cNvPicPr>
            <a:picLocks noChangeAspect="1"/>
          </p:cNvPicPr>
          <p:nvPr/>
        </p:nvPicPr>
        <p:blipFill>
          <a:blip r:embed="rId3"/>
          <a:stretch>
            <a:fillRect/>
          </a:stretch>
        </p:blipFill>
        <p:spPr>
          <a:xfrm>
            <a:off x="7137070" y="2247900"/>
            <a:ext cx="5054930" cy="1207819"/>
          </a:xfrm>
          <a:prstGeom prst="rect">
            <a:avLst/>
          </a:prstGeom>
        </p:spPr>
      </p:pic>
    </p:spTree>
    <p:extLst>
      <p:ext uri="{BB962C8B-B14F-4D97-AF65-F5344CB8AC3E}">
        <p14:creationId xmlns:p14="http://schemas.microsoft.com/office/powerpoint/2010/main" val="268904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4A8382-44CA-0F47-9619-56B5A7F2CB7E}"/>
              </a:ext>
            </a:extLst>
          </p:cNvPr>
          <p:cNvSpPr txBox="1"/>
          <p:nvPr/>
        </p:nvSpPr>
        <p:spPr>
          <a:xfrm>
            <a:off x="712520" y="546266"/>
            <a:ext cx="8229600" cy="2585323"/>
          </a:xfrm>
          <a:prstGeom prst="rect">
            <a:avLst/>
          </a:prstGeom>
          <a:noFill/>
        </p:spPr>
        <p:txBody>
          <a:bodyPr wrap="square" rtlCol="0">
            <a:spAutoFit/>
          </a:bodyPr>
          <a:lstStyle/>
          <a:p>
            <a:r>
              <a:rPr lang="en-US" dirty="0"/>
              <a:t>    This data will be saved in a csv file which will have an id to identify the person or place where the data was obtained from. The file will remain in the raspberry pi (which will act as a hotspot) waiting for the help drone to pass and collect this data. Once the drone detects the signal the device will automatically connect and it will receive the csv file of the device with the data of the person. Once this receives the data, the drone will take at least 3 photos of the place where it received this data. And keep the photos and the csv in a folder unique to that place or person.</a:t>
            </a:r>
          </a:p>
        </p:txBody>
      </p:sp>
      <p:pic>
        <p:nvPicPr>
          <p:cNvPr id="6" name="Picture 5">
            <a:extLst>
              <a:ext uri="{FF2B5EF4-FFF2-40B4-BE49-F238E27FC236}">
                <a16:creationId xmlns:a16="http://schemas.microsoft.com/office/drawing/2014/main" id="{38FF0A83-5BEA-4F4C-AF32-BD5E8482D770}"/>
              </a:ext>
            </a:extLst>
          </p:cNvPr>
          <p:cNvPicPr>
            <a:picLocks noChangeAspect="1"/>
          </p:cNvPicPr>
          <p:nvPr/>
        </p:nvPicPr>
        <p:blipFill>
          <a:blip r:embed="rId2"/>
          <a:stretch>
            <a:fillRect/>
          </a:stretch>
        </p:blipFill>
        <p:spPr>
          <a:xfrm>
            <a:off x="5569527" y="3162300"/>
            <a:ext cx="6622473" cy="3695700"/>
          </a:xfrm>
          <a:prstGeom prst="rect">
            <a:avLst/>
          </a:prstGeom>
        </p:spPr>
      </p:pic>
    </p:spTree>
    <p:extLst>
      <p:ext uri="{BB962C8B-B14F-4D97-AF65-F5344CB8AC3E}">
        <p14:creationId xmlns:p14="http://schemas.microsoft.com/office/powerpoint/2010/main" val="20791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332221-5B29-E441-8E6D-E86752E18C6B}"/>
              </a:ext>
            </a:extLst>
          </p:cNvPr>
          <p:cNvPicPr>
            <a:picLocks noChangeAspect="1"/>
          </p:cNvPicPr>
          <p:nvPr/>
        </p:nvPicPr>
        <p:blipFill rotWithShape="1">
          <a:blip r:embed="rId3">
            <a:alphaModFix amt="15000"/>
            <a:extLst/>
          </a:blip>
          <a:srcRect t="10889" b="4205"/>
          <a:stretch/>
        </p:blipFill>
        <p:spPr>
          <a:xfrm>
            <a:off x="20" y="10"/>
            <a:ext cx="12191980" cy="6857990"/>
          </a:xfrm>
          <a:prstGeom prst="rect">
            <a:avLst/>
          </a:prstGeom>
        </p:spPr>
      </p:pic>
      <p:sp>
        <p:nvSpPr>
          <p:cNvPr id="2" name="Title 1">
            <a:extLst>
              <a:ext uri="{FF2B5EF4-FFF2-40B4-BE49-F238E27FC236}">
                <a16:creationId xmlns:a16="http://schemas.microsoft.com/office/drawing/2014/main" id="{CA55918E-1B5F-E94B-9D74-5BF62EF67B58}"/>
              </a:ext>
            </a:extLst>
          </p:cNvPr>
          <p:cNvSpPr>
            <a:spLocks noGrp="1"/>
          </p:cNvSpPr>
          <p:nvPr>
            <p:ph type="title"/>
          </p:nvPr>
        </p:nvSpPr>
        <p:spPr>
          <a:xfrm>
            <a:off x="1141413" y="609600"/>
            <a:ext cx="9905998" cy="1905000"/>
          </a:xfrm>
        </p:spPr>
        <p:txBody>
          <a:bodyPr vert="horz" lIns="91440" tIns="45720" rIns="91440" bIns="45720" rtlCol="0" anchor="ctr">
            <a:normAutofit/>
          </a:bodyPr>
          <a:lstStyle/>
          <a:p>
            <a:r>
              <a:rPr lang="en-US"/>
              <a:t>Drone-device</a:t>
            </a:r>
            <a:endParaRPr lang="en-US" dirty="0"/>
          </a:p>
        </p:txBody>
      </p:sp>
      <p:sp>
        <p:nvSpPr>
          <p:cNvPr id="4" name="TextBox 3">
            <a:extLst>
              <a:ext uri="{FF2B5EF4-FFF2-40B4-BE49-F238E27FC236}">
                <a16:creationId xmlns:a16="http://schemas.microsoft.com/office/drawing/2014/main" id="{1683C84F-6AB1-EF40-8ABC-D73B2652F46B}"/>
              </a:ext>
            </a:extLst>
          </p:cNvPr>
          <p:cNvSpPr txBox="1"/>
          <p:nvPr/>
        </p:nvSpPr>
        <p:spPr>
          <a:xfrm>
            <a:off x="1141413" y="2263238"/>
            <a:ext cx="9905998" cy="3124201"/>
          </a:xfrm>
          <a:prstGeom prst="rect">
            <a:avLst/>
          </a:prstGeom>
        </p:spPr>
        <p:txBody>
          <a:bodyPr vert="horz" lIns="91440" tIns="45720" rIns="91440" bIns="45720" rtlCol="0" anchor="ctr">
            <a:normAutofit/>
          </a:bodyPr>
          <a:lstStyle/>
          <a:p>
            <a:pPr>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The device of the drone will have a camera which will take the photos once it detects having received the data, It will also have a </a:t>
            </a:r>
            <a:r>
              <a:rPr lang="en-US"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gps</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to save the location from which it obtained that data and to be able to determine where the person is to provide the help.</a:t>
            </a:r>
          </a:p>
          <a:p>
            <a:pPr>
              <a:spcBef>
                <a:spcPct val="20000"/>
              </a:spcBef>
              <a:spcAft>
                <a:spcPts val="600"/>
              </a:spcAft>
              <a:buClr>
                <a:schemeClr val="tx1"/>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Once the drone ends the determined route it returns to its base to move to the processing phase of the data.</a:t>
            </a:r>
          </a:p>
        </p:txBody>
      </p:sp>
    </p:spTree>
    <p:extLst>
      <p:ext uri="{BB962C8B-B14F-4D97-AF65-F5344CB8AC3E}">
        <p14:creationId xmlns:p14="http://schemas.microsoft.com/office/powerpoint/2010/main" val="211404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A42B-7969-4F47-8503-7C3DCA3FDD7C}"/>
              </a:ext>
            </a:extLst>
          </p:cNvPr>
          <p:cNvSpPr>
            <a:spLocks noGrp="1"/>
          </p:cNvSpPr>
          <p:nvPr>
            <p:ph type="title"/>
          </p:nvPr>
        </p:nvSpPr>
        <p:spPr>
          <a:xfrm>
            <a:off x="643191" y="609600"/>
            <a:ext cx="6573685" cy="1905000"/>
          </a:xfrm>
        </p:spPr>
        <p:txBody>
          <a:bodyPr vert="horz" lIns="91440" tIns="45720" rIns="91440" bIns="45720" rtlCol="0" anchor="ctr">
            <a:normAutofit/>
          </a:bodyPr>
          <a:lstStyle/>
          <a:p>
            <a:r>
              <a:rPr lang="en-US"/>
              <a:t>data processing</a:t>
            </a:r>
            <a:endParaRPr lang="en-US" dirty="0"/>
          </a:p>
        </p:txBody>
      </p:sp>
      <p:sp>
        <p:nvSpPr>
          <p:cNvPr id="4" name="TextBox 3">
            <a:extLst>
              <a:ext uri="{FF2B5EF4-FFF2-40B4-BE49-F238E27FC236}">
                <a16:creationId xmlns:a16="http://schemas.microsoft.com/office/drawing/2014/main" id="{55496002-63D1-B849-98E9-CE3CE2158215}"/>
              </a:ext>
            </a:extLst>
          </p:cNvPr>
          <p:cNvSpPr txBox="1"/>
          <p:nvPr/>
        </p:nvSpPr>
        <p:spPr>
          <a:xfrm>
            <a:off x="643192" y="2666999"/>
            <a:ext cx="6573684" cy="3216276"/>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1"/>
              </a:buClr>
              <a:buSzPct val="100000"/>
              <a:buFont typeface="Arial"/>
              <a:buChar char="•"/>
            </a:pPr>
            <a:r>
              <a:rPr lang="en-US" sz="15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Once the drone finished the route that was returned to its base where possibly access to the internet. When they connect to the Internet, the first thing they do is that the images of each folder (people or place) and through a program that uses </a:t>
            </a:r>
            <a:r>
              <a:rPr lang="en-US" sz="1500" b="1" u="sng"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IBM WATSON</a:t>
            </a:r>
            <a:r>
              <a:rPr lang="en-US" sz="1500"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en-US" sz="15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services looks for what kind of disaster is detected.</a:t>
            </a:r>
          </a:p>
          <a:p>
            <a:pPr>
              <a:lnSpc>
                <a:spcPct val="90000"/>
              </a:lnSpc>
              <a:spcBef>
                <a:spcPct val="20000"/>
              </a:spcBef>
              <a:spcAft>
                <a:spcPts val="600"/>
              </a:spcAft>
              <a:buClr>
                <a:schemeClr val="tx1"/>
              </a:buClr>
              <a:buSzPct val="100000"/>
              <a:buFont typeface="Arial"/>
              <a:buChar char="•"/>
            </a:pPr>
            <a:endParaRPr lang="en-US" sz="15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lnSpc>
                <a:spcPct val="90000"/>
              </a:lnSpc>
              <a:spcBef>
                <a:spcPct val="20000"/>
              </a:spcBef>
              <a:spcAft>
                <a:spcPts val="600"/>
              </a:spcAft>
              <a:buClr>
                <a:schemeClr val="tx1"/>
              </a:buClr>
              <a:buSzPct val="100000"/>
              <a:buFont typeface="Arial"/>
              <a:buChar char="•"/>
            </a:pPr>
            <a:r>
              <a:rPr lang="en-US" sz="15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If this detects some type of disaster, it will notify you, this in order to finish the areas that were most affected. Once all the images have been processed, the folders with the information of each person will be sent to </a:t>
            </a:r>
            <a:r>
              <a:rPr lang="en-US" sz="1500"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the </a:t>
            </a:r>
            <a:r>
              <a:rPr lang="en-US" sz="1500" b="1" u="sng"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IBM cloud </a:t>
            </a:r>
            <a:r>
              <a:rPr lang="en-US" sz="15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for more information about the people who need help most urgently and the most affected places in which it will be necessary to send Several teams to open roads or see if people need supplies, water, roofing thrush, medicines, etc.</a:t>
            </a:r>
          </a:p>
        </p:txBody>
      </p:sp>
      <p:pic>
        <p:nvPicPr>
          <p:cNvPr id="14" name="Picture 13">
            <a:extLst>
              <a:ext uri="{FF2B5EF4-FFF2-40B4-BE49-F238E27FC236}">
                <a16:creationId xmlns:a16="http://schemas.microsoft.com/office/drawing/2014/main" id="{8FB6851A-10CB-3E4F-95DF-77B63158E6D1}"/>
              </a:ext>
            </a:extLst>
          </p:cNvPr>
          <p:cNvPicPr>
            <a:picLocks noChangeAspect="1"/>
          </p:cNvPicPr>
          <p:nvPr/>
        </p:nvPicPr>
        <p:blipFill>
          <a:blip r:embed="rId3"/>
          <a:stretch>
            <a:fillRect/>
          </a:stretch>
        </p:blipFill>
        <p:spPr>
          <a:xfrm>
            <a:off x="7570839" y="2026233"/>
            <a:ext cx="3976788" cy="2485492"/>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60486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3A60-17D0-754A-B9F1-19528A18C0B0}"/>
              </a:ext>
            </a:extLst>
          </p:cNvPr>
          <p:cNvSpPr>
            <a:spLocks noGrp="1"/>
          </p:cNvSpPr>
          <p:nvPr>
            <p:ph type="title"/>
          </p:nvPr>
        </p:nvSpPr>
        <p:spPr>
          <a:xfrm>
            <a:off x="1141413" y="146462"/>
            <a:ext cx="2480561" cy="696686"/>
          </a:xfrm>
        </p:spPr>
        <p:txBody>
          <a:bodyPr/>
          <a:lstStyle/>
          <a:p>
            <a:r>
              <a:rPr lang="en-US" dirty="0"/>
              <a:t>Resume</a:t>
            </a:r>
          </a:p>
        </p:txBody>
      </p:sp>
      <p:sp>
        <p:nvSpPr>
          <p:cNvPr id="4" name="TextBox 3">
            <a:extLst>
              <a:ext uri="{FF2B5EF4-FFF2-40B4-BE49-F238E27FC236}">
                <a16:creationId xmlns:a16="http://schemas.microsoft.com/office/drawing/2014/main" id="{745B8A3A-0A2C-FE45-8D4D-FB7D5FCABA6F}"/>
              </a:ext>
            </a:extLst>
          </p:cNvPr>
          <p:cNvSpPr txBox="1"/>
          <p:nvPr/>
        </p:nvSpPr>
        <p:spPr>
          <a:xfrm>
            <a:off x="1141413" y="1128156"/>
            <a:ext cx="8752115" cy="3139321"/>
          </a:xfrm>
          <a:prstGeom prst="rect">
            <a:avLst/>
          </a:prstGeom>
          <a:noFill/>
        </p:spPr>
        <p:txBody>
          <a:bodyPr wrap="square" rtlCol="0">
            <a:spAutoFit/>
          </a:bodyPr>
          <a:lstStyle/>
          <a:p>
            <a:r>
              <a:rPr lang="en-US" dirty="0"/>
              <a:t>    Summing up my project and seeing it from another point of view, the main idea is that the most needy people, such as elderly people, can have these devices in order to be able to monitor them or in other cases detect them. In this way we can collect information that helps us to know what kind of needs the person is going through. With this type of information more elaborate plans could be made to determine which specific areas need help with greater urgency and in this way be able to provide a balanced aid.</a:t>
            </a:r>
          </a:p>
          <a:p>
            <a:endParaRPr lang="en-US" dirty="0"/>
          </a:p>
          <a:p>
            <a:r>
              <a:rPr lang="en-US"/>
              <a:t>This device will not only help us, but also we will be able to make more exact statistics regarding the number of affected people, people who died, places that suffered greater damages, etc.</a:t>
            </a:r>
            <a:endParaRPr lang="en-US" dirty="0"/>
          </a:p>
        </p:txBody>
      </p:sp>
    </p:spTree>
    <p:extLst>
      <p:ext uri="{BB962C8B-B14F-4D97-AF65-F5344CB8AC3E}">
        <p14:creationId xmlns:p14="http://schemas.microsoft.com/office/powerpoint/2010/main" val="2382301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BEBA-BF22-5A43-B8A2-5C27EAF0C442}"/>
              </a:ext>
            </a:extLst>
          </p:cNvPr>
          <p:cNvSpPr>
            <a:spLocks noGrp="1"/>
          </p:cNvSpPr>
          <p:nvPr>
            <p:ph type="title"/>
          </p:nvPr>
        </p:nvSpPr>
        <p:spPr>
          <a:xfrm>
            <a:off x="4787139" y="763978"/>
            <a:ext cx="3418712" cy="993569"/>
          </a:xfrm>
        </p:spPr>
        <p:txBody>
          <a:bodyPr/>
          <a:lstStyle/>
          <a:p>
            <a:r>
              <a:rPr lang="en-US" dirty="0"/>
              <a:t>Conclusion</a:t>
            </a:r>
          </a:p>
        </p:txBody>
      </p:sp>
      <p:sp>
        <p:nvSpPr>
          <p:cNvPr id="4" name="TextBox 3">
            <a:extLst>
              <a:ext uri="{FF2B5EF4-FFF2-40B4-BE49-F238E27FC236}">
                <a16:creationId xmlns:a16="http://schemas.microsoft.com/office/drawing/2014/main" id="{5B71D259-3DFD-AC46-8FA7-3C7443D4A0B2}"/>
              </a:ext>
            </a:extLst>
          </p:cNvPr>
          <p:cNvSpPr txBox="1"/>
          <p:nvPr/>
        </p:nvSpPr>
        <p:spPr>
          <a:xfrm>
            <a:off x="1669176" y="2683824"/>
            <a:ext cx="9654638" cy="1200329"/>
          </a:xfrm>
          <a:prstGeom prst="rect">
            <a:avLst/>
          </a:prstGeom>
          <a:noFill/>
        </p:spPr>
        <p:txBody>
          <a:bodyPr wrap="square" rtlCol="0">
            <a:spAutoFit/>
          </a:bodyPr>
          <a:lstStyle/>
          <a:p>
            <a:r>
              <a:rPr lang="en-US" dirty="0"/>
              <a:t>    As part of my conclusion I think that with these devices many lives could be saved as well as better help plans could be developed in case these disasters happen again in the future. As it would be a device that could be improved and adding improvements to be able to collect other types of needs in people.</a:t>
            </a:r>
          </a:p>
        </p:txBody>
      </p:sp>
    </p:spTree>
    <p:extLst>
      <p:ext uri="{BB962C8B-B14F-4D97-AF65-F5344CB8AC3E}">
        <p14:creationId xmlns:p14="http://schemas.microsoft.com/office/powerpoint/2010/main" val="4089650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112</TotalTime>
  <Words>738</Words>
  <Application>Microsoft Macintosh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Mesh</vt:lpstr>
      <vt:lpstr>FAST-IOT</vt:lpstr>
      <vt:lpstr>Introduction</vt:lpstr>
      <vt:lpstr>Home device</vt:lpstr>
      <vt:lpstr>PowerPoint Presentation</vt:lpstr>
      <vt:lpstr>Drone-device</vt:lpstr>
      <vt:lpstr>data processing</vt:lpstr>
      <vt:lpstr>Resume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FAST-IOT</dc:title>
  <dc:creator>JAVIER O. BENITEZ TRINIDAD</dc:creator>
  <cp:lastModifiedBy>JAVIER O. BENITEZ TRINIDAD</cp:lastModifiedBy>
  <cp:revision>12</cp:revision>
  <dcterms:created xsi:type="dcterms:W3CDTF">2018-09-24T19:01:57Z</dcterms:created>
  <dcterms:modified xsi:type="dcterms:W3CDTF">2018-09-28T17:54:09Z</dcterms:modified>
</cp:coreProperties>
</file>