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>
        <p:scale>
          <a:sx n="97" d="100"/>
          <a:sy n="97" d="100"/>
        </p:scale>
        <p:origin x="10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47C1-0DCF-C04B-9B1F-72032E6B0DBC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4074-2617-564E-88DE-361CC2C4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138" y="5705062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2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137" y="5715001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104"/>
            <a:ext cx="2411896" cy="2411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87" y="5715001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9CA5D9C-8DED-174B-ABCE-8D6264E87BB7}" vid="{4FA732C2-A244-4E47-9D19-D3B59B42B4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Datapalooza 2017 PP Template</Template>
  <TotalTime>81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Latimer, Rebecca (rtl6m)</dc:creator>
  <cp:lastModifiedBy>Latimer, Rebecca (rtl6m)</cp:lastModifiedBy>
  <cp:revision>1</cp:revision>
  <dcterms:created xsi:type="dcterms:W3CDTF">2017-10-26T17:57:19Z</dcterms:created>
  <dcterms:modified xsi:type="dcterms:W3CDTF">2017-10-26T19:19:01Z</dcterms:modified>
</cp:coreProperties>
</file>