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A44-6F05-452C-9DF5-40176A79B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Week’s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476C6-39C5-4DC9-A1C9-016D0C3C2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HW</a:t>
            </a:r>
          </a:p>
        </p:txBody>
      </p:sp>
    </p:spTree>
    <p:extLst>
      <p:ext uri="{BB962C8B-B14F-4D97-AF65-F5344CB8AC3E}">
        <p14:creationId xmlns:p14="http://schemas.microsoft.com/office/powerpoint/2010/main" val="15428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A7B-C44F-4846-A0D3-9C2DADA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Best New Candy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559F-3032-4060-83FD-F6752DB4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JG Foods wants to get into the candy business right in time for Halloween</a:t>
            </a:r>
          </a:p>
          <a:p>
            <a:r>
              <a:rPr lang="en-US" dirty="0"/>
              <a:t>We’ve acquired data about our competitor’s ingredients &amp; customer preferences</a:t>
            </a:r>
          </a:p>
          <a:p>
            <a:r>
              <a:rPr lang="en-US" dirty="0"/>
              <a:t>We want to understand what makes the best candy?</a:t>
            </a:r>
          </a:p>
        </p:txBody>
      </p:sp>
    </p:spTree>
    <p:extLst>
      <p:ext uri="{BB962C8B-B14F-4D97-AF65-F5344CB8AC3E}">
        <p14:creationId xmlns:p14="http://schemas.microsoft.com/office/powerpoint/2010/main" val="219917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A7B-C44F-4846-A0D3-9C2DADA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In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559F-3032-4060-83FD-F6752DB4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03693"/>
            <a:ext cx="9891524" cy="39420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Cleansing (6-6:15), Then 5 minutes of Q/A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did you clean up the data?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methods did you consider?</a:t>
            </a:r>
          </a:p>
          <a:p>
            <a:r>
              <a:rPr lang="en-US" dirty="0"/>
              <a:t>Data Exploration (6:20 – 7:10), Then 10 minutes of Q/A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Which variables did you look at?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Any trends that you spot?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Any signs of what makes candy better than others</a:t>
            </a:r>
          </a:p>
          <a:p>
            <a:r>
              <a:rPr lang="en-US" dirty="0"/>
              <a:t>Data Modeling (7:20 – 8), Then 10 minutes of Q/A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1 linear type model to build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features were important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the impact of those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 the model accurate?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A7B-C44F-4846-A0D3-9C2DADA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559F-3032-4060-83FD-F6752DB4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03693"/>
            <a:ext cx="9891524" cy="3942098"/>
          </a:xfrm>
        </p:spPr>
        <p:txBody>
          <a:bodyPr>
            <a:normAutofit/>
          </a:bodyPr>
          <a:lstStyle/>
          <a:p>
            <a:r>
              <a:rPr lang="en-US" dirty="0"/>
              <a:t>Optimize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at least one feature engineering approach &amp; 1 complex model</a:t>
            </a:r>
          </a:p>
          <a:p>
            <a:r>
              <a:rPr lang="en-US" dirty="0"/>
              <a:t>Final Recommendation</a:t>
            </a:r>
          </a:p>
          <a:p>
            <a:r>
              <a:rPr lang="en-US" dirty="0"/>
              <a:t>Paper Due On Sunday About The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A7B-C44F-4846-A0D3-9C2DADA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559F-3032-4060-83FD-F6752DB4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03693"/>
            <a:ext cx="9891524" cy="3942098"/>
          </a:xfrm>
        </p:spPr>
        <p:txBody>
          <a:bodyPr>
            <a:normAutofit/>
          </a:bodyPr>
          <a:lstStyle/>
          <a:p>
            <a:r>
              <a:rPr lang="en-US" dirty="0"/>
              <a:t>Get in pairs (if there is one left over than there can be one group of 3)</a:t>
            </a:r>
          </a:p>
          <a:p>
            <a:r>
              <a:rPr lang="en-US" dirty="0"/>
              <a:t>Grading will be ranked by quality of paper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Top paper will get a 100 and will go down by 2 points after that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Grading will be no different than other assignments but there will be an increased emphasis on the recommendation piece.</a:t>
            </a:r>
          </a:p>
          <a:p>
            <a:r>
              <a:rPr lang="en-US" dirty="0"/>
              <a:t>In the Q/A, you will be asked questions &amp; once your group has answered then you do not have to answer again, but we can not proceed until those questions have been answered by </a:t>
            </a:r>
            <a:r>
              <a:rPr lang="en-US"/>
              <a:t>the class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94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</TotalTime>
  <Words>276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This Week’s Assignment</vt:lpstr>
      <vt:lpstr>Making The Best New Candy Bar</vt:lpstr>
      <vt:lpstr>Completed In Stages</vt:lpstr>
      <vt:lpstr>Preceding class</vt:lpstr>
      <vt:lpstr>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Week’s Assignment</dc:title>
  <dc:creator>Grosz, Justin</dc:creator>
  <cp:lastModifiedBy>Grosz, Justin</cp:lastModifiedBy>
  <cp:revision>1</cp:revision>
  <dcterms:created xsi:type="dcterms:W3CDTF">2021-10-13T22:32:15Z</dcterms:created>
  <dcterms:modified xsi:type="dcterms:W3CDTF">2021-10-13T22:43:17Z</dcterms:modified>
</cp:coreProperties>
</file>