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83" r:id="rId5"/>
    <p:sldId id="284" r:id="rId6"/>
    <p:sldId id="285" r:id="rId7"/>
    <p:sldId id="286" r:id="rId8"/>
    <p:sldId id="287" r:id="rId9"/>
    <p:sldId id="289" r:id="rId10"/>
    <p:sldId id="257" r:id="rId11"/>
    <p:sldId id="290" r:id="rId12"/>
    <p:sldId id="302" r:id="rId13"/>
    <p:sldId id="291" r:id="rId14"/>
    <p:sldId id="292" r:id="rId15"/>
    <p:sldId id="303" r:id="rId16"/>
    <p:sldId id="305" r:id="rId17"/>
    <p:sldId id="304" r:id="rId18"/>
    <p:sldId id="293" r:id="rId19"/>
    <p:sldId id="295" r:id="rId20"/>
    <p:sldId id="300" r:id="rId21"/>
    <p:sldId id="296" r:id="rId22"/>
    <p:sldId id="297" r:id="rId23"/>
    <p:sldId id="298" r:id="rId24"/>
    <p:sldId id="301" r:id="rId25"/>
    <p:sldId id="299" r:id="rId26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88F77-F45D-4279-8BE6-4C62BE9925F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461912-67DD-462D-9629-C4AFA30D71C5}">
      <dgm:prSet/>
      <dgm:spPr/>
      <dgm:t>
        <a:bodyPr/>
        <a:lstStyle/>
        <a:p>
          <a:r>
            <a:rPr lang="en-US"/>
            <a:t>Explain how analyzing and displaying data in an analytics-driven culture is providing support to organizations to make good decisions with their data.</a:t>
          </a:r>
        </a:p>
      </dgm:t>
    </dgm:pt>
    <dgm:pt modelId="{C8DF8785-0F86-4089-872F-A336D6ED8695}" type="parTrans" cxnId="{F224F62A-6F8F-497B-B3FE-65B2AD8E51E8}">
      <dgm:prSet/>
      <dgm:spPr/>
      <dgm:t>
        <a:bodyPr/>
        <a:lstStyle/>
        <a:p>
          <a:endParaRPr lang="en-US"/>
        </a:p>
      </dgm:t>
    </dgm:pt>
    <dgm:pt modelId="{AA274BB2-0E89-4E87-9663-5AD35A0FE51F}" type="sibTrans" cxnId="{F224F62A-6F8F-497B-B3FE-65B2AD8E51E8}">
      <dgm:prSet/>
      <dgm:spPr/>
      <dgm:t>
        <a:bodyPr/>
        <a:lstStyle/>
        <a:p>
          <a:endParaRPr lang="en-US"/>
        </a:p>
      </dgm:t>
    </dgm:pt>
    <dgm:pt modelId="{1EB42DA1-B872-4528-BF98-E2A1DB141049}">
      <dgm:prSet/>
      <dgm:spPr/>
      <dgm:t>
        <a:bodyPr/>
        <a:lstStyle/>
        <a:p>
          <a:r>
            <a:rPr lang="en-US"/>
            <a:t>Define and describe the role of data scientist or data analyst in organizational decision making</a:t>
          </a:r>
        </a:p>
      </dgm:t>
    </dgm:pt>
    <dgm:pt modelId="{D5F702D4-D877-44DD-A415-401E46ECAD76}" type="parTrans" cxnId="{D21E334D-B5EF-4638-82D7-4D091EAD8151}">
      <dgm:prSet/>
      <dgm:spPr/>
      <dgm:t>
        <a:bodyPr/>
        <a:lstStyle/>
        <a:p>
          <a:endParaRPr lang="en-US"/>
        </a:p>
      </dgm:t>
    </dgm:pt>
    <dgm:pt modelId="{633CBEB7-C317-4BB5-A09B-06416789F70D}" type="sibTrans" cxnId="{D21E334D-B5EF-4638-82D7-4D091EAD8151}">
      <dgm:prSet/>
      <dgm:spPr/>
      <dgm:t>
        <a:bodyPr/>
        <a:lstStyle/>
        <a:p>
          <a:endParaRPr lang="en-US"/>
        </a:p>
      </dgm:t>
    </dgm:pt>
    <dgm:pt modelId="{C58FC093-DFC9-4C27-B6F7-3BEF21838122}" type="pres">
      <dgm:prSet presAssocID="{D5088F77-F45D-4279-8BE6-4C62BE9925F4}" presName="vert0" presStyleCnt="0">
        <dgm:presLayoutVars>
          <dgm:dir/>
          <dgm:animOne val="branch"/>
          <dgm:animLvl val="lvl"/>
        </dgm:presLayoutVars>
      </dgm:prSet>
      <dgm:spPr/>
    </dgm:pt>
    <dgm:pt modelId="{5205393B-F7AC-4E53-AB67-81FF73B3513B}" type="pres">
      <dgm:prSet presAssocID="{A4461912-67DD-462D-9629-C4AFA30D71C5}" presName="thickLine" presStyleLbl="alignNode1" presStyleIdx="0" presStyleCnt="2"/>
      <dgm:spPr/>
    </dgm:pt>
    <dgm:pt modelId="{DCEF56BE-143A-4573-B799-73AD38E24B6B}" type="pres">
      <dgm:prSet presAssocID="{A4461912-67DD-462D-9629-C4AFA30D71C5}" presName="horz1" presStyleCnt="0"/>
      <dgm:spPr/>
    </dgm:pt>
    <dgm:pt modelId="{4FD460C8-7665-48CA-9A61-7BC4F57B15D0}" type="pres">
      <dgm:prSet presAssocID="{A4461912-67DD-462D-9629-C4AFA30D71C5}" presName="tx1" presStyleLbl="revTx" presStyleIdx="0" presStyleCnt="2"/>
      <dgm:spPr/>
    </dgm:pt>
    <dgm:pt modelId="{F7828FBF-1C40-4D03-B474-89A952388A26}" type="pres">
      <dgm:prSet presAssocID="{A4461912-67DD-462D-9629-C4AFA30D71C5}" presName="vert1" presStyleCnt="0"/>
      <dgm:spPr/>
    </dgm:pt>
    <dgm:pt modelId="{DFFF7853-C062-4E04-B81F-5FBF9BB659A1}" type="pres">
      <dgm:prSet presAssocID="{1EB42DA1-B872-4528-BF98-E2A1DB141049}" presName="thickLine" presStyleLbl="alignNode1" presStyleIdx="1" presStyleCnt="2"/>
      <dgm:spPr/>
    </dgm:pt>
    <dgm:pt modelId="{FA0A7708-756C-4C94-8E54-25F89A95C69B}" type="pres">
      <dgm:prSet presAssocID="{1EB42DA1-B872-4528-BF98-E2A1DB141049}" presName="horz1" presStyleCnt="0"/>
      <dgm:spPr/>
    </dgm:pt>
    <dgm:pt modelId="{0E22A877-670E-4D28-B21D-FF2F69E3FFDC}" type="pres">
      <dgm:prSet presAssocID="{1EB42DA1-B872-4528-BF98-E2A1DB141049}" presName="tx1" presStyleLbl="revTx" presStyleIdx="1" presStyleCnt="2"/>
      <dgm:spPr/>
    </dgm:pt>
    <dgm:pt modelId="{ED31638D-49A4-4F79-B91B-3792F6217AF8}" type="pres">
      <dgm:prSet presAssocID="{1EB42DA1-B872-4528-BF98-E2A1DB141049}" presName="vert1" presStyleCnt="0"/>
      <dgm:spPr/>
    </dgm:pt>
  </dgm:ptLst>
  <dgm:cxnLst>
    <dgm:cxn modelId="{F224F62A-6F8F-497B-B3FE-65B2AD8E51E8}" srcId="{D5088F77-F45D-4279-8BE6-4C62BE9925F4}" destId="{A4461912-67DD-462D-9629-C4AFA30D71C5}" srcOrd="0" destOrd="0" parTransId="{C8DF8785-0F86-4089-872F-A336D6ED8695}" sibTransId="{AA274BB2-0E89-4E87-9663-5AD35A0FE51F}"/>
    <dgm:cxn modelId="{D21E334D-B5EF-4638-82D7-4D091EAD8151}" srcId="{D5088F77-F45D-4279-8BE6-4C62BE9925F4}" destId="{1EB42DA1-B872-4528-BF98-E2A1DB141049}" srcOrd="1" destOrd="0" parTransId="{D5F702D4-D877-44DD-A415-401E46ECAD76}" sibTransId="{633CBEB7-C317-4BB5-A09B-06416789F70D}"/>
    <dgm:cxn modelId="{3AB5E888-738A-42C9-A2D7-BCBF363DF622}" type="presOf" srcId="{1EB42DA1-B872-4528-BF98-E2A1DB141049}" destId="{0E22A877-670E-4D28-B21D-FF2F69E3FFDC}" srcOrd="0" destOrd="0" presId="urn:microsoft.com/office/officeart/2008/layout/LinedList"/>
    <dgm:cxn modelId="{C205FE9D-6957-46D4-AE71-813791E8439D}" type="presOf" srcId="{A4461912-67DD-462D-9629-C4AFA30D71C5}" destId="{4FD460C8-7665-48CA-9A61-7BC4F57B15D0}" srcOrd="0" destOrd="0" presId="urn:microsoft.com/office/officeart/2008/layout/LinedList"/>
    <dgm:cxn modelId="{70C872C4-1D1E-4D55-8AB6-6EEA25F2CA01}" type="presOf" srcId="{D5088F77-F45D-4279-8BE6-4C62BE9925F4}" destId="{C58FC093-DFC9-4C27-B6F7-3BEF21838122}" srcOrd="0" destOrd="0" presId="urn:microsoft.com/office/officeart/2008/layout/LinedList"/>
    <dgm:cxn modelId="{E11382BE-DA13-4B07-97D4-9B3FA58AE284}" type="presParOf" srcId="{C58FC093-DFC9-4C27-B6F7-3BEF21838122}" destId="{5205393B-F7AC-4E53-AB67-81FF73B3513B}" srcOrd="0" destOrd="0" presId="urn:microsoft.com/office/officeart/2008/layout/LinedList"/>
    <dgm:cxn modelId="{3621F7D5-1D5C-4933-954F-910097C52981}" type="presParOf" srcId="{C58FC093-DFC9-4C27-B6F7-3BEF21838122}" destId="{DCEF56BE-143A-4573-B799-73AD38E24B6B}" srcOrd="1" destOrd="0" presId="urn:microsoft.com/office/officeart/2008/layout/LinedList"/>
    <dgm:cxn modelId="{C250D66A-1D44-428A-ABBE-424CE430EE2B}" type="presParOf" srcId="{DCEF56BE-143A-4573-B799-73AD38E24B6B}" destId="{4FD460C8-7665-48CA-9A61-7BC4F57B15D0}" srcOrd="0" destOrd="0" presId="urn:microsoft.com/office/officeart/2008/layout/LinedList"/>
    <dgm:cxn modelId="{891EE469-B8C7-4380-A677-AD26908FF44D}" type="presParOf" srcId="{DCEF56BE-143A-4573-B799-73AD38E24B6B}" destId="{F7828FBF-1C40-4D03-B474-89A952388A26}" srcOrd="1" destOrd="0" presId="urn:microsoft.com/office/officeart/2008/layout/LinedList"/>
    <dgm:cxn modelId="{37A68F0F-8697-4CE9-B9AC-3927C7BC528B}" type="presParOf" srcId="{C58FC093-DFC9-4C27-B6F7-3BEF21838122}" destId="{DFFF7853-C062-4E04-B81F-5FBF9BB659A1}" srcOrd="2" destOrd="0" presId="urn:microsoft.com/office/officeart/2008/layout/LinedList"/>
    <dgm:cxn modelId="{C53DDFB7-B99C-406D-88F2-875680B68DEB}" type="presParOf" srcId="{C58FC093-DFC9-4C27-B6F7-3BEF21838122}" destId="{FA0A7708-756C-4C94-8E54-25F89A95C69B}" srcOrd="3" destOrd="0" presId="urn:microsoft.com/office/officeart/2008/layout/LinedList"/>
    <dgm:cxn modelId="{BB15DAE2-6CCC-4EEF-85CC-54E67FFC162A}" type="presParOf" srcId="{FA0A7708-756C-4C94-8E54-25F89A95C69B}" destId="{0E22A877-670E-4D28-B21D-FF2F69E3FFDC}" srcOrd="0" destOrd="0" presId="urn:microsoft.com/office/officeart/2008/layout/LinedList"/>
    <dgm:cxn modelId="{36AB2962-4ECF-46F1-820A-F9949FDC2367}" type="presParOf" srcId="{FA0A7708-756C-4C94-8E54-25F89A95C69B}" destId="{ED31638D-49A4-4F79-B91B-3792F6217A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60EA1-4A8A-4964-9BD5-E81B63F8B07E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7AD4C0-8587-4B7E-B91F-A37D46926DB1}">
      <dgm:prSet/>
      <dgm:spPr/>
      <dgm:t>
        <a:bodyPr/>
        <a:lstStyle/>
        <a:p>
          <a:r>
            <a:rPr lang="en-US"/>
            <a:t>Identify</a:t>
          </a:r>
        </a:p>
      </dgm:t>
    </dgm:pt>
    <dgm:pt modelId="{75CE86E1-2590-4D5C-A81B-F4631E164F96}" type="parTrans" cxnId="{9B7B5C19-0BE9-4725-9DAA-69348744168E}">
      <dgm:prSet/>
      <dgm:spPr/>
      <dgm:t>
        <a:bodyPr/>
        <a:lstStyle/>
        <a:p>
          <a:endParaRPr lang="en-US"/>
        </a:p>
      </dgm:t>
    </dgm:pt>
    <dgm:pt modelId="{19AA12FD-9F33-444A-9066-2C098F966E39}" type="sibTrans" cxnId="{9B7B5C19-0BE9-4725-9DAA-69348744168E}">
      <dgm:prSet/>
      <dgm:spPr/>
      <dgm:t>
        <a:bodyPr/>
        <a:lstStyle/>
        <a:p>
          <a:endParaRPr lang="en-US"/>
        </a:p>
      </dgm:t>
    </dgm:pt>
    <dgm:pt modelId="{0BBD45E9-2C58-4AE6-8158-8E492A8A8A4D}">
      <dgm:prSet custT="1"/>
      <dgm:spPr/>
      <dgm:t>
        <a:bodyPr/>
        <a:lstStyle/>
        <a:p>
          <a:r>
            <a:rPr lang="en-US" sz="1600" dirty="0"/>
            <a:t>Identify a quote from the article that you were assigned that represents an essential point/concept about data culture for a data professional</a:t>
          </a:r>
        </a:p>
      </dgm:t>
    </dgm:pt>
    <dgm:pt modelId="{DD472625-2DE2-4727-A84D-A064FED8ACF0}" type="parTrans" cxnId="{A85EC6DE-6416-48B5-9C2F-0352C0503567}">
      <dgm:prSet/>
      <dgm:spPr/>
      <dgm:t>
        <a:bodyPr/>
        <a:lstStyle/>
        <a:p>
          <a:endParaRPr lang="en-US"/>
        </a:p>
      </dgm:t>
    </dgm:pt>
    <dgm:pt modelId="{604B96E3-B919-4D4D-AF5B-4365EBF70109}" type="sibTrans" cxnId="{A85EC6DE-6416-48B5-9C2F-0352C0503567}">
      <dgm:prSet/>
      <dgm:spPr/>
      <dgm:t>
        <a:bodyPr/>
        <a:lstStyle/>
        <a:p>
          <a:endParaRPr lang="en-US"/>
        </a:p>
      </dgm:t>
    </dgm:pt>
    <dgm:pt modelId="{22BACC8A-D6A6-4145-ABCD-E05910E798E1}">
      <dgm:prSet/>
      <dgm:spPr/>
      <dgm:t>
        <a:bodyPr/>
        <a:lstStyle/>
        <a:p>
          <a:r>
            <a:rPr lang="en-US" dirty="0"/>
            <a:t>Go</a:t>
          </a:r>
        </a:p>
      </dgm:t>
    </dgm:pt>
    <dgm:pt modelId="{F0C955BA-6AE5-4718-BC07-AD36BFD5F4E2}" type="parTrans" cxnId="{F769CADB-CF09-41BC-8029-C39524FE4EB7}">
      <dgm:prSet/>
      <dgm:spPr/>
      <dgm:t>
        <a:bodyPr/>
        <a:lstStyle/>
        <a:p>
          <a:endParaRPr lang="en-US"/>
        </a:p>
      </dgm:t>
    </dgm:pt>
    <dgm:pt modelId="{B8EA059F-DA3B-4DF2-9A3B-F73A1BC31C38}" type="sibTrans" cxnId="{F769CADB-CF09-41BC-8029-C39524FE4EB7}">
      <dgm:prSet/>
      <dgm:spPr/>
      <dgm:t>
        <a:bodyPr/>
        <a:lstStyle/>
        <a:p>
          <a:endParaRPr lang="en-US"/>
        </a:p>
      </dgm:t>
    </dgm:pt>
    <dgm:pt modelId="{E6B7D395-C134-49CD-B018-4BF627ADEEF5}">
      <dgm:prSet custT="1"/>
      <dgm:spPr/>
      <dgm:t>
        <a:bodyPr/>
        <a:lstStyle/>
        <a:p>
          <a:r>
            <a:rPr lang="en-US" sz="1600" dirty="0"/>
            <a:t>Go to </a:t>
          </a:r>
          <a:r>
            <a:rPr lang="en-US" sz="1600" dirty="0" err="1"/>
            <a:t>Jamboard</a:t>
          </a:r>
          <a:r>
            <a:rPr lang="en-US" sz="1600" dirty="0"/>
            <a:t>: https://jamboard.google.com/d/1Z1f30-YAGqXXHsoWCraxohWhF05gYGGXeKPEkjo-2n0/edit?usp=sharing</a:t>
          </a:r>
          <a:endParaRPr lang="en-US" sz="1600" dirty="0">
            <a:highlight>
              <a:srgbClr val="FFFF00"/>
            </a:highlight>
          </a:endParaRPr>
        </a:p>
      </dgm:t>
    </dgm:pt>
    <dgm:pt modelId="{AA6D8B50-0A1B-430D-9AD9-D863CA25400B}" type="parTrans" cxnId="{7681C251-0996-4263-8A71-68690F12A163}">
      <dgm:prSet/>
      <dgm:spPr/>
      <dgm:t>
        <a:bodyPr/>
        <a:lstStyle/>
        <a:p>
          <a:endParaRPr lang="en-US"/>
        </a:p>
      </dgm:t>
    </dgm:pt>
    <dgm:pt modelId="{B53E7868-C337-43BB-86A6-4F1008D2C398}" type="sibTrans" cxnId="{7681C251-0996-4263-8A71-68690F12A163}">
      <dgm:prSet/>
      <dgm:spPr/>
      <dgm:t>
        <a:bodyPr/>
        <a:lstStyle/>
        <a:p>
          <a:endParaRPr lang="en-US"/>
        </a:p>
      </dgm:t>
    </dgm:pt>
    <dgm:pt modelId="{481A9656-CCC3-48C1-B913-C1A4696FD23A}">
      <dgm:prSet custT="1"/>
      <dgm:spPr/>
      <dgm:t>
        <a:bodyPr/>
        <a:lstStyle/>
        <a:p>
          <a:r>
            <a:rPr lang="en-US" sz="3200" dirty="0"/>
            <a:t>Navigate</a:t>
          </a:r>
        </a:p>
      </dgm:t>
    </dgm:pt>
    <dgm:pt modelId="{E9222697-C096-4782-90E6-5DDBDF710B8A}" type="parTrans" cxnId="{410FD3CF-13BC-41FD-84DF-ED0DC885DDD9}">
      <dgm:prSet/>
      <dgm:spPr/>
      <dgm:t>
        <a:bodyPr/>
        <a:lstStyle/>
        <a:p>
          <a:endParaRPr lang="en-US"/>
        </a:p>
      </dgm:t>
    </dgm:pt>
    <dgm:pt modelId="{ADE962AE-FB2D-4F25-94D9-62A36A10E005}" type="sibTrans" cxnId="{410FD3CF-13BC-41FD-84DF-ED0DC885DDD9}">
      <dgm:prSet/>
      <dgm:spPr/>
      <dgm:t>
        <a:bodyPr/>
        <a:lstStyle/>
        <a:p>
          <a:endParaRPr lang="en-US"/>
        </a:p>
      </dgm:t>
    </dgm:pt>
    <dgm:pt modelId="{3413E158-84E5-4188-904D-BC04AC08689F}">
      <dgm:prSet custT="1"/>
      <dgm:spPr/>
      <dgm:t>
        <a:bodyPr/>
        <a:lstStyle/>
        <a:p>
          <a:r>
            <a:rPr lang="en-US" sz="1800" dirty="0"/>
            <a:t>Navigate to the </a:t>
          </a:r>
          <a:r>
            <a:rPr lang="en-US" sz="1800" dirty="0" err="1"/>
            <a:t>Jamboard</a:t>
          </a:r>
          <a:r>
            <a:rPr lang="en-US" sz="1800" dirty="0"/>
            <a:t> page for your article</a:t>
          </a:r>
        </a:p>
      </dgm:t>
    </dgm:pt>
    <dgm:pt modelId="{A8E2E62B-9A07-46B0-9285-96232D4F710C}" type="parTrans" cxnId="{31B6E685-A687-44F6-A2C1-18C09B44E82F}">
      <dgm:prSet/>
      <dgm:spPr/>
      <dgm:t>
        <a:bodyPr/>
        <a:lstStyle/>
        <a:p>
          <a:endParaRPr lang="en-US"/>
        </a:p>
      </dgm:t>
    </dgm:pt>
    <dgm:pt modelId="{300D13FB-C697-41A4-B1AB-73823392D968}" type="sibTrans" cxnId="{31B6E685-A687-44F6-A2C1-18C09B44E82F}">
      <dgm:prSet/>
      <dgm:spPr/>
      <dgm:t>
        <a:bodyPr/>
        <a:lstStyle/>
        <a:p>
          <a:endParaRPr lang="en-US"/>
        </a:p>
      </dgm:t>
    </dgm:pt>
    <dgm:pt modelId="{15325F5D-A71E-4F70-B8AA-BB051C4CC1CC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49BCCCAC-91A6-4923-8B31-0490BEF57CB6}" type="parTrans" cxnId="{83339406-37E4-4C3C-97DD-FCEE1DC4EB9F}">
      <dgm:prSet/>
      <dgm:spPr/>
      <dgm:t>
        <a:bodyPr/>
        <a:lstStyle/>
        <a:p>
          <a:endParaRPr lang="en-US"/>
        </a:p>
      </dgm:t>
    </dgm:pt>
    <dgm:pt modelId="{A8173E80-4EB4-44A2-982D-0DC53BE7AADF}" type="sibTrans" cxnId="{83339406-37E4-4C3C-97DD-FCEE1DC4EB9F}">
      <dgm:prSet/>
      <dgm:spPr/>
      <dgm:t>
        <a:bodyPr/>
        <a:lstStyle/>
        <a:p>
          <a:endParaRPr lang="en-US"/>
        </a:p>
      </dgm:t>
    </dgm:pt>
    <dgm:pt modelId="{ACF0DCD5-293C-4F93-90DD-CC634ED9B88C}">
      <dgm:prSet custT="1"/>
      <dgm:spPr/>
      <dgm:t>
        <a:bodyPr/>
        <a:lstStyle/>
        <a:p>
          <a:r>
            <a:rPr lang="en-US" sz="1800" dirty="0"/>
            <a:t>Create a new sticky  note</a:t>
          </a:r>
        </a:p>
      </dgm:t>
    </dgm:pt>
    <dgm:pt modelId="{5291E690-9ABE-4B76-8B85-B67E5F4739B1}" type="parTrans" cxnId="{43B3A7BB-4C44-42EB-8ACD-318CD7337256}">
      <dgm:prSet/>
      <dgm:spPr/>
      <dgm:t>
        <a:bodyPr/>
        <a:lstStyle/>
        <a:p>
          <a:endParaRPr lang="en-US"/>
        </a:p>
      </dgm:t>
    </dgm:pt>
    <dgm:pt modelId="{CC87FDC4-930B-4CF2-B817-B3D4F75141C6}" type="sibTrans" cxnId="{43B3A7BB-4C44-42EB-8ACD-318CD7337256}">
      <dgm:prSet/>
      <dgm:spPr/>
      <dgm:t>
        <a:bodyPr/>
        <a:lstStyle/>
        <a:p>
          <a:endParaRPr lang="en-US"/>
        </a:p>
      </dgm:t>
    </dgm:pt>
    <dgm:pt modelId="{3D80F2D0-FF9A-4C1F-8C11-A459FBB27669}">
      <dgm:prSet custT="1"/>
      <dgm:spPr/>
      <dgm:t>
        <a:bodyPr/>
        <a:lstStyle/>
        <a:p>
          <a:r>
            <a:rPr lang="en-US" sz="1100" dirty="0"/>
            <a:t>Write your name</a:t>
          </a:r>
        </a:p>
      </dgm:t>
    </dgm:pt>
    <dgm:pt modelId="{1AD66F9F-45C1-4D1A-8C5A-5BF0D88B496C}" type="parTrans" cxnId="{F88FF8F6-E71B-4B38-91CA-95511F3095D2}">
      <dgm:prSet/>
      <dgm:spPr/>
      <dgm:t>
        <a:bodyPr/>
        <a:lstStyle/>
        <a:p>
          <a:endParaRPr lang="en-US"/>
        </a:p>
      </dgm:t>
    </dgm:pt>
    <dgm:pt modelId="{FAFD555F-BCA2-43B4-BC11-D2BCE6ACB35A}" type="sibTrans" cxnId="{F88FF8F6-E71B-4B38-91CA-95511F3095D2}">
      <dgm:prSet/>
      <dgm:spPr/>
      <dgm:t>
        <a:bodyPr/>
        <a:lstStyle/>
        <a:p>
          <a:endParaRPr lang="en-US"/>
        </a:p>
      </dgm:t>
    </dgm:pt>
    <dgm:pt modelId="{29300C5D-9347-460D-AE33-4FC2728AE19D}">
      <dgm:prSet custT="1"/>
      <dgm:spPr/>
      <dgm:t>
        <a:bodyPr/>
        <a:lstStyle/>
        <a:p>
          <a:r>
            <a:rPr lang="en-US" sz="1100" dirty="0"/>
            <a:t>Type in the quote from your article, along with the page # (if applicable)</a:t>
          </a:r>
        </a:p>
      </dgm:t>
    </dgm:pt>
    <dgm:pt modelId="{C3825C83-D5B3-43E5-A237-455ED9F50CD0}" type="parTrans" cxnId="{C7B17E7D-90FB-49AB-B963-0DAC541F5F83}">
      <dgm:prSet/>
      <dgm:spPr/>
      <dgm:t>
        <a:bodyPr/>
        <a:lstStyle/>
        <a:p>
          <a:endParaRPr lang="en-US"/>
        </a:p>
      </dgm:t>
    </dgm:pt>
    <dgm:pt modelId="{886C8DFB-5956-4D4F-9C7A-A4F4B047689B}" type="sibTrans" cxnId="{C7B17E7D-90FB-49AB-B963-0DAC541F5F83}">
      <dgm:prSet/>
      <dgm:spPr/>
      <dgm:t>
        <a:bodyPr/>
        <a:lstStyle/>
        <a:p>
          <a:endParaRPr lang="en-US"/>
        </a:p>
      </dgm:t>
    </dgm:pt>
    <dgm:pt modelId="{C4F2FD66-7468-4BDD-9A96-92059196DCCD}">
      <dgm:prSet custT="1"/>
      <dgm:spPr/>
      <dgm:t>
        <a:bodyPr/>
        <a:lstStyle/>
        <a:p>
          <a:r>
            <a:rPr lang="en-US" sz="1100" dirty="0"/>
            <a:t>NO DUPLICATES!!</a:t>
          </a:r>
        </a:p>
      </dgm:t>
    </dgm:pt>
    <dgm:pt modelId="{C7E47372-23D3-40F5-94A2-D8F9B13E4946}" type="parTrans" cxnId="{69128677-2157-4BB0-AD50-DAFADBCE53A6}">
      <dgm:prSet/>
      <dgm:spPr/>
      <dgm:t>
        <a:bodyPr/>
        <a:lstStyle/>
        <a:p>
          <a:endParaRPr lang="en-US"/>
        </a:p>
      </dgm:t>
    </dgm:pt>
    <dgm:pt modelId="{7E45FA69-FED9-4A9E-A2CA-03D94A0674A1}" type="sibTrans" cxnId="{69128677-2157-4BB0-AD50-DAFADBCE53A6}">
      <dgm:prSet/>
      <dgm:spPr/>
      <dgm:t>
        <a:bodyPr/>
        <a:lstStyle/>
        <a:p>
          <a:endParaRPr lang="en-US"/>
        </a:p>
      </dgm:t>
    </dgm:pt>
    <dgm:pt modelId="{F2EF8F1E-2196-4F63-87DF-162FD9BC8E5D}" type="pres">
      <dgm:prSet presAssocID="{CB860EA1-4A8A-4964-9BD5-E81B63F8B07E}" presName="Name0" presStyleCnt="0">
        <dgm:presLayoutVars>
          <dgm:dir/>
          <dgm:animLvl val="lvl"/>
          <dgm:resizeHandles val="exact"/>
        </dgm:presLayoutVars>
      </dgm:prSet>
      <dgm:spPr/>
    </dgm:pt>
    <dgm:pt modelId="{88730B0F-9C31-4C0E-97B7-81AF677DBB06}" type="pres">
      <dgm:prSet presAssocID="{15325F5D-A71E-4F70-B8AA-BB051C4CC1CC}" presName="boxAndChildren" presStyleCnt="0"/>
      <dgm:spPr/>
    </dgm:pt>
    <dgm:pt modelId="{7B18C5F2-5383-4614-82BB-5F261FF320FA}" type="pres">
      <dgm:prSet presAssocID="{15325F5D-A71E-4F70-B8AA-BB051C4CC1CC}" presName="parentTextBox" presStyleLbl="alignNode1" presStyleIdx="0" presStyleCnt="4"/>
      <dgm:spPr/>
    </dgm:pt>
    <dgm:pt modelId="{F08411C2-247F-4E39-8942-85ECDC497E45}" type="pres">
      <dgm:prSet presAssocID="{15325F5D-A71E-4F70-B8AA-BB051C4CC1CC}" presName="descendantBox" presStyleLbl="bgAccFollowNode1" presStyleIdx="0" presStyleCnt="4"/>
      <dgm:spPr/>
    </dgm:pt>
    <dgm:pt modelId="{F17333AD-79C9-4FC0-B075-0EB11576A1FF}" type="pres">
      <dgm:prSet presAssocID="{ADE962AE-FB2D-4F25-94D9-62A36A10E005}" presName="sp" presStyleCnt="0"/>
      <dgm:spPr/>
    </dgm:pt>
    <dgm:pt modelId="{6BED4950-BF26-4297-8645-1AF4FC6CE0DA}" type="pres">
      <dgm:prSet presAssocID="{481A9656-CCC3-48C1-B913-C1A4696FD23A}" presName="arrowAndChildren" presStyleCnt="0"/>
      <dgm:spPr/>
    </dgm:pt>
    <dgm:pt modelId="{3E95DB52-5FDE-451C-9A05-4800A974F456}" type="pres">
      <dgm:prSet presAssocID="{481A9656-CCC3-48C1-B913-C1A4696FD23A}" presName="parentTextArrow" presStyleLbl="node1" presStyleIdx="0" presStyleCnt="0"/>
      <dgm:spPr/>
    </dgm:pt>
    <dgm:pt modelId="{2AE3D604-CBD5-4EF4-A2F2-2C2E33EBB135}" type="pres">
      <dgm:prSet presAssocID="{481A9656-CCC3-48C1-B913-C1A4696FD23A}" presName="arrow" presStyleLbl="alignNode1" presStyleIdx="1" presStyleCnt="4"/>
      <dgm:spPr/>
    </dgm:pt>
    <dgm:pt modelId="{01EDF087-13DF-47CA-AF8C-5DCD7ED52221}" type="pres">
      <dgm:prSet presAssocID="{481A9656-CCC3-48C1-B913-C1A4696FD23A}" presName="descendantArrow" presStyleLbl="bgAccFollowNode1" presStyleIdx="1" presStyleCnt="4"/>
      <dgm:spPr/>
    </dgm:pt>
    <dgm:pt modelId="{A8C0066A-46EF-4F38-8C3A-77084C097FDF}" type="pres">
      <dgm:prSet presAssocID="{B8EA059F-DA3B-4DF2-9A3B-F73A1BC31C38}" presName="sp" presStyleCnt="0"/>
      <dgm:spPr/>
    </dgm:pt>
    <dgm:pt modelId="{A2A254D1-8E11-4384-BB3C-3A128B65E864}" type="pres">
      <dgm:prSet presAssocID="{22BACC8A-D6A6-4145-ABCD-E05910E798E1}" presName="arrowAndChildren" presStyleCnt="0"/>
      <dgm:spPr/>
    </dgm:pt>
    <dgm:pt modelId="{4E8B35F2-88FF-48D6-86D5-DEC15BA3719C}" type="pres">
      <dgm:prSet presAssocID="{22BACC8A-D6A6-4145-ABCD-E05910E798E1}" presName="parentTextArrow" presStyleLbl="node1" presStyleIdx="0" presStyleCnt="0"/>
      <dgm:spPr/>
    </dgm:pt>
    <dgm:pt modelId="{32CC5C9C-CFE0-4F85-9B3D-D9A5468FF50F}" type="pres">
      <dgm:prSet presAssocID="{22BACC8A-D6A6-4145-ABCD-E05910E798E1}" presName="arrow" presStyleLbl="alignNode1" presStyleIdx="2" presStyleCnt="4"/>
      <dgm:spPr/>
    </dgm:pt>
    <dgm:pt modelId="{26D1ECD0-F634-4138-9DEC-835B1B09173F}" type="pres">
      <dgm:prSet presAssocID="{22BACC8A-D6A6-4145-ABCD-E05910E798E1}" presName="descendantArrow" presStyleLbl="bgAccFollowNode1" presStyleIdx="2" presStyleCnt="4"/>
      <dgm:spPr/>
    </dgm:pt>
    <dgm:pt modelId="{90BDA6C5-B3BF-4A60-85F3-0486C2CD0F66}" type="pres">
      <dgm:prSet presAssocID="{19AA12FD-9F33-444A-9066-2C098F966E39}" presName="sp" presStyleCnt="0"/>
      <dgm:spPr/>
    </dgm:pt>
    <dgm:pt modelId="{23DDC6BD-316A-42BD-9459-D9DC398550AD}" type="pres">
      <dgm:prSet presAssocID="{E77AD4C0-8587-4B7E-B91F-A37D46926DB1}" presName="arrowAndChildren" presStyleCnt="0"/>
      <dgm:spPr/>
    </dgm:pt>
    <dgm:pt modelId="{09398FA0-3058-4BE6-8963-CB26C4B5FE3C}" type="pres">
      <dgm:prSet presAssocID="{E77AD4C0-8587-4B7E-B91F-A37D46926DB1}" presName="parentTextArrow" presStyleLbl="node1" presStyleIdx="0" presStyleCnt="0"/>
      <dgm:spPr/>
    </dgm:pt>
    <dgm:pt modelId="{18F0F10B-24A9-45A5-B99D-6D3A7C8314A7}" type="pres">
      <dgm:prSet presAssocID="{E77AD4C0-8587-4B7E-B91F-A37D46926DB1}" presName="arrow" presStyleLbl="alignNode1" presStyleIdx="3" presStyleCnt="4"/>
      <dgm:spPr/>
    </dgm:pt>
    <dgm:pt modelId="{4511BBFB-0F29-4EAE-8CC9-FC00B1C68742}" type="pres">
      <dgm:prSet presAssocID="{E77AD4C0-8587-4B7E-B91F-A37D46926DB1}" presName="descendantArrow" presStyleLbl="bgAccFollowNode1" presStyleIdx="3" presStyleCnt="4"/>
      <dgm:spPr/>
    </dgm:pt>
  </dgm:ptLst>
  <dgm:cxnLst>
    <dgm:cxn modelId="{E86F3D04-5159-4201-9AD7-D75716B14F41}" type="presOf" srcId="{E6B7D395-C134-49CD-B018-4BF627ADEEF5}" destId="{26D1ECD0-F634-4138-9DEC-835B1B09173F}" srcOrd="0" destOrd="0" presId="urn:microsoft.com/office/officeart/2016/7/layout/VerticalDownArrowProcess"/>
    <dgm:cxn modelId="{83339406-37E4-4C3C-97DD-FCEE1DC4EB9F}" srcId="{CB860EA1-4A8A-4964-9BD5-E81B63F8B07E}" destId="{15325F5D-A71E-4F70-B8AA-BB051C4CC1CC}" srcOrd="3" destOrd="0" parTransId="{49BCCCAC-91A6-4923-8B31-0490BEF57CB6}" sibTransId="{A8173E80-4EB4-44A2-982D-0DC53BE7AADF}"/>
    <dgm:cxn modelId="{EFA0BB0A-5FB5-4173-9B54-B71238598F24}" type="presOf" srcId="{CB860EA1-4A8A-4964-9BD5-E81B63F8B07E}" destId="{F2EF8F1E-2196-4F63-87DF-162FD9BC8E5D}" srcOrd="0" destOrd="0" presId="urn:microsoft.com/office/officeart/2016/7/layout/VerticalDownArrowProcess"/>
    <dgm:cxn modelId="{6730E813-BA21-4C96-9300-8904BA4C80AA}" type="presOf" srcId="{29300C5D-9347-460D-AE33-4FC2728AE19D}" destId="{F08411C2-247F-4E39-8942-85ECDC497E45}" srcOrd="0" destOrd="2" presId="urn:microsoft.com/office/officeart/2016/7/layout/VerticalDownArrowProcess"/>
    <dgm:cxn modelId="{9B7B5C19-0BE9-4725-9DAA-69348744168E}" srcId="{CB860EA1-4A8A-4964-9BD5-E81B63F8B07E}" destId="{E77AD4C0-8587-4B7E-B91F-A37D46926DB1}" srcOrd="0" destOrd="0" parTransId="{75CE86E1-2590-4D5C-A81B-F4631E164F96}" sibTransId="{19AA12FD-9F33-444A-9066-2C098F966E39}"/>
    <dgm:cxn modelId="{4202C032-CCF9-4B28-867E-9895EB68E502}" type="presOf" srcId="{E77AD4C0-8587-4B7E-B91F-A37D46926DB1}" destId="{18F0F10B-24A9-45A5-B99D-6D3A7C8314A7}" srcOrd="1" destOrd="0" presId="urn:microsoft.com/office/officeart/2016/7/layout/VerticalDownArrowProcess"/>
    <dgm:cxn modelId="{538EAA39-2FFD-4E33-A2F3-D4DA1A8A373C}" type="presOf" srcId="{15325F5D-A71E-4F70-B8AA-BB051C4CC1CC}" destId="{7B18C5F2-5383-4614-82BB-5F261FF320FA}" srcOrd="0" destOrd="0" presId="urn:microsoft.com/office/officeart/2016/7/layout/VerticalDownArrowProcess"/>
    <dgm:cxn modelId="{1C9F9E60-2409-4343-A684-0EDA5648069F}" type="presOf" srcId="{3413E158-84E5-4188-904D-BC04AC08689F}" destId="{01EDF087-13DF-47CA-AF8C-5DCD7ED52221}" srcOrd="0" destOrd="0" presId="urn:microsoft.com/office/officeart/2016/7/layout/VerticalDownArrowProcess"/>
    <dgm:cxn modelId="{86C5DD4C-95EB-4B5F-96B8-CDAD8B859409}" type="presOf" srcId="{22BACC8A-D6A6-4145-ABCD-E05910E798E1}" destId="{32CC5C9C-CFE0-4F85-9B3D-D9A5468FF50F}" srcOrd="1" destOrd="0" presId="urn:microsoft.com/office/officeart/2016/7/layout/VerticalDownArrowProcess"/>
    <dgm:cxn modelId="{3016B26D-2382-4E4A-864E-2320EA513947}" type="presOf" srcId="{481A9656-CCC3-48C1-B913-C1A4696FD23A}" destId="{2AE3D604-CBD5-4EF4-A2F2-2C2E33EBB135}" srcOrd="1" destOrd="0" presId="urn:microsoft.com/office/officeart/2016/7/layout/VerticalDownArrowProcess"/>
    <dgm:cxn modelId="{597FDE6E-DB85-41A6-8213-FC70BC2A2B1A}" type="presOf" srcId="{E77AD4C0-8587-4B7E-B91F-A37D46926DB1}" destId="{09398FA0-3058-4BE6-8963-CB26C4B5FE3C}" srcOrd="0" destOrd="0" presId="urn:microsoft.com/office/officeart/2016/7/layout/VerticalDownArrowProcess"/>
    <dgm:cxn modelId="{D04CBE4F-53B5-4AFD-A1F7-93F769096ABA}" type="presOf" srcId="{C4F2FD66-7468-4BDD-9A96-92059196DCCD}" destId="{F08411C2-247F-4E39-8942-85ECDC497E45}" srcOrd="0" destOrd="3" presId="urn:microsoft.com/office/officeart/2016/7/layout/VerticalDownArrowProcess"/>
    <dgm:cxn modelId="{7681C251-0996-4263-8A71-68690F12A163}" srcId="{22BACC8A-D6A6-4145-ABCD-E05910E798E1}" destId="{E6B7D395-C134-49CD-B018-4BF627ADEEF5}" srcOrd="0" destOrd="0" parTransId="{AA6D8B50-0A1B-430D-9AD9-D863CA25400B}" sibTransId="{B53E7868-C337-43BB-86A6-4F1008D2C398}"/>
    <dgm:cxn modelId="{333CE553-BE2D-474C-B891-418E4D1746E3}" type="presOf" srcId="{3D80F2D0-FF9A-4C1F-8C11-A459FBB27669}" destId="{F08411C2-247F-4E39-8942-85ECDC497E45}" srcOrd="0" destOrd="1" presId="urn:microsoft.com/office/officeart/2016/7/layout/VerticalDownArrowProcess"/>
    <dgm:cxn modelId="{69128677-2157-4BB0-AD50-DAFADBCE53A6}" srcId="{ACF0DCD5-293C-4F93-90DD-CC634ED9B88C}" destId="{C4F2FD66-7468-4BDD-9A96-92059196DCCD}" srcOrd="2" destOrd="0" parTransId="{C7E47372-23D3-40F5-94A2-D8F9B13E4946}" sibTransId="{7E45FA69-FED9-4A9E-A2CA-03D94A0674A1}"/>
    <dgm:cxn modelId="{C7B17E7D-90FB-49AB-B963-0DAC541F5F83}" srcId="{ACF0DCD5-293C-4F93-90DD-CC634ED9B88C}" destId="{29300C5D-9347-460D-AE33-4FC2728AE19D}" srcOrd="1" destOrd="0" parTransId="{C3825C83-D5B3-43E5-A237-455ED9F50CD0}" sibTransId="{886C8DFB-5956-4D4F-9C7A-A4F4B047689B}"/>
    <dgm:cxn modelId="{31B6E685-A687-44F6-A2C1-18C09B44E82F}" srcId="{481A9656-CCC3-48C1-B913-C1A4696FD23A}" destId="{3413E158-84E5-4188-904D-BC04AC08689F}" srcOrd="0" destOrd="0" parTransId="{A8E2E62B-9A07-46B0-9285-96232D4F710C}" sibTransId="{300D13FB-C697-41A4-B1AB-73823392D968}"/>
    <dgm:cxn modelId="{DD90FD8B-4CEF-4AD9-AC6C-268341FA7704}" type="presOf" srcId="{ACF0DCD5-293C-4F93-90DD-CC634ED9B88C}" destId="{F08411C2-247F-4E39-8942-85ECDC497E45}" srcOrd="0" destOrd="0" presId="urn:microsoft.com/office/officeart/2016/7/layout/VerticalDownArrowProcess"/>
    <dgm:cxn modelId="{D30DF8AA-8E4C-405D-95C8-C1AE2BA711F2}" type="presOf" srcId="{0BBD45E9-2C58-4AE6-8158-8E492A8A8A4D}" destId="{4511BBFB-0F29-4EAE-8CC9-FC00B1C68742}" srcOrd="0" destOrd="0" presId="urn:microsoft.com/office/officeart/2016/7/layout/VerticalDownArrowProcess"/>
    <dgm:cxn modelId="{43B3A7BB-4C44-42EB-8ACD-318CD7337256}" srcId="{15325F5D-A71E-4F70-B8AA-BB051C4CC1CC}" destId="{ACF0DCD5-293C-4F93-90DD-CC634ED9B88C}" srcOrd="0" destOrd="0" parTransId="{5291E690-9ABE-4B76-8B85-B67E5F4739B1}" sibTransId="{CC87FDC4-930B-4CF2-B817-B3D4F75141C6}"/>
    <dgm:cxn modelId="{410FD3CF-13BC-41FD-84DF-ED0DC885DDD9}" srcId="{CB860EA1-4A8A-4964-9BD5-E81B63F8B07E}" destId="{481A9656-CCC3-48C1-B913-C1A4696FD23A}" srcOrd="2" destOrd="0" parTransId="{E9222697-C096-4782-90E6-5DDBDF710B8A}" sibTransId="{ADE962AE-FB2D-4F25-94D9-62A36A10E005}"/>
    <dgm:cxn modelId="{A30C7BD5-23C9-4D82-A7EE-F4F021EA5541}" type="presOf" srcId="{22BACC8A-D6A6-4145-ABCD-E05910E798E1}" destId="{4E8B35F2-88FF-48D6-86D5-DEC15BA3719C}" srcOrd="0" destOrd="0" presId="urn:microsoft.com/office/officeart/2016/7/layout/VerticalDownArrowProcess"/>
    <dgm:cxn modelId="{F769CADB-CF09-41BC-8029-C39524FE4EB7}" srcId="{CB860EA1-4A8A-4964-9BD5-E81B63F8B07E}" destId="{22BACC8A-D6A6-4145-ABCD-E05910E798E1}" srcOrd="1" destOrd="0" parTransId="{F0C955BA-6AE5-4718-BC07-AD36BFD5F4E2}" sibTransId="{B8EA059F-DA3B-4DF2-9A3B-F73A1BC31C38}"/>
    <dgm:cxn modelId="{A85EC6DE-6416-48B5-9C2F-0352C0503567}" srcId="{E77AD4C0-8587-4B7E-B91F-A37D46926DB1}" destId="{0BBD45E9-2C58-4AE6-8158-8E492A8A8A4D}" srcOrd="0" destOrd="0" parTransId="{DD472625-2DE2-4727-A84D-A064FED8ACF0}" sibTransId="{604B96E3-B919-4D4D-AF5B-4365EBF70109}"/>
    <dgm:cxn modelId="{669C99E4-060B-4E22-A7B8-854A2EF0D14B}" type="presOf" srcId="{481A9656-CCC3-48C1-B913-C1A4696FD23A}" destId="{3E95DB52-5FDE-451C-9A05-4800A974F456}" srcOrd="0" destOrd="0" presId="urn:microsoft.com/office/officeart/2016/7/layout/VerticalDownArrowProcess"/>
    <dgm:cxn modelId="{F88FF8F6-E71B-4B38-91CA-95511F3095D2}" srcId="{ACF0DCD5-293C-4F93-90DD-CC634ED9B88C}" destId="{3D80F2D0-FF9A-4C1F-8C11-A459FBB27669}" srcOrd="0" destOrd="0" parTransId="{1AD66F9F-45C1-4D1A-8C5A-5BF0D88B496C}" sibTransId="{FAFD555F-BCA2-43B4-BC11-D2BCE6ACB35A}"/>
    <dgm:cxn modelId="{8EE74D53-DD46-4F7A-86BB-039C13BC406D}" type="presParOf" srcId="{F2EF8F1E-2196-4F63-87DF-162FD9BC8E5D}" destId="{88730B0F-9C31-4C0E-97B7-81AF677DBB06}" srcOrd="0" destOrd="0" presId="urn:microsoft.com/office/officeart/2016/7/layout/VerticalDownArrowProcess"/>
    <dgm:cxn modelId="{C555D23C-F3B3-4565-9B5C-91B057EFA5E1}" type="presParOf" srcId="{88730B0F-9C31-4C0E-97B7-81AF677DBB06}" destId="{7B18C5F2-5383-4614-82BB-5F261FF320FA}" srcOrd="0" destOrd="0" presId="urn:microsoft.com/office/officeart/2016/7/layout/VerticalDownArrowProcess"/>
    <dgm:cxn modelId="{4B152636-771C-461A-85D0-FD0720117C10}" type="presParOf" srcId="{88730B0F-9C31-4C0E-97B7-81AF677DBB06}" destId="{F08411C2-247F-4E39-8942-85ECDC497E45}" srcOrd="1" destOrd="0" presId="urn:microsoft.com/office/officeart/2016/7/layout/VerticalDownArrowProcess"/>
    <dgm:cxn modelId="{1A6CB0F5-21A1-467A-947A-DE3B273C2514}" type="presParOf" srcId="{F2EF8F1E-2196-4F63-87DF-162FD9BC8E5D}" destId="{F17333AD-79C9-4FC0-B075-0EB11576A1FF}" srcOrd="1" destOrd="0" presId="urn:microsoft.com/office/officeart/2016/7/layout/VerticalDownArrowProcess"/>
    <dgm:cxn modelId="{E55A2EA9-7528-43BA-815D-16D0EBBBAC0A}" type="presParOf" srcId="{F2EF8F1E-2196-4F63-87DF-162FD9BC8E5D}" destId="{6BED4950-BF26-4297-8645-1AF4FC6CE0DA}" srcOrd="2" destOrd="0" presId="urn:microsoft.com/office/officeart/2016/7/layout/VerticalDownArrowProcess"/>
    <dgm:cxn modelId="{5F4BFEBD-DF04-4044-9906-E8C15869F23A}" type="presParOf" srcId="{6BED4950-BF26-4297-8645-1AF4FC6CE0DA}" destId="{3E95DB52-5FDE-451C-9A05-4800A974F456}" srcOrd="0" destOrd="0" presId="urn:microsoft.com/office/officeart/2016/7/layout/VerticalDownArrowProcess"/>
    <dgm:cxn modelId="{973BD976-D0B0-4980-837D-980EFD8514FD}" type="presParOf" srcId="{6BED4950-BF26-4297-8645-1AF4FC6CE0DA}" destId="{2AE3D604-CBD5-4EF4-A2F2-2C2E33EBB135}" srcOrd="1" destOrd="0" presId="urn:microsoft.com/office/officeart/2016/7/layout/VerticalDownArrowProcess"/>
    <dgm:cxn modelId="{6F3646A0-EEE6-4CBA-A205-DAD9D9AEB47B}" type="presParOf" srcId="{6BED4950-BF26-4297-8645-1AF4FC6CE0DA}" destId="{01EDF087-13DF-47CA-AF8C-5DCD7ED52221}" srcOrd="2" destOrd="0" presId="urn:microsoft.com/office/officeart/2016/7/layout/VerticalDownArrowProcess"/>
    <dgm:cxn modelId="{88DE0D1C-51E6-4837-8A12-D05C7CDCBA28}" type="presParOf" srcId="{F2EF8F1E-2196-4F63-87DF-162FD9BC8E5D}" destId="{A8C0066A-46EF-4F38-8C3A-77084C097FDF}" srcOrd="3" destOrd="0" presId="urn:microsoft.com/office/officeart/2016/7/layout/VerticalDownArrowProcess"/>
    <dgm:cxn modelId="{6D20614E-3937-49AD-B0AA-7F44949FB7FE}" type="presParOf" srcId="{F2EF8F1E-2196-4F63-87DF-162FD9BC8E5D}" destId="{A2A254D1-8E11-4384-BB3C-3A128B65E864}" srcOrd="4" destOrd="0" presId="urn:microsoft.com/office/officeart/2016/7/layout/VerticalDownArrowProcess"/>
    <dgm:cxn modelId="{CBA2E201-69D4-47DF-9A4F-362915E21A11}" type="presParOf" srcId="{A2A254D1-8E11-4384-BB3C-3A128B65E864}" destId="{4E8B35F2-88FF-48D6-86D5-DEC15BA3719C}" srcOrd="0" destOrd="0" presId="urn:microsoft.com/office/officeart/2016/7/layout/VerticalDownArrowProcess"/>
    <dgm:cxn modelId="{0D092703-54F8-4378-B6E2-651FD295A2E2}" type="presParOf" srcId="{A2A254D1-8E11-4384-BB3C-3A128B65E864}" destId="{32CC5C9C-CFE0-4F85-9B3D-D9A5468FF50F}" srcOrd="1" destOrd="0" presId="urn:microsoft.com/office/officeart/2016/7/layout/VerticalDownArrowProcess"/>
    <dgm:cxn modelId="{6938C593-9933-438E-8164-085DEA1B12CA}" type="presParOf" srcId="{A2A254D1-8E11-4384-BB3C-3A128B65E864}" destId="{26D1ECD0-F634-4138-9DEC-835B1B09173F}" srcOrd="2" destOrd="0" presId="urn:microsoft.com/office/officeart/2016/7/layout/VerticalDownArrowProcess"/>
    <dgm:cxn modelId="{6DB3B78B-5498-4839-AB33-DB714DB441B1}" type="presParOf" srcId="{F2EF8F1E-2196-4F63-87DF-162FD9BC8E5D}" destId="{90BDA6C5-B3BF-4A60-85F3-0486C2CD0F66}" srcOrd="5" destOrd="0" presId="urn:microsoft.com/office/officeart/2016/7/layout/VerticalDownArrowProcess"/>
    <dgm:cxn modelId="{0DE6E7C1-B123-4865-B7AB-D09EDB631630}" type="presParOf" srcId="{F2EF8F1E-2196-4F63-87DF-162FD9BC8E5D}" destId="{23DDC6BD-316A-42BD-9459-D9DC398550AD}" srcOrd="6" destOrd="0" presId="urn:microsoft.com/office/officeart/2016/7/layout/VerticalDownArrowProcess"/>
    <dgm:cxn modelId="{5AA71E7D-90A5-4605-B8A1-5AC757DB44B7}" type="presParOf" srcId="{23DDC6BD-316A-42BD-9459-D9DC398550AD}" destId="{09398FA0-3058-4BE6-8963-CB26C4B5FE3C}" srcOrd="0" destOrd="0" presId="urn:microsoft.com/office/officeart/2016/7/layout/VerticalDownArrowProcess"/>
    <dgm:cxn modelId="{423F345A-1AC6-4E74-9B88-2F9A53584D2C}" type="presParOf" srcId="{23DDC6BD-316A-42BD-9459-D9DC398550AD}" destId="{18F0F10B-24A9-45A5-B99D-6D3A7C8314A7}" srcOrd="1" destOrd="0" presId="urn:microsoft.com/office/officeart/2016/7/layout/VerticalDownArrowProcess"/>
    <dgm:cxn modelId="{7133EF6B-1693-4850-B205-C9CD3B138774}" type="presParOf" srcId="{23DDC6BD-316A-42BD-9459-D9DC398550AD}" destId="{4511BBFB-0F29-4EAE-8CC9-FC00B1C6874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294EA-ED70-43A5-B109-F4CC1288F67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8EEB28-F75B-4E24-A2CD-9CD875E2CF12}">
      <dgm:prSet/>
      <dgm:spPr/>
      <dgm:t>
        <a:bodyPr/>
        <a:lstStyle/>
        <a:p>
          <a:r>
            <a:rPr lang="en-US"/>
            <a:t>Identify</a:t>
          </a:r>
        </a:p>
      </dgm:t>
    </dgm:pt>
    <dgm:pt modelId="{8A4F37F7-FC2D-4F3C-B663-0D45AED4AC29}" type="parTrans" cxnId="{4B5AD655-4BB1-47A8-A2FF-F9465767B737}">
      <dgm:prSet/>
      <dgm:spPr/>
      <dgm:t>
        <a:bodyPr/>
        <a:lstStyle/>
        <a:p>
          <a:endParaRPr lang="en-US"/>
        </a:p>
      </dgm:t>
    </dgm:pt>
    <dgm:pt modelId="{846D07A8-FDA4-400D-ABA4-CB684D8D530A}" type="sibTrans" cxnId="{4B5AD655-4BB1-47A8-A2FF-F9465767B737}">
      <dgm:prSet/>
      <dgm:spPr/>
      <dgm:t>
        <a:bodyPr/>
        <a:lstStyle/>
        <a:p>
          <a:endParaRPr lang="en-US"/>
        </a:p>
      </dgm:t>
    </dgm:pt>
    <dgm:pt modelId="{1BAA1261-1FDE-4A13-97B3-3F076F63AD09}">
      <dgm:prSet/>
      <dgm:spPr/>
      <dgm:t>
        <a:bodyPr/>
        <a:lstStyle/>
        <a:p>
          <a:r>
            <a:rPr lang="en-US" dirty="0"/>
            <a:t>Identify which reading you were assigned</a:t>
          </a:r>
        </a:p>
      </dgm:t>
    </dgm:pt>
    <dgm:pt modelId="{290EC650-964A-4C7D-BAC7-ED574AF6E201}" type="parTrans" cxnId="{F5141122-63FA-425C-95B7-FA4C8216F7CD}">
      <dgm:prSet/>
      <dgm:spPr/>
      <dgm:t>
        <a:bodyPr/>
        <a:lstStyle/>
        <a:p>
          <a:endParaRPr lang="en-US"/>
        </a:p>
      </dgm:t>
    </dgm:pt>
    <dgm:pt modelId="{04E29BE9-02BF-4EBC-82F3-70494C86176A}" type="sibTrans" cxnId="{F5141122-63FA-425C-95B7-FA4C8216F7CD}">
      <dgm:prSet/>
      <dgm:spPr/>
      <dgm:t>
        <a:bodyPr/>
        <a:lstStyle/>
        <a:p>
          <a:endParaRPr lang="en-US"/>
        </a:p>
      </dgm:t>
    </dgm:pt>
    <dgm:pt modelId="{6AC4E492-79F9-4501-9139-FAC61119E6D6}">
      <dgm:prSet/>
      <dgm:spPr/>
      <dgm:t>
        <a:bodyPr/>
        <a:lstStyle/>
        <a:p>
          <a:r>
            <a:rPr lang="en-US"/>
            <a:t>Read</a:t>
          </a:r>
        </a:p>
      </dgm:t>
    </dgm:pt>
    <dgm:pt modelId="{BEA3BE55-7ACD-4464-979D-F76611518BBF}" type="parTrans" cxnId="{D36EA54C-05BE-4CFA-8B63-734AB2B7CDD0}">
      <dgm:prSet/>
      <dgm:spPr/>
      <dgm:t>
        <a:bodyPr/>
        <a:lstStyle/>
        <a:p>
          <a:endParaRPr lang="en-US"/>
        </a:p>
      </dgm:t>
    </dgm:pt>
    <dgm:pt modelId="{68872B38-C238-47A7-88AB-6E2EB7BE03BF}" type="sibTrans" cxnId="{D36EA54C-05BE-4CFA-8B63-734AB2B7CDD0}">
      <dgm:prSet/>
      <dgm:spPr/>
      <dgm:t>
        <a:bodyPr/>
        <a:lstStyle/>
        <a:p>
          <a:endParaRPr lang="en-US"/>
        </a:p>
      </dgm:t>
    </dgm:pt>
    <dgm:pt modelId="{94DB16FF-3F61-4AB3-BA16-C463ED77959B}">
      <dgm:prSet/>
      <dgm:spPr/>
      <dgm:t>
        <a:bodyPr/>
        <a:lstStyle/>
        <a:p>
          <a:r>
            <a:rPr lang="en-US" dirty="0"/>
            <a:t>Read your quote</a:t>
          </a:r>
        </a:p>
      </dgm:t>
    </dgm:pt>
    <dgm:pt modelId="{0222811F-4998-4517-8F18-C95FA9E43223}" type="parTrans" cxnId="{797E7F0D-01B7-489E-9C64-0DAA770FF888}">
      <dgm:prSet/>
      <dgm:spPr/>
      <dgm:t>
        <a:bodyPr/>
        <a:lstStyle/>
        <a:p>
          <a:endParaRPr lang="en-US"/>
        </a:p>
      </dgm:t>
    </dgm:pt>
    <dgm:pt modelId="{90F3E373-48CB-4A2D-9C61-B5280879C4DA}" type="sibTrans" cxnId="{797E7F0D-01B7-489E-9C64-0DAA770FF888}">
      <dgm:prSet/>
      <dgm:spPr/>
      <dgm:t>
        <a:bodyPr/>
        <a:lstStyle/>
        <a:p>
          <a:endParaRPr lang="en-US"/>
        </a:p>
      </dgm:t>
    </dgm:pt>
    <dgm:pt modelId="{63140224-CCA2-424C-B551-2B508DF9A702}">
      <dgm:prSet/>
      <dgm:spPr/>
      <dgm:t>
        <a:bodyPr/>
        <a:lstStyle/>
        <a:p>
          <a:r>
            <a:rPr lang="en-US"/>
            <a:t>Explain</a:t>
          </a:r>
        </a:p>
      </dgm:t>
    </dgm:pt>
    <dgm:pt modelId="{DFD18015-0851-44EE-8D37-F6D9A528C903}" type="parTrans" cxnId="{AA54E353-029F-414A-AB97-FFC0BD3EE7F9}">
      <dgm:prSet/>
      <dgm:spPr/>
      <dgm:t>
        <a:bodyPr/>
        <a:lstStyle/>
        <a:p>
          <a:endParaRPr lang="en-US"/>
        </a:p>
      </dgm:t>
    </dgm:pt>
    <dgm:pt modelId="{8E6C01D6-2429-4868-808F-C33446ED24C3}" type="sibTrans" cxnId="{AA54E353-029F-414A-AB97-FFC0BD3EE7F9}">
      <dgm:prSet/>
      <dgm:spPr/>
      <dgm:t>
        <a:bodyPr/>
        <a:lstStyle/>
        <a:p>
          <a:endParaRPr lang="en-US"/>
        </a:p>
      </dgm:t>
    </dgm:pt>
    <dgm:pt modelId="{0C92AD62-08E6-4E5D-9B1A-BB7378006123}">
      <dgm:prSet/>
      <dgm:spPr/>
      <dgm:t>
        <a:bodyPr/>
        <a:lstStyle/>
        <a:p>
          <a:r>
            <a:rPr lang="en-US" dirty="0"/>
            <a:t>Explain why you chose it and why it represents an essential point/concept about data culture for a data professional.</a:t>
          </a:r>
        </a:p>
      </dgm:t>
    </dgm:pt>
    <dgm:pt modelId="{182840BB-EC7B-4232-82EC-482AFD047A9C}" type="parTrans" cxnId="{2A9DFE79-5BD5-4B62-B9EC-07C59361A202}">
      <dgm:prSet/>
      <dgm:spPr/>
      <dgm:t>
        <a:bodyPr/>
        <a:lstStyle/>
        <a:p>
          <a:endParaRPr lang="en-US"/>
        </a:p>
      </dgm:t>
    </dgm:pt>
    <dgm:pt modelId="{02795A35-CA4D-4AFF-A1E7-17151A5BECC0}" type="sibTrans" cxnId="{2A9DFE79-5BD5-4B62-B9EC-07C59361A202}">
      <dgm:prSet/>
      <dgm:spPr/>
      <dgm:t>
        <a:bodyPr/>
        <a:lstStyle/>
        <a:p>
          <a:endParaRPr lang="en-US"/>
        </a:p>
      </dgm:t>
    </dgm:pt>
    <dgm:pt modelId="{645ABD06-05C6-44AD-9E2F-6EF634FE2726}">
      <dgm:prSet/>
      <dgm:spPr/>
      <dgm:t>
        <a:bodyPr/>
        <a:lstStyle/>
        <a:p>
          <a:r>
            <a:rPr lang="en-US" dirty="0"/>
            <a:t>How should a data professional use this information or concept?</a:t>
          </a:r>
        </a:p>
      </dgm:t>
    </dgm:pt>
    <dgm:pt modelId="{759E0B73-EB87-4E21-B3CE-8919B312BD7E}" type="parTrans" cxnId="{14673B9C-BC79-47AD-B24B-53A8D8B36570}">
      <dgm:prSet/>
      <dgm:spPr/>
      <dgm:t>
        <a:bodyPr/>
        <a:lstStyle/>
        <a:p>
          <a:endParaRPr lang="en-US"/>
        </a:p>
      </dgm:t>
    </dgm:pt>
    <dgm:pt modelId="{10C1CA86-2C87-4369-BB76-F76676A82308}" type="sibTrans" cxnId="{14673B9C-BC79-47AD-B24B-53A8D8B36570}">
      <dgm:prSet/>
      <dgm:spPr/>
      <dgm:t>
        <a:bodyPr/>
        <a:lstStyle/>
        <a:p>
          <a:endParaRPr lang="en-US"/>
        </a:p>
      </dgm:t>
    </dgm:pt>
    <dgm:pt modelId="{5F424DAD-32ED-420A-AB6F-C94240709AD1}" type="pres">
      <dgm:prSet presAssocID="{966294EA-ED70-43A5-B109-F4CC1288F672}" presName="Name0" presStyleCnt="0">
        <dgm:presLayoutVars>
          <dgm:dir/>
          <dgm:animLvl val="lvl"/>
          <dgm:resizeHandles val="exact"/>
        </dgm:presLayoutVars>
      </dgm:prSet>
      <dgm:spPr/>
    </dgm:pt>
    <dgm:pt modelId="{5AC68CD9-ADB4-482C-9BD2-65614113CD3F}" type="pres">
      <dgm:prSet presAssocID="{BF8EEB28-F75B-4E24-A2CD-9CD875E2CF12}" presName="linNode" presStyleCnt="0"/>
      <dgm:spPr/>
    </dgm:pt>
    <dgm:pt modelId="{8E72F5E4-05C0-4F8B-AAD5-140EB543C79D}" type="pres">
      <dgm:prSet presAssocID="{BF8EEB28-F75B-4E24-A2CD-9CD875E2CF1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034C0BB-01B8-465E-B668-683E27F2B09B}" type="pres">
      <dgm:prSet presAssocID="{BF8EEB28-F75B-4E24-A2CD-9CD875E2CF12}" presName="descendantText" presStyleLbl="alignAccFollowNode1" presStyleIdx="0" presStyleCnt="3">
        <dgm:presLayoutVars>
          <dgm:bulletEnabled/>
        </dgm:presLayoutVars>
      </dgm:prSet>
      <dgm:spPr/>
    </dgm:pt>
    <dgm:pt modelId="{F0D6DB69-C94A-42A4-8F7E-EEE4EBE7FC21}" type="pres">
      <dgm:prSet presAssocID="{846D07A8-FDA4-400D-ABA4-CB684D8D530A}" presName="sp" presStyleCnt="0"/>
      <dgm:spPr/>
    </dgm:pt>
    <dgm:pt modelId="{1647B169-246B-41F9-B68D-FD59AB3DB408}" type="pres">
      <dgm:prSet presAssocID="{6AC4E492-79F9-4501-9139-FAC61119E6D6}" presName="linNode" presStyleCnt="0"/>
      <dgm:spPr/>
    </dgm:pt>
    <dgm:pt modelId="{97C6484A-5D17-4E95-987C-8FFC3D7A21FA}" type="pres">
      <dgm:prSet presAssocID="{6AC4E492-79F9-4501-9139-FAC61119E6D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FC98D24-5258-49A7-A7B5-116CE8EF22CE}" type="pres">
      <dgm:prSet presAssocID="{6AC4E492-79F9-4501-9139-FAC61119E6D6}" presName="descendantText" presStyleLbl="alignAccFollowNode1" presStyleIdx="1" presStyleCnt="3">
        <dgm:presLayoutVars>
          <dgm:bulletEnabled/>
        </dgm:presLayoutVars>
      </dgm:prSet>
      <dgm:spPr/>
    </dgm:pt>
    <dgm:pt modelId="{D99CECB3-9EF5-4B04-9213-AF9ACD4F67C9}" type="pres">
      <dgm:prSet presAssocID="{68872B38-C238-47A7-88AB-6E2EB7BE03BF}" presName="sp" presStyleCnt="0"/>
      <dgm:spPr/>
    </dgm:pt>
    <dgm:pt modelId="{5D0D0B25-353F-4DFF-8B1F-CA39F88CEF20}" type="pres">
      <dgm:prSet presAssocID="{63140224-CCA2-424C-B551-2B508DF9A702}" presName="linNode" presStyleCnt="0"/>
      <dgm:spPr/>
    </dgm:pt>
    <dgm:pt modelId="{932CD7FA-7296-4794-A004-937CD8B7E220}" type="pres">
      <dgm:prSet presAssocID="{63140224-CCA2-424C-B551-2B508DF9A70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0FE3C6F-5405-40CC-A485-FE6C78094562}" type="pres">
      <dgm:prSet presAssocID="{63140224-CCA2-424C-B551-2B508DF9A70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10A901-1CB0-449F-A7CD-C0D5962CA7C0}" type="presOf" srcId="{63140224-CCA2-424C-B551-2B508DF9A702}" destId="{932CD7FA-7296-4794-A004-937CD8B7E220}" srcOrd="0" destOrd="0" presId="urn:microsoft.com/office/officeart/2016/7/layout/VerticalSolidActionList"/>
    <dgm:cxn modelId="{797E7F0D-01B7-489E-9C64-0DAA770FF888}" srcId="{6AC4E492-79F9-4501-9139-FAC61119E6D6}" destId="{94DB16FF-3F61-4AB3-BA16-C463ED77959B}" srcOrd="0" destOrd="0" parTransId="{0222811F-4998-4517-8F18-C95FA9E43223}" sibTransId="{90F3E373-48CB-4A2D-9C61-B5280879C4DA}"/>
    <dgm:cxn modelId="{F5141122-63FA-425C-95B7-FA4C8216F7CD}" srcId="{BF8EEB28-F75B-4E24-A2CD-9CD875E2CF12}" destId="{1BAA1261-1FDE-4A13-97B3-3F076F63AD09}" srcOrd="0" destOrd="0" parTransId="{290EC650-964A-4C7D-BAC7-ED574AF6E201}" sibTransId="{04E29BE9-02BF-4EBC-82F3-70494C86176A}"/>
    <dgm:cxn modelId="{BD180236-A129-49F4-BDFB-1536663AA1E5}" type="presOf" srcId="{6AC4E492-79F9-4501-9139-FAC61119E6D6}" destId="{97C6484A-5D17-4E95-987C-8FFC3D7A21FA}" srcOrd="0" destOrd="0" presId="urn:microsoft.com/office/officeart/2016/7/layout/VerticalSolidActionList"/>
    <dgm:cxn modelId="{D36EA54C-05BE-4CFA-8B63-734AB2B7CDD0}" srcId="{966294EA-ED70-43A5-B109-F4CC1288F672}" destId="{6AC4E492-79F9-4501-9139-FAC61119E6D6}" srcOrd="1" destOrd="0" parTransId="{BEA3BE55-7ACD-4464-979D-F76611518BBF}" sibTransId="{68872B38-C238-47A7-88AB-6E2EB7BE03BF}"/>
    <dgm:cxn modelId="{2983EC4C-1BEB-4BBB-90D8-587CD5CDBBDB}" type="presOf" srcId="{BF8EEB28-F75B-4E24-A2CD-9CD875E2CF12}" destId="{8E72F5E4-05C0-4F8B-AAD5-140EB543C79D}" srcOrd="0" destOrd="0" presId="urn:microsoft.com/office/officeart/2016/7/layout/VerticalSolidActionList"/>
    <dgm:cxn modelId="{E127536E-83D2-43BC-B977-CE63CDF73D2B}" type="presOf" srcId="{94DB16FF-3F61-4AB3-BA16-C463ED77959B}" destId="{AFC98D24-5258-49A7-A7B5-116CE8EF22CE}" srcOrd="0" destOrd="0" presId="urn:microsoft.com/office/officeart/2016/7/layout/VerticalSolidActionList"/>
    <dgm:cxn modelId="{AA54E353-029F-414A-AB97-FFC0BD3EE7F9}" srcId="{966294EA-ED70-43A5-B109-F4CC1288F672}" destId="{63140224-CCA2-424C-B551-2B508DF9A702}" srcOrd="2" destOrd="0" parTransId="{DFD18015-0851-44EE-8D37-F6D9A528C903}" sibTransId="{8E6C01D6-2429-4868-808F-C33446ED24C3}"/>
    <dgm:cxn modelId="{4B5AD655-4BB1-47A8-A2FF-F9465767B737}" srcId="{966294EA-ED70-43A5-B109-F4CC1288F672}" destId="{BF8EEB28-F75B-4E24-A2CD-9CD875E2CF12}" srcOrd="0" destOrd="0" parTransId="{8A4F37F7-FC2D-4F3C-B663-0D45AED4AC29}" sibTransId="{846D07A8-FDA4-400D-ABA4-CB684D8D530A}"/>
    <dgm:cxn modelId="{2A9DFE79-5BD5-4B62-B9EC-07C59361A202}" srcId="{63140224-CCA2-424C-B551-2B508DF9A702}" destId="{0C92AD62-08E6-4E5D-9B1A-BB7378006123}" srcOrd="0" destOrd="0" parTransId="{182840BB-EC7B-4232-82EC-482AFD047A9C}" sibTransId="{02795A35-CA4D-4AFF-A1E7-17151A5BECC0}"/>
    <dgm:cxn modelId="{14673B9C-BC79-47AD-B24B-53A8D8B36570}" srcId="{63140224-CCA2-424C-B551-2B508DF9A702}" destId="{645ABD06-05C6-44AD-9E2F-6EF634FE2726}" srcOrd="1" destOrd="0" parTransId="{759E0B73-EB87-4E21-B3CE-8919B312BD7E}" sibTransId="{10C1CA86-2C87-4369-BB76-F76676A82308}"/>
    <dgm:cxn modelId="{16C1BABC-BE38-470E-9EF2-1AAC123644DA}" type="presOf" srcId="{1BAA1261-1FDE-4A13-97B3-3F076F63AD09}" destId="{9034C0BB-01B8-465E-B668-683E27F2B09B}" srcOrd="0" destOrd="0" presId="urn:microsoft.com/office/officeart/2016/7/layout/VerticalSolidActionList"/>
    <dgm:cxn modelId="{DDE395DB-3EFF-4AD2-9EC1-B43624256508}" type="presOf" srcId="{966294EA-ED70-43A5-B109-F4CC1288F672}" destId="{5F424DAD-32ED-420A-AB6F-C94240709AD1}" srcOrd="0" destOrd="0" presId="urn:microsoft.com/office/officeart/2016/7/layout/VerticalSolidActionList"/>
    <dgm:cxn modelId="{759E58E0-1E44-49BE-B39F-C883CBE895FB}" type="presOf" srcId="{0C92AD62-08E6-4E5D-9B1A-BB7378006123}" destId="{30FE3C6F-5405-40CC-A485-FE6C78094562}" srcOrd="0" destOrd="0" presId="urn:microsoft.com/office/officeart/2016/7/layout/VerticalSolidActionList"/>
    <dgm:cxn modelId="{36C18EED-BCE9-4A02-9661-92FAC27CDB37}" type="presOf" srcId="{645ABD06-05C6-44AD-9E2F-6EF634FE2726}" destId="{30FE3C6F-5405-40CC-A485-FE6C78094562}" srcOrd="0" destOrd="1" presId="urn:microsoft.com/office/officeart/2016/7/layout/VerticalSolidActionList"/>
    <dgm:cxn modelId="{62072CBE-5A5A-4308-9B58-CAD5F7E2A1D6}" type="presParOf" srcId="{5F424DAD-32ED-420A-AB6F-C94240709AD1}" destId="{5AC68CD9-ADB4-482C-9BD2-65614113CD3F}" srcOrd="0" destOrd="0" presId="urn:microsoft.com/office/officeart/2016/7/layout/VerticalSolidActionList"/>
    <dgm:cxn modelId="{4F05AF31-A7F0-4702-967E-F43CB27014E7}" type="presParOf" srcId="{5AC68CD9-ADB4-482C-9BD2-65614113CD3F}" destId="{8E72F5E4-05C0-4F8B-AAD5-140EB543C79D}" srcOrd="0" destOrd="0" presId="urn:microsoft.com/office/officeart/2016/7/layout/VerticalSolidActionList"/>
    <dgm:cxn modelId="{4D55AB7C-15B9-444C-B585-1217A5EA2A51}" type="presParOf" srcId="{5AC68CD9-ADB4-482C-9BD2-65614113CD3F}" destId="{9034C0BB-01B8-465E-B668-683E27F2B09B}" srcOrd="1" destOrd="0" presId="urn:microsoft.com/office/officeart/2016/7/layout/VerticalSolidActionList"/>
    <dgm:cxn modelId="{955996B4-BC60-4517-B494-11BB8416C7F8}" type="presParOf" srcId="{5F424DAD-32ED-420A-AB6F-C94240709AD1}" destId="{F0D6DB69-C94A-42A4-8F7E-EEE4EBE7FC21}" srcOrd="1" destOrd="0" presId="urn:microsoft.com/office/officeart/2016/7/layout/VerticalSolidActionList"/>
    <dgm:cxn modelId="{4317A2C3-8501-4A94-A0CF-AF48EB1B035B}" type="presParOf" srcId="{5F424DAD-32ED-420A-AB6F-C94240709AD1}" destId="{1647B169-246B-41F9-B68D-FD59AB3DB408}" srcOrd="2" destOrd="0" presId="urn:microsoft.com/office/officeart/2016/7/layout/VerticalSolidActionList"/>
    <dgm:cxn modelId="{3D5E8116-5C94-43F6-9230-9C53E7C9B6C4}" type="presParOf" srcId="{1647B169-246B-41F9-B68D-FD59AB3DB408}" destId="{97C6484A-5D17-4E95-987C-8FFC3D7A21FA}" srcOrd="0" destOrd="0" presId="urn:microsoft.com/office/officeart/2016/7/layout/VerticalSolidActionList"/>
    <dgm:cxn modelId="{12020679-51BD-4448-A675-D5B65BB130DB}" type="presParOf" srcId="{1647B169-246B-41F9-B68D-FD59AB3DB408}" destId="{AFC98D24-5258-49A7-A7B5-116CE8EF22CE}" srcOrd="1" destOrd="0" presId="urn:microsoft.com/office/officeart/2016/7/layout/VerticalSolidActionList"/>
    <dgm:cxn modelId="{7E2B1164-C365-4CFF-ACC7-00BAC62A1B1E}" type="presParOf" srcId="{5F424DAD-32ED-420A-AB6F-C94240709AD1}" destId="{D99CECB3-9EF5-4B04-9213-AF9ACD4F67C9}" srcOrd="3" destOrd="0" presId="urn:microsoft.com/office/officeart/2016/7/layout/VerticalSolidActionList"/>
    <dgm:cxn modelId="{DAF5EDC5-8B5A-4A98-B50D-DA9A688C3E8D}" type="presParOf" srcId="{5F424DAD-32ED-420A-AB6F-C94240709AD1}" destId="{5D0D0B25-353F-4DFF-8B1F-CA39F88CEF20}" srcOrd="4" destOrd="0" presId="urn:microsoft.com/office/officeart/2016/7/layout/VerticalSolidActionList"/>
    <dgm:cxn modelId="{932E37A9-8EBA-44BF-BE44-353CD3AFC016}" type="presParOf" srcId="{5D0D0B25-353F-4DFF-8B1F-CA39F88CEF20}" destId="{932CD7FA-7296-4794-A004-937CD8B7E220}" srcOrd="0" destOrd="0" presId="urn:microsoft.com/office/officeart/2016/7/layout/VerticalSolidActionList"/>
    <dgm:cxn modelId="{6A34212C-B22B-45D0-B660-419A9F21F20F}" type="presParOf" srcId="{5D0D0B25-353F-4DFF-8B1F-CA39F88CEF20}" destId="{30FE3C6F-5405-40CC-A485-FE6C7809456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0E00B0-702B-4588-9187-4296E8DC85E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2CA926-A92B-4CDD-8180-3F18F1DCA02B}">
      <dgm:prSet/>
      <dgm:spPr/>
      <dgm:t>
        <a:bodyPr/>
        <a:lstStyle/>
        <a:p>
          <a:pPr>
            <a:defRPr b="1"/>
          </a:pPr>
          <a:r>
            <a:rPr lang="en-US"/>
            <a:t>Reporting</a:t>
          </a:r>
        </a:p>
      </dgm:t>
    </dgm:pt>
    <dgm:pt modelId="{9A8E55AD-5C12-4EC5-A7A1-A96E9AFD346E}" type="parTrans" cxnId="{2D2DCF7B-7487-435A-88E1-B334725FFEE3}">
      <dgm:prSet/>
      <dgm:spPr/>
      <dgm:t>
        <a:bodyPr/>
        <a:lstStyle/>
        <a:p>
          <a:endParaRPr lang="en-US"/>
        </a:p>
      </dgm:t>
    </dgm:pt>
    <dgm:pt modelId="{D5B5591C-6D40-418B-96A3-58375A9CC0F0}" type="sibTrans" cxnId="{2D2DCF7B-7487-435A-88E1-B334725FFEE3}">
      <dgm:prSet/>
      <dgm:spPr/>
      <dgm:t>
        <a:bodyPr/>
        <a:lstStyle/>
        <a:p>
          <a:endParaRPr lang="en-US"/>
        </a:p>
      </dgm:t>
    </dgm:pt>
    <dgm:pt modelId="{88E09EC2-1E3A-4528-A284-86E800179E13}">
      <dgm:prSet/>
      <dgm:spPr/>
      <dgm:t>
        <a:bodyPr/>
        <a:lstStyle/>
        <a:p>
          <a:r>
            <a:rPr lang="en-US"/>
            <a:t>Visualize existing data and create the foundation for an analytical future.</a:t>
          </a:r>
        </a:p>
      </dgm:t>
    </dgm:pt>
    <dgm:pt modelId="{4B5263B9-8A6A-4ACA-9809-BC8A4CA305B9}" type="parTrans" cxnId="{248B3BFC-5410-4EE7-8F4F-12679534A4D0}">
      <dgm:prSet/>
      <dgm:spPr/>
      <dgm:t>
        <a:bodyPr/>
        <a:lstStyle/>
        <a:p>
          <a:endParaRPr lang="en-US"/>
        </a:p>
      </dgm:t>
    </dgm:pt>
    <dgm:pt modelId="{75A68C7E-A952-40E4-9128-CFB713368237}" type="sibTrans" cxnId="{248B3BFC-5410-4EE7-8F4F-12679534A4D0}">
      <dgm:prSet/>
      <dgm:spPr/>
      <dgm:t>
        <a:bodyPr/>
        <a:lstStyle/>
        <a:p>
          <a:endParaRPr lang="en-US"/>
        </a:p>
      </dgm:t>
    </dgm:pt>
    <dgm:pt modelId="{EB02BC6A-8204-495C-AFE0-F1E2C39FC5E0}">
      <dgm:prSet/>
      <dgm:spPr/>
      <dgm:t>
        <a:bodyPr/>
        <a:lstStyle/>
        <a:p>
          <a:pPr>
            <a:defRPr b="1"/>
          </a:pPr>
          <a:r>
            <a:rPr lang="en-US"/>
            <a:t>Analyzing</a:t>
          </a:r>
        </a:p>
      </dgm:t>
    </dgm:pt>
    <dgm:pt modelId="{13DA8E68-3489-4432-9C01-D42A7C77BC9D}" type="parTrans" cxnId="{7DFC8749-51BE-4035-9DFE-C14F510542D7}">
      <dgm:prSet/>
      <dgm:spPr/>
      <dgm:t>
        <a:bodyPr/>
        <a:lstStyle/>
        <a:p>
          <a:endParaRPr lang="en-US"/>
        </a:p>
      </dgm:t>
    </dgm:pt>
    <dgm:pt modelId="{6A2CD925-748A-4A4D-B1D7-400B19CE1016}" type="sibTrans" cxnId="{7DFC8749-51BE-4035-9DFE-C14F510542D7}">
      <dgm:prSet/>
      <dgm:spPr/>
      <dgm:t>
        <a:bodyPr/>
        <a:lstStyle/>
        <a:p>
          <a:endParaRPr lang="en-US"/>
        </a:p>
      </dgm:t>
    </dgm:pt>
    <dgm:pt modelId="{C74D788B-C779-4C6F-B9F3-86474292E8E5}">
      <dgm:prSet/>
      <dgm:spPr/>
      <dgm:t>
        <a:bodyPr/>
        <a:lstStyle/>
        <a:p>
          <a:r>
            <a:rPr lang="en-US"/>
            <a:t>Dive deeper into the data to achieve insight into why things happened.</a:t>
          </a:r>
        </a:p>
      </dgm:t>
    </dgm:pt>
    <dgm:pt modelId="{12D3AB20-4ECD-45E2-A3A4-C5CA45E00244}" type="parTrans" cxnId="{2E6DD723-D4B6-42DB-BDD7-C28DEB884418}">
      <dgm:prSet/>
      <dgm:spPr/>
      <dgm:t>
        <a:bodyPr/>
        <a:lstStyle/>
        <a:p>
          <a:endParaRPr lang="en-US"/>
        </a:p>
      </dgm:t>
    </dgm:pt>
    <dgm:pt modelId="{9C58AE29-5F84-4B7D-A159-D0F6A7E989E2}" type="sibTrans" cxnId="{2E6DD723-D4B6-42DB-BDD7-C28DEB884418}">
      <dgm:prSet/>
      <dgm:spPr/>
      <dgm:t>
        <a:bodyPr/>
        <a:lstStyle/>
        <a:p>
          <a:endParaRPr lang="en-US"/>
        </a:p>
      </dgm:t>
    </dgm:pt>
    <dgm:pt modelId="{B11DF976-87C4-4207-9DC6-1398BC1699E0}">
      <dgm:prSet/>
      <dgm:spPr/>
      <dgm:t>
        <a:bodyPr/>
        <a:lstStyle/>
        <a:p>
          <a:pPr>
            <a:defRPr b="1"/>
          </a:pPr>
          <a:r>
            <a:rPr lang="en-US"/>
            <a:t>Optimizing</a:t>
          </a:r>
        </a:p>
      </dgm:t>
    </dgm:pt>
    <dgm:pt modelId="{440E0F95-2B3A-46FE-A678-FF7EF862E6B0}" type="parTrans" cxnId="{10E593F7-EE6B-4DBD-8E25-AA41A0FFA833}">
      <dgm:prSet/>
      <dgm:spPr/>
      <dgm:t>
        <a:bodyPr/>
        <a:lstStyle/>
        <a:p>
          <a:endParaRPr lang="en-US"/>
        </a:p>
      </dgm:t>
    </dgm:pt>
    <dgm:pt modelId="{DB6DEF62-AB11-465B-875F-CA0B5C319F24}" type="sibTrans" cxnId="{10E593F7-EE6B-4DBD-8E25-AA41A0FFA833}">
      <dgm:prSet/>
      <dgm:spPr/>
      <dgm:t>
        <a:bodyPr/>
        <a:lstStyle/>
        <a:p>
          <a:endParaRPr lang="en-US"/>
        </a:p>
      </dgm:t>
    </dgm:pt>
    <dgm:pt modelId="{EA7B5D90-92E9-4C41-A1C6-D3976BD61BEA}">
      <dgm:prSet/>
      <dgm:spPr/>
      <dgm:t>
        <a:bodyPr/>
        <a:lstStyle/>
        <a:p>
          <a:r>
            <a:rPr lang="en-US"/>
            <a:t>Optimize business processes by bringing analytical insight to operations.</a:t>
          </a:r>
        </a:p>
      </dgm:t>
    </dgm:pt>
    <dgm:pt modelId="{D3989409-B6E5-45A4-85DE-87017599C862}" type="parTrans" cxnId="{91558154-C235-416F-B6BC-77EC48F934C5}">
      <dgm:prSet/>
      <dgm:spPr/>
      <dgm:t>
        <a:bodyPr/>
        <a:lstStyle/>
        <a:p>
          <a:endParaRPr lang="en-US"/>
        </a:p>
      </dgm:t>
    </dgm:pt>
    <dgm:pt modelId="{454954E5-1AFD-4058-A7AA-B013C73396CA}" type="sibTrans" cxnId="{91558154-C235-416F-B6BC-77EC48F934C5}">
      <dgm:prSet/>
      <dgm:spPr/>
      <dgm:t>
        <a:bodyPr/>
        <a:lstStyle/>
        <a:p>
          <a:endParaRPr lang="en-US"/>
        </a:p>
      </dgm:t>
    </dgm:pt>
    <dgm:pt modelId="{A3296C6F-15F9-41A9-842E-F6C16047F4F7}">
      <dgm:prSet/>
      <dgm:spPr/>
      <dgm:t>
        <a:bodyPr/>
        <a:lstStyle/>
        <a:p>
          <a:pPr>
            <a:defRPr b="1"/>
          </a:pPr>
          <a:r>
            <a:rPr lang="en-US"/>
            <a:t>Empowering</a:t>
          </a:r>
        </a:p>
      </dgm:t>
    </dgm:pt>
    <dgm:pt modelId="{2D0ECF38-CCDA-425C-93C4-31DA327EF74E}" type="parTrans" cxnId="{4F6E2910-4A12-47D5-B819-76B16B43E265}">
      <dgm:prSet/>
      <dgm:spPr/>
      <dgm:t>
        <a:bodyPr/>
        <a:lstStyle/>
        <a:p>
          <a:endParaRPr lang="en-US"/>
        </a:p>
      </dgm:t>
    </dgm:pt>
    <dgm:pt modelId="{5C114138-60CF-42C3-9D1F-EFD130A72C44}" type="sibTrans" cxnId="{4F6E2910-4A12-47D5-B819-76B16B43E265}">
      <dgm:prSet/>
      <dgm:spPr/>
      <dgm:t>
        <a:bodyPr/>
        <a:lstStyle/>
        <a:p>
          <a:endParaRPr lang="en-US"/>
        </a:p>
      </dgm:t>
    </dgm:pt>
    <dgm:pt modelId="{149A50B4-20B1-4741-B400-EA9E0209F169}">
      <dgm:prSet/>
      <dgm:spPr/>
      <dgm:t>
        <a:bodyPr/>
        <a:lstStyle/>
        <a:p>
          <a:r>
            <a:rPr lang="en-US"/>
            <a:t>Empower employees by providing the tools and knowledge to perform analytical activities.</a:t>
          </a:r>
        </a:p>
      </dgm:t>
    </dgm:pt>
    <dgm:pt modelId="{BDD78B13-C05B-4E03-A6D8-9A7132A50E43}" type="parTrans" cxnId="{A5C4826D-3022-4293-9B8F-51C74FDF62AF}">
      <dgm:prSet/>
      <dgm:spPr/>
      <dgm:t>
        <a:bodyPr/>
        <a:lstStyle/>
        <a:p>
          <a:endParaRPr lang="en-US"/>
        </a:p>
      </dgm:t>
    </dgm:pt>
    <dgm:pt modelId="{2DA143DD-D092-41C6-82C1-A53CF707C7CE}" type="sibTrans" cxnId="{A5C4826D-3022-4293-9B8F-51C74FDF62AF}">
      <dgm:prSet/>
      <dgm:spPr/>
      <dgm:t>
        <a:bodyPr/>
        <a:lstStyle/>
        <a:p>
          <a:endParaRPr lang="en-US"/>
        </a:p>
      </dgm:t>
    </dgm:pt>
    <dgm:pt modelId="{6B921855-A838-4584-ABA0-26560E8D13FD}">
      <dgm:prSet/>
      <dgm:spPr/>
      <dgm:t>
        <a:bodyPr/>
        <a:lstStyle/>
        <a:p>
          <a:pPr>
            <a:defRPr b="1"/>
          </a:pPr>
          <a:r>
            <a:rPr lang="en-US"/>
            <a:t>Innovating</a:t>
          </a:r>
        </a:p>
      </dgm:t>
    </dgm:pt>
    <dgm:pt modelId="{69968B19-7A35-42FE-9997-EB72A5D4C74A}" type="parTrans" cxnId="{87528D69-0F78-4A81-89B4-D5F18633D4E2}">
      <dgm:prSet/>
      <dgm:spPr/>
      <dgm:t>
        <a:bodyPr/>
        <a:lstStyle/>
        <a:p>
          <a:endParaRPr lang="en-US"/>
        </a:p>
      </dgm:t>
    </dgm:pt>
    <dgm:pt modelId="{FACBAEAF-04C7-4EE8-8D38-5171CC528D82}" type="sibTrans" cxnId="{87528D69-0F78-4A81-89B4-D5F18633D4E2}">
      <dgm:prSet/>
      <dgm:spPr/>
      <dgm:t>
        <a:bodyPr/>
        <a:lstStyle/>
        <a:p>
          <a:endParaRPr lang="en-US"/>
        </a:p>
      </dgm:t>
    </dgm:pt>
    <dgm:pt modelId="{AD983626-A1A2-4D62-8FF2-336F6217FA57}">
      <dgm:prSet/>
      <dgm:spPr/>
      <dgm:t>
        <a:bodyPr/>
        <a:lstStyle/>
        <a:p>
          <a:r>
            <a:rPr lang="en-US"/>
            <a:t>Use data and experiments to innovate in products and transform the organization.</a:t>
          </a:r>
        </a:p>
      </dgm:t>
    </dgm:pt>
    <dgm:pt modelId="{2FCC3938-BDF6-43B5-8DDB-6F2D2574D4C2}" type="parTrans" cxnId="{9D2B01A8-5CD0-42EF-8655-1222CEAC2577}">
      <dgm:prSet/>
      <dgm:spPr/>
      <dgm:t>
        <a:bodyPr/>
        <a:lstStyle/>
        <a:p>
          <a:endParaRPr lang="en-US"/>
        </a:p>
      </dgm:t>
    </dgm:pt>
    <dgm:pt modelId="{9820506D-EC68-4185-AA15-0FCC4C2D7C15}" type="sibTrans" cxnId="{9D2B01A8-5CD0-42EF-8655-1222CEAC2577}">
      <dgm:prSet/>
      <dgm:spPr/>
      <dgm:t>
        <a:bodyPr/>
        <a:lstStyle/>
        <a:p>
          <a:endParaRPr lang="en-US"/>
        </a:p>
      </dgm:t>
    </dgm:pt>
    <dgm:pt modelId="{58936002-F9A7-4CCA-A111-C44D3DEE22FB}" type="pres">
      <dgm:prSet presAssocID="{EF0E00B0-702B-4588-9187-4296E8DC85E0}" presName="root" presStyleCnt="0">
        <dgm:presLayoutVars>
          <dgm:dir/>
          <dgm:resizeHandles val="exact"/>
        </dgm:presLayoutVars>
      </dgm:prSet>
      <dgm:spPr/>
    </dgm:pt>
    <dgm:pt modelId="{C8B1E7A2-AFCF-4371-9D1B-98967506CF9B}" type="pres">
      <dgm:prSet presAssocID="{8B2CA926-A92B-4CDD-8180-3F18F1DCA02B}" presName="compNode" presStyleCnt="0"/>
      <dgm:spPr/>
    </dgm:pt>
    <dgm:pt modelId="{DE8B4866-6A64-4848-B6CD-7933270185F3}" type="pres">
      <dgm:prSet presAssocID="{8B2CA926-A92B-4CDD-8180-3F18F1DCA0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73CCCC2-B204-409C-AC31-61C99BCFF244}" type="pres">
      <dgm:prSet presAssocID="{8B2CA926-A92B-4CDD-8180-3F18F1DCA02B}" presName="iconSpace" presStyleCnt="0"/>
      <dgm:spPr/>
    </dgm:pt>
    <dgm:pt modelId="{2A5A21A7-04A7-4671-ABC1-37CEE6C972B7}" type="pres">
      <dgm:prSet presAssocID="{8B2CA926-A92B-4CDD-8180-3F18F1DCA02B}" presName="parTx" presStyleLbl="revTx" presStyleIdx="0" presStyleCnt="10">
        <dgm:presLayoutVars>
          <dgm:chMax val="0"/>
          <dgm:chPref val="0"/>
        </dgm:presLayoutVars>
      </dgm:prSet>
      <dgm:spPr/>
    </dgm:pt>
    <dgm:pt modelId="{FE05B4C1-36DC-47C5-AC9E-A99A009A123F}" type="pres">
      <dgm:prSet presAssocID="{8B2CA926-A92B-4CDD-8180-3F18F1DCA02B}" presName="txSpace" presStyleCnt="0"/>
      <dgm:spPr/>
    </dgm:pt>
    <dgm:pt modelId="{8801FEDE-3092-441F-B5EA-6134467E361D}" type="pres">
      <dgm:prSet presAssocID="{8B2CA926-A92B-4CDD-8180-3F18F1DCA02B}" presName="desTx" presStyleLbl="revTx" presStyleIdx="1" presStyleCnt="10">
        <dgm:presLayoutVars/>
      </dgm:prSet>
      <dgm:spPr/>
    </dgm:pt>
    <dgm:pt modelId="{AE41EA46-AB3A-48D3-8A83-B0B7C5B456AC}" type="pres">
      <dgm:prSet presAssocID="{D5B5591C-6D40-418B-96A3-58375A9CC0F0}" presName="sibTrans" presStyleCnt="0"/>
      <dgm:spPr/>
    </dgm:pt>
    <dgm:pt modelId="{E41BE1EA-40D5-486E-97F6-089CE9447685}" type="pres">
      <dgm:prSet presAssocID="{EB02BC6A-8204-495C-AFE0-F1E2C39FC5E0}" presName="compNode" presStyleCnt="0"/>
      <dgm:spPr/>
    </dgm:pt>
    <dgm:pt modelId="{BE1B228E-64F3-4214-9270-9416B8B1E51E}" type="pres">
      <dgm:prSet presAssocID="{EB02BC6A-8204-495C-AFE0-F1E2C39FC5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106AB69-42EB-46D7-A988-C07EAB5FBC1C}" type="pres">
      <dgm:prSet presAssocID="{EB02BC6A-8204-495C-AFE0-F1E2C39FC5E0}" presName="iconSpace" presStyleCnt="0"/>
      <dgm:spPr/>
    </dgm:pt>
    <dgm:pt modelId="{2785A50B-7111-4779-A64B-8531C179B7DE}" type="pres">
      <dgm:prSet presAssocID="{EB02BC6A-8204-495C-AFE0-F1E2C39FC5E0}" presName="parTx" presStyleLbl="revTx" presStyleIdx="2" presStyleCnt="10">
        <dgm:presLayoutVars>
          <dgm:chMax val="0"/>
          <dgm:chPref val="0"/>
        </dgm:presLayoutVars>
      </dgm:prSet>
      <dgm:spPr/>
    </dgm:pt>
    <dgm:pt modelId="{1DE52ECA-843C-4998-A462-97E1BCB7D3A5}" type="pres">
      <dgm:prSet presAssocID="{EB02BC6A-8204-495C-AFE0-F1E2C39FC5E0}" presName="txSpace" presStyleCnt="0"/>
      <dgm:spPr/>
    </dgm:pt>
    <dgm:pt modelId="{B59677C0-DBE6-40AA-A2B0-03B6A42BC82C}" type="pres">
      <dgm:prSet presAssocID="{EB02BC6A-8204-495C-AFE0-F1E2C39FC5E0}" presName="desTx" presStyleLbl="revTx" presStyleIdx="3" presStyleCnt="10">
        <dgm:presLayoutVars/>
      </dgm:prSet>
      <dgm:spPr/>
    </dgm:pt>
    <dgm:pt modelId="{6F6FF1F9-DFF8-4E66-B661-FA94AFD893EA}" type="pres">
      <dgm:prSet presAssocID="{6A2CD925-748A-4A4D-B1D7-400B19CE1016}" presName="sibTrans" presStyleCnt="0"/>
      <dgm:spPr/>
    </dgm:pt>
    <dgm:pt modelId="{7065D246-137E-45B9-9EC7-84B32819083B}" type="pres">
      <dgm:prSet presAssocID="{B11DF976-87C4-4207-9DC6-1398BC1699E0}" presName="compNode" presStyleCnt="0"/>
      <dgm:spPr/>
    </dgm:pt>
    <dgm:pt modelId="{01FF236B-9E7B-4469-A93B-E5DD0309950D}" type="pres">
      <dgm:prSet presAssocID="{B11DF976-87C4-4207-9DC6-1398BC1699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949E2A0-CB12-4703-9CDA-B45C3EE3C039}" type="pres">
      <dgm:prSet presAssocID="{B11DF976-87C4-4207-9DC6-1398BC1699E0}" presName="iconSpace" presStyleCnt="0"/>
      <dgm:spPr/>
    </dgm:pt>
    <dgm:pt modelId="{144CB362-A519-4C1B-9C22-B627BB9999CF}" type="pres">
      <dgm:prSet presAssocID="{B11DF976-87C4-4207-9DC6-1398BC1699E0}" presName="parTx" presStyleLbl="revTx" presStyleIdx="4" presStyleCnt="10">
        <dgm:presLayoutVars>
          <dgm:chMax val="0"/>
          <dgm:chPref val="0"/>
        </dgm:presLayoutVars>
      </dgm:prSet>
      <dgm:spPr/>
    </dgm:pt>
    <dgm:pt modelId="{0EA04F46-FD81-4BC0-95B3-CC842C002A02}" type="pres">
      <dgm:prSet presAssocID="{B11DF976-87C4-4207-9DC6-1398BC1699E0}" presName="txSpace" presStyleCnt="0"/>
      <dgm:spPr/>
    </dgm:pt>
    <dgm:pt modelId="{80B6222F-CD0F-4E1B-A383-717A1C0D8870}" type="pres">
      <dgm:prSet presAssocID="{B11DF976-87C4-4207-9DC6-1398BC1699E0}" presName="desTx" presStyleLbl="revTx" presStyleIdx="5" presStyleCnt="10">
        <dgm:presLayoutVars/>
      </dgm:prSet>
      <dgm:spPr/>
    </dgm:pt>
    <dgm:pt modelId="{27BC9EC5-271D-40E9-827D-0A8D47E405E4}" type="pres">
      <dgm:prSet presAssocID="{DB6DEF62-AB11-465B-875F-CA0B5C319F24}" presName="sibTrans" presStyleCnt="0"/>
      <dgm:spPr/>
    </dgm:pt>
    <dgm:pt modelId="{CAF7A896-85A1-4151-B5E5-259135E3B53C}" type="pres">
      <dgm:prSet presAssocID="{A3296C6F-15F9-41A9-842E-F6C16047F4F7}" presName="compNode" presStyleCnt="0"/>
      <dgm:spPr/>
    </dgm:pt>
    <dgm:pt modelId="{C4E026EB-E094-4653-ACCA-1B1A0D789BDB}" type="pres">
      <dgm:prSet presAssocID="{A3296C6F-15F9-41A9-842E-F6C16047F4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3F2A74-5B05-45B6-8828-27AED48BB697}" type="pres">
      <dgm:prSet presAssocID="{A3296C6F-15F9-41A9-842E-F6C16047F4F7}" presName="iconSpace" presStyleCnt="0"/>
      <dgm:spPr/>
    </dgm:pt>
    <dgm:pt modelId="{FCE12FF0-2404-431D-BC08-86F4BCF54CC5}" type="pres">
      <dgm:prSet presAssocID="{A3296C6F-15F9-41A9-842E-F6C16047F4F7}" presName="parTx" presStyleLbl="revTx" presStyleIdx="6" presStyleCnt="10">
        <dgm:presLayoutVars>
          <dgm:chMax val="0"/>
          <dgm:chPref val="0"/>
        </dgm:presLayoutVars>
      </dgm:prSet>
      <dgm:spPr/>
    </dgm:pt>
    <dgm:pt modelId="{776693A6-0552-463F-9D13-161BB4813216}" type="pres">
      <dgm:prSet presAssocID="{A3296C6F-15F9-41A9-842E-F6C16047F4F7}" presName="txSpace" presStyleCnt="0"/>
      <dgm:spPr/>
    </dgm:pt>
    <dgm:pt modelId="{16BB4322-E7DD-49B6-8018-48C0EE35024E}" type="pres">
      <dgm:prSet presAssocID="{A3296C6F-15F9-41A9-842E-F6C16047F4F7}" presName="desTx" presStyleLbl="revTx" presStyleIdx="7" presStyleCnt="10">
        <dgm:presLayoutVars/>
      </dgm:prSet>
      <dgm:spPr/>
    </dgm:pt>
    <dgm:pt modelId="{35AAA42E-A842-4A00-9331-7EC321CDCE82}" type="pres">
      <dgm:prSet presAssocID="{5C114138-60CF-42C3-9D1F-EFD130A72C44}" presName="sibTrans" presStyleCnt="0"/>
      <dgm:spPr/>
    </dgm:pt>
    <dgm:pt modelId="{FD2919A8-9E81-420A-98B7-F96FF8970AF5}" type="pres">
      <dgm:prSet presAssocID="{6B921855-A838-4584-ABA0-26560E8D13FD}" presName="compNode" presStyleCnt="0"/>
      <dgm:spPr/>
    </dgm:pt>
    <dgm:pt modelId="{35EE67D0-2F41-4EA6-A255-37909A6956A6}" type="pres">
      <dgm:prSet presAssocID="{6B921855-A838-4584-ABA0-26560E8D13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FBE2C5D-41A1-493D-A227-17A5D061912F}" type="pres">
      <dgm:prSet presAssocID="{6B921855-A838-4584-ABA0-26560E8D13FD}" presName="iconSpace" presStyleCnt="0"/>
      <dgm:spPr/>
    </dgm:pt>
    <dgm:pt modelId="{2F4F64AF-88B6-4ED7-9763-E46C37269747}" type="pres">
      <dgm:prSet presAssocID="{6B921855-A838-4584-ABA0-26560E8D13FD}" presName="parTx" presStyleLbl="revTx" presStyleIdx="8" presStyleCnt="10">
        <dgm:presLayoutVars>
          <dgm:chMax val="0"/>
          <dgm:chPref val="0"/>
        </dgm:presLayoutVars>
      </dgm:prSet>
      <dgm:spPr/>
    </dgm:pt>
    <dgm:pt modelId="{7EC41244-1E93-4849-BADE-44999FA482A0}" type="pres">
      <dgm:prSet presAssocID="{6B921855-A838-4584-ABA0-26560E8D13FD}" presName="txSpace" presStyleCnt="0"/>
      <dgm:spPr/>
    </dgm:pt>
    <dgm:pt modelId="{576DC3D5-5B35-4D32-A28A-8CC89DEED715}" type="pres">
      <dgm:prSet presAssocID="{6B921855-A838-4584-ABA0-26560E8D13FD}" presName="desTx" presStyleLbl="revTx" presStyleIdx="9" presStyleCnt="10">
        <dgm:presLayoutVars/>
      </dgm:prSet>
      <dgm:spPr/>
    </dgm:pt>
  </dgm:ptLst>
  <dgm:cxnLst>
    <dgm:cxn modelId="{9315B706-F8A1-49EA-9BE3-3067B7104FC6}" type="presOf" srcId="{8B2CA926-A92B-4CDD-8180-3F18F1DCA02B}" destId="{2A5A21A7-04A7-4671-ABC1-37CEE6C972B7}" srcOrd="0" destOrd="0" presId="urn:microsoft.com/office/officeart/2018/5/layout/CenteredIconLabelDescriptionList"/>
    <dgm:cxn modelId="{4F6E2910-4A12-47D5-B819-76B16B43E265}" srcId="{EF0E00B0-702B-4588-9187-4296E8DC85E0}" destId="{A3296C6F-15F9-41A9-842E-F6C16047F4F7}" srcOrd="3" destOrd="0" parTransId="{2D0ECF38-CCDA-425C-93C4-31DA327EF74E}" sibTransId="{5C114138-60CF-42C3-9D1F-EFD130A72C44}"/>
    <dgm:cxn modelId="{537E831C-7973-49D0-B466-91407539B58E}" type="presOf" srcId="{88E09EC2-1E3A-4528-A284-86E800179E13}" destId="{8801FEDE-3092-441F-B5EA-6134467E361D}" srcOrd="0" destOrd="0" presId="urn:microsoft.com/office/officeart/2018/5/layout/CenteredIconLabelDescriptionList"/>
    <dgm:cxn modelId="{2E6DD723-D4B6-42DB-BDD7-C28DEB884418}" srcId="{EB02BC6A-8204-495C-AFE0-F1E2C39FC5E0}" destId="{C74D788B-C779-4C6F-B9F3-86474292E8E5}" srcOrd="0" destOrd="0" parTransId="{12D3AB20-4ECD-45E2-A3A4-C5CA45E00244}" sibTransId="{9C58AE29-5F84-4B7D-A159-D0F6A7E989E2}"/>
    <dgm:cxn modelId="{92F16F34-B00F-422E-864E-4DE010544A4E}" type="presOf" srcId="{EF0E00B0-702B-4588-9187-4296E8DC85E0}" destId="{58936002-F9A7-4CCA-A111-C44D3DEE22FB}" srcOrd="0" destOrd="0" presId="urn:microsoft.com/office/officeart/2018/5/layout/CenteredIconLabelDescriptionList"/>
    <dgm:cxn modelId="{7DFC8749-51BE-4035-9DFE-C14F510542D7}" srcId="{EF0E00B0-702B-4588-9187-4296E8DC85E0}" destId="{EB02BC6A-8204-495C-AFE0-F1E2C39FC5E0}" srcOrd="1" destOrd="0" parTransId="{13DA8E68-3489-4432-9C01-D42A7C77BC9D}" sibTransId="{6A2CD925-748A-4A4D-B1D7-400B19CE1016}"/>
    <dgm:cxn modelId="{87528D69-0F78-4A81-89B4-D5F18633D4E2}" srcId="{EF0E00B0-702B-4588-9187-4296E8DC85E0}" destId="{6B921855-A838-4584-ABA0-26560E8D13FD}" srcOrd="4" destOrd="0" parTransId="{69968B19-7A35-42FE-9997-EB72A5D4C74A}" sibTransId="{FACBAEAF-04C7-4EE8-8D38-5171CC528D82}"/>
    <dgm:cxn modelId="{17CCE34A-7AB0-4591-B257-CDDEF749E5E5}" type="presOf" srcId="{A3296C6F-15F9-41A9-842E-F6C16047F4F7}" destId="{FCE12FF0-2404-431D-BC08-86F4BCF54CC5}" srcOrd="0" destOrd="0" presId="urn:microsoft.com/office/officeart/2018/5/layout/CenteredIconLabelDescriptionList"/>
    <dgm:cxn modelId="{A5C4826D-3022-4293-9B8F-51C74FDF62AF}" srcId="{A3296C6F-15F9-41A9-842E-F6C16047F4F7}" destId="{149A50B4-20B1-4741-B400-EA9E0209F169}" srcOrd="0" destOrd="0" parTransId="{BDD78B13-C05B-4E03-A6D8-9A7132A50E43}" sibTransId="{2DA143DD-D092-41C6-82C1-A53CF707C7CE}"/>
    <dgm:cxn modelId="{04134150-7695-4BA6-9203-1E0BF5F9B723}" type="presOf" srcId="{EA7B5D90-92E9-4C41-A1C6-D3976BD61BEA}" destId="{80B6222F-CD0F-4E1B-A383-717A1C0D8870}" srcOrd="0" destOrd="0" presId="urn:microsoft.com/office/officeart/2018/5/layout/CenteredIconLabelDescriptionList"/>
    <dgm:cxn modelId="{91558154-C235-416F-B6BC-77EC48F934C5}" srcId="{B11DF976-87C4-4207-9DC6-1398BC1699E0}" destId="{EA7B5D90-92E9-4C41-A1C6-D3976BD61BEA}" srcOrd="0" destOrd="0" parTransId="{D3989409-B6E5-45A4-85DE-87017599C862}" sibTransId="{454954E5-1AFD-4058-A7AA-B013C73396CA}"/>
    <dgm:cxn modelId="{0019F055-C064-469C-B0D0-E15EEAD28E78}" type="presOf" srcId="{B11DF976-87C4-4207-9DC6-1398BC1699E0}" destId="{144CB362-A519-4C1B-9C22-B627BB9999CF}" srcOrd="0" destOrd="0" presId="urn:microsoft.com/office/officeart/2018/5/layout/CenteredIconLabelDescriptionList"/>
    <dgm:cxn modelId="{2D2DCF7B-7487-435A-88E1-B334725FFEE3}" srcId="{EF0E00B0-702B-4588-9187-4296E8DC85E0}" destId="{8B2CA926-A92B-4CDD-8180-3F18F1DCA02B}" srcOrd="0" destOrd="0" parTransId="{9A8E55AD-5C12-4EC5-A7A1-A96E9AFD346E}" sibTransId="{D5B5591C-6D40-418B-96A3-58375A9CC0F0}"/>
    <dgm:cxn modelId="{9F616E7C-5B5E-4AA7-BA77-9B194E2C9CF8}" type="presOf" srcId="{149A50B4-20B1-4741-B400-EA9E0209F169}" destId="{16BB4322-E7DD-49B6-8018-48C0EE35024E}" srcOrd="0" destOrd="0" presId="urn:microsoft.com/office/officeart/2018/5/layout/CenteredIconLabelDescriptionList"/>
    <dgm:cxn modelId="{D097BF9F-D4BC-4351-B200-155D08DF2E09}" type="presOf" srcId="{EB02BC6A-8204-495C-AFE0-F1E2C39FC5E0}" destId="{2785A50B-7111-4779-A64B-8531C179B7DE}" srcOrd="0" destOrd="0" presId="urn:microsoft.com/office/officeart/2018/5/layout/CenteredIconLabelDescriptionList"/>
    <dgm:cxn modelId="{83C7B4A4-637C-405F-B803-C3AA0BC69112}" type="presOf" srcId="{C74D788B-C779-4C6F-B9F3-86474292E8E5}" destId="{B59677C0-DBE6-40AA-A2B0-03B6A42BC82C}" srcOrd="0" destOrd="0" presId="urn:microsoft.com/office/officeart/2018/5/layout/CenteredIconLabelDescriptionList"/>
    <dgm:cxn modelId="{9D2B01A8-5CD0-42EF-8655-1222CEAC2577}" srcId="{6B921855-A838-4584-ABA0-26560E8D13FD}" destId="{AD983626-A1A2-4D62-8FF2-336F6217FA57}" srcOrd="0" destOrd="0" parTransId="{2FCC3938-BDF6-43B5-8DDB-6F2D2574D4C2}" sibTransId="{9820506D-EC68-4185-AA15-0FCC4C2D7C15}"/>
    <dgm:cxn modelId="{7DF17AAC-E755-4B9C-AE38-6DCA98D73D69}" type="presOf" srcId="{AD983626-A1A2-4D62-8FF2-336F6217FA57}" destId="{576DC3D5-5B35-4D32-A28A-8CC89DEED715}" srcOrd="0" destOrd="0" presId="urn:microsoft.com/office/officeart/2018/5/layout/CenteredIconLabelDescriptionList"/>
    <dgm:cxn modelId="{B8336DBD-C754-48BF-9CC5-4599C138998A}" type="presOf" srcId="{6B921855-A838-4584-ABA0-26560E8D13FD}" destId="{2F4F64AF-88B6-4ED7-9763-E46C37269747}" srcOrd="0" destOrd="0" presId="urn:microsoft.com/office/officeart/2018/5/layout/CenteredIconLabelDescriptionList"/>
    <dgm:cxn modelId="{10E593F7-EE6B-4DBD-8E25-AA41A0FFA833}" srcId="{EF0E00B0-702B-4588-9187-4296E8DC85E0}" destId="{B11DF976-87C4-4207-9DC6-1398BC1699E0}" srcOrd="2" destOrd="0" parTransId="{440E0F95-2B3A-46FE-A678-FF7EF862E6B0}" sibTransId="{DB6DEF62-AB11-465B-875F-CA0B5C319F24}"/>
    <dgm:cxn modelId="{248B3BFC-5410-4EE7-8F4F-12679534A4D0}" srcId="{8B2CA926-A92B-4CDD-8180-3F18F1DCA02B}" destId="{88E09EC2-1E3A-4528-A284-86E800179E13}" srcOrd="0" destOrd="0" parTransId="{4B5263B9-8A6A-4ACA-9809-BC8A4CA305B9}" sibTransId="{75A68C7E-A952-40E4-9128-CFB713368237}"/>
    <dgm:cxn modelId="{D14E9E7B-ED34-41D7-9D4E-90587FC57883}" type="presParOf" srcId="{58936002-F9A7-4CCA-A111-C44D3DEE22FB}" destId="{C8B1E7A2-AFCF-4371-9D1B-98967506CF9B}" srcOrd="0" destOrd="0" presId="urn:microsoft.com/office/officeart/2018/5/layout/CenteredIconLabelDescriptionList"/>
    <dgm:cxn modelId="{8A38A395-E3E7-4910-9FC6-CE466389D097}" type="presParOf" srcId="{C8B1E7A2-AFCF-4371-9D1B-98967506CF9B}" destId="{DE8B4866-6A64-4848-B6CD-7933270185F3}" srcOrd="0" destOrd="0" presId="urn:microsoft.com/office/officeart/2018/5/layout/CenteredIconLabelDescriptionList"/>
    <dgm:cxn modelId="{C88AFE79-3200-45A1-A298-EE9473D1915F}" type="presParOf" srcId="{C8B1E7A2-AFCF-4371-9D1B-98967506CF9B}" destId="{773CCCC2-B204-409C-AC31-61C99BCFF244}" srcOrd="1" destOrd="0" presId="urn:microsoft.com/office/officeart/2018/5/layout/CenteredIconLabelDescriptionList"/>
    <dgm:cxn modelId="{ABC9BEE9-4E5B-41DA-856D-83D957709C9C}" type="presParOf" srcId="{C8B1E7A2-AFCF-4371-9D1B-98967506CF9B}" destId="{2A5A21A7-04A7-4671-ABC1-37CEE6C972B7}" srcOrd="2" destOrd="0" presId="urn:microsoft.com/office/officeart/2018/5/layout/CenteredIconLabelDescriptionList"/>
    <dgm:cxn modelId="{1E61677F-1404-4A09-B4A3-B806463C31E5}" type="presParOf" srcId="{C8B1E7A2-AFCF-4371-9D1B-98967506CF9B}" destId="{FE05B4C1-36DC-47C5-AC9E-A99A009A123F}" srcOrd="3" destOrd="0" presId="urn:microsoft.com/office/officeart/2018/5/layout/CenteredIconLabelDescriptionList"/>
    <dgm:cxn modelId="{9616E66E-F5F1-42C2-A6F7-641AFF142334}" type="presParOf" srcId="{C8B1E7A2-AFCF-4371-9D1B-98967506CF9B}" destId="{8801FEDE-3092-441F-B5EA-6134467E361D}" srcOrd="4" destOrd="0" presId="urn:microsoft.com/office/officeart/2018/5/layout/CenteredIconLabelDescriptionList"/>
    <dgm:cxn modelId="{607436AF-7706-47C1-8D2E-4FCCC7406AE7}" type="presParOf" srcId="{58936002-F9A7-4CCA-A111-C44D3DEE22FB}" destId="{AE41EA46-AB3A-48D3-8A83-B0B7C5B456AC}" srcOrd="1" destOrd="0" presId="urn:microsoft.com/office/officeart/2018/5/layout/CenteredIconLabelDescriptionList"/>
    <dgm:cxn modelId="{E9BD0B8B-51F2-4093-88E3-0159E2826674}" type="presParOf" srcId="{58936002-F9A7-4CCA-A111-C44D3DEE22FB}" destId="{E41BE1EA-40D5-486E-97F6-089CE9447685}" srcOrd="2" destOrd="0" presId="urn:microsoft.com/office/officeart/2018/5/layout/CenteredIconLabelDescriptionList"/>
    <dgm:cxn modelId="{AF499716-99A6-4AD9-B8BB-3073AE651023}" type="presParOf" srcId="{E41BE1EA-40D5-486E-97F6-089CE9447685}" destId="{BE1B228E-64F3-4214-9270-9416B8B1E51E}" srcOrd="0" destOrd="0" presId="urn:microsoft.com/office/officeart/2018/5/layout/CenteredIconLabelDescriptionList"/>
    <dgm:cxn modelId="{FC22A58C-1B7E-4749-9AB4-3A2E2BBA784B}" type="presParOf" srcId="{E41BE1EA-40D5-486E-97F6-089CE9447685}" destId="{9106AB69-42EB-46D7-A988-C07EAB5FBC1C}" srcOrd="1" destOrd="0" presId="urn:microsoft.com/office/officeart/2018/5/layout/CenteredIconLabelDescriptionList"/>
    <dgm:cxn modelId="{37E2D402-202D-4E87-B3CE-A88F1424E3DC}" type="presParOf" srcId="{E41BE1EA-40D5-486E-97F6-089CE9447685}" destId="{2785A50B-7111-4779-A64B-8531C179B7DE}" srcOrd="2" destOrd="0" presId="urn:microsoft.com/office/officeart/2018/5/layout/CenteredIconLabelDescriptionList"/>
    <dgm:cxn modelId="{8F9FB170-F0D1-490C-9392-AD3628C9224F}" type="presParOf" srcId="{E41BE1EA-40D5-486E-97F6-089CE9447685}" destId="{1DE52ECA-843C-4998-A462-97E1BCB7D3A5}" srcOrd="3" destOrd="0" presId="urn:microsoft.com/office/officeart/2018/5/layout/CenteredIconLabelDescriptionList"/>
    <dgm:cxn modelId="{7E091C30-9728-49C8-B01B-5B5E5CD89D9F}" type="presParOf" srcId="{E41BE1EA-40D5-486E-97F6-089CE9447685}" destId="{B59677C0-DBE6-40AA-A2B0-03B6A42BC82C}" srcOrd="4" destOrd="0" presId="urn:microsoft.com/office/officeart/2018/5/layout/CenteredIconLabelDescriptionList"/>
    <dgm:cxn modelId="{E727FD22-D717-4D57-BF74-C5801EE6A731}" type="presParOf" srcId="{58936002-F9A7-4CCA-A111-C44D3DEE22FB}" destId="{6F6FF1F9-DFF8-4E66-B661-FA94AFD893EA}" srcOrd="3" destOrd="0" presId="urn:microsoft.com/office/officeart/2018/5/layout/CenteredIconLabelDescriptionList"/>
    <dgm:cxn modelId="{CDB076C6-C374-4FB4-A1DC-2483EAEF142E}" type="presParOf" srcId="{58936002-F9A7-4CCA-A111-C44D3DEE22FB}" destId="{7065D246-137E-45B9-9EC7-84B32819083B}" srcOrd="4" destOrd="0" presId="urn:microsoft.com/office/officeart/2018/5/layout/CenteredIconLabelDescriptionList"/>
    <dgm:cxn modelId="{39397C33-6869-48FF-B762-7E8534DA2C22}" type="presParOf" srcId="{7065D246-137E-45B9-9EC7-84B32819083B}" destId="{01FF236B-9E7B-4469-A93B-E5DD0309950D}" srcOrd="0" destOrd="0" presId="urn:microsoft.com/office/officeart/2018/5/layout/CenteredIconLabelDescriptionList"/>
    <dgm:cxn modelId="{5F4171FE-CE96-42F8-B164-A2373F0A4F33}" type="presParOf" srcId="{7065D246-137E-45B9-9EC7-84B32819083B}" destId="{3949E2A0-CB12-4703-9CDA-B45C3EE3C039}" srcOrd="1" destOrd="0" presId="urn:microsoft.com/office/officeart/2018/5/layout/CenteredIconLabelDescriptionList"/>
    <dgm:cxn modelId="{793B7ED0-E923-4552-98A7-C315624413EC}" type="presParOf" srcId="{7065D246-137E-45B9-9EC7-84B32819083B}" destId="{144CB362-A519-4C1B-9C22-B627BB9999CF}" srcOrd="2" destOrd="0" presId="urn:microsoft.com/office/officeart/2018/5/layout/CenteredIconLabelDescriptionList"/>
    <dgm:cxn modelId="{5D76779F-E9D8-4916-AE3D-9D12D612282B}" type="presParOf" srcId="{7065D246-137E-45B9-9EC7-84B32819083B}" destId="{0EA04F46-FD81-4BC0-95B3-CC842C002A02}" srcOrd="3" destOrd="0" presId="urn:microsoft.com/office/officeart/2018/5/layout/CenteredIconLabelDescriptionList"/>
    <dgm:cxn modelId="{ACFCD98D-B31E-47EC-B3A3-CCB057608330}" type="presParOf" srcId="{7065D246-137E-45B9-9EC7-84B32819083B}" destId="{80B6222F-CD0F-4E1B-A383-717A1C0D8870}" srcOrd="4" destOrd="0" presId="urn:microsoft.com/office/officeart/2018/5/layout/CenteredIconLabelDescriptionList"/>
    <dgm:cxn modelId="{DD6DA751-0785-46BA-9A5B-89B8E2A14AEC}" type="presParOf" srcId="{58936002-F9A7-4CCA-A111-C44D3DEE22FB}" destId="{27BC9EC5-271D-40E9-827D-0A8D47E405E4}" srcOrd="5" destOrd="0" presId="urn:microsoft.com/office/officeart/2018/5/layout/CenteredIconLabelDescriptionList"/>
    <dgm:cxn modelId="{0EEF6D34-F27C-4E29-B7C7-42450E4FDB04}" type="presParOf" srcId="{58936002-F9A7-4CCA-A111-C44D3DEE22FB}" destId="{CAF7A896-85A1-4151-B5E5-259135E3B53C}" srcOrd="6" destOrd="0" presId="urn:microsoft.com/office/officeart/2018/5/layout/CenteredIconLabelDescriptionList"/>
    <dgm:cxn modelId="{189B9FE2-8C35-406D-8A3B-C8CA4F2B37B9}" type="presParOf" srcId="{CAF7A896-85A1-4151-B5E5-259135E3B53C}" destId="{C4E026EB-E094-4653-ACCA-1B1A0D789BDB}" srcOrd="0" destOrd="0" presId="urn:microsoft.com/office/officeart/2018/5/layout/CenteredIconLabelDescriptionList"/>
    <dgm:cxn modelId="{559474F7-84B6-4D10-810F-52A3B9572456}" type="presParOf" srcId="{CAF7A896-85A1-4151-B5E5-259135E3B53C}" destId="{033F2A74-5B05-45B6-8828-27AED48BB697}" srcOrd="1" destOrd="0" presId="urn:microsoft.com/office/officeart/2018/5/layout/CenteredIconLabelDescriptionList"/>
    <dgm:cxn modelId="{6A7AD0BA-30A1-4229-A96E-DB1E858F1959}" type="presParOf" srcId="{CAF7A896-85A1-4151-B5E5-259135E3B53C}" destId="{FCE12FF0-2404-431D-BC08-86F4BCF54CC5}" srcOrd="2" destOrd="0" presId="urn:microsoft.com/office/officeart/2018/5/layout/CenteredIconLabelDescriptionList"/>
    <dgm:cxn modelId="{B3F909F6-6AA2-4FC8-BF10-6E9B9AC24E90}" type="presParOf" srcId="{CAF7A896-85A1-4151-B5E5-259135E3B53C}" destId="{776693A6-0552-463F-9D13-161BB4813216}" srcOrd="3" destOrd="0" presId="urn:microsoft.com/office/officeart/2018/5/layout/CenteredIconLabelDescriptionList"/>
    <dgm:cxn modelId="{41E674EC-D71E-4DC8-9B5E-61434223FE77}" type="presParOf" srcId="{CAF7A896-85A1-4151-B5E5-259135E3B53C}" destId="{16BB4322-E7DD-49B6-8018-48C0EE35024E}" srcOrd="4" destOrd="0" presId="urn:microsoft.com/office/officeart/2018/5/layout/CenteredIconLabelDescriptionList"/>
    <dgm:cxn modelId="{CA74D44B-E2CD-4A9A-B105-9B8FF7C2642F}" type="presParOf" srcId="{58936002-F9A7-4CCA-A111-C44D3DEE22FB}" destId="{35AAA42E-A842-4A00-9331-7EC321CDCE82}" srcOrd="7" destOrd="0" presId="urn:microsoft.com/office/officeart/2018/5/layout/CenteredIconLabelDescriptionList"/>
    <dgm:cxn modelId="{1AC73EA1-11BD-411D-A310-00464EF52138}" type="presParOf" srcId="{58936002-F9A7-4CCA-A111-C44D3DEE22FB}" destId="{FD2919A8-9E81-420A-98B7-F96FF8970AF5}" srcOrd="8" destOrd="0" presId="urn:microsoft.com/office/officeart/2018/5/layout/CenteredIconLabelDescriptionList"/>
    <dgm:cxn modelId="{F80D25F7-1CCA-4552-9222-732E15C008ED}" type="presParOf" srcId="{FD2919A8-9E81-420A-98B7-F96FF8970AF5}" destId="{35EE67D0-2F41-4EA6-A255-37909A6956A6}" srcOrd="0" destOrd="0" presId="urn:microsoft.com/office/officeart/2018/5/layout/CenteredIconLabelDescriptionList"/>
    <dgm:cxn modelId="{95141711-3722-4581-B0DB-C5E88AF4D004}" type="presParOf" srcId="{FD2919A8-9E81-420A-98B7-F96FF8970AF5}" destId="{AFBE2C5D-41A1-493D-A227-17A5D061912F}" srcOrd="1" destOrd="0" presId="urn:microsoft.com/office/officeart/2018/5/layout/CenteredIconLabelDescriptionList"/>
    <dgm:cxn modelId="{D4B97DD2-451B-4DE1-A19F-46C28F2280AE}" type="presParOf" srcId="{FD2919A8-9E81-420A-98B7-F96FF8970AF5}" destId="{2F4F64AF-88B6-4ED7-9763-E46C37269747}" srcOrd="2" destOrd="0" presId="urn:microsoft.com/office/officeart/2018/5/layout/CenteredIconLabelDescriptionList"/>
    <dgm:cxn modelId="{4F6BA882-3C8C-4D90-88A8-D766D6E1ED2F}" type="presParOf" srcId="{FD2919A8-9E81-420A-98B7-F96FF8970AF5}" destId="{7EC41244-1E93-4849-BADE-44999FA482A0}" srcOrd="3" destOrd="0" presId="urn:microsoft.com/office/officeart/2018/5/layout/CenteredIconLabelDescriptionList"/>
    <dgm:cxn modelId="{8E9DE38B-139A-4F58-982F-3227C6A4E81B}" type="presParOf" srcId="{FD2919A8-9E81-420A-98B7-F96FF8970AF5}" destId="{576DC3D5-5B35-4D32-A28A-8CC89DEED71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1E3E18-8BE9-4AC5-9E59-98C8D41AC7F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906227-D529-4D98-B85A-FCC11B5FE337}">
      <dgm:prSet/>
      <dgm:spPr/>
      <dgm:t>
        <a:bodyPr/>
        <a:lstStyle/>
        <a:p>
          <a:r>
            <a:rPr lang="en-US"/>
            <a:t>Data</a:t>
          </a:r>
        </a:p>
      </dgm:t>
    </dgm:pt>
    <dgm:pt modelId="{D4EBCF80-EF82-4237-9ACE-1755FE7C2F20}" type="parTrans" cxnId="{EB5D5E0F-B7D8-48F4-AE42-8E29066AC758}">
      <dgm:prSet/>
      <dgm:spPr/>
      <dgm:t>
        <a:bodyPr/>
        <a:lstStyle/>
        <a:p>
          <a:endParaRPr lang="en-US"/>
        </a:p>
      </dgm:t>
    </dgm:pt>
    <dgm:pt modelId="{281FD244-3050-4ADA-9EFD-096B7599F9F1}" type="sibTrans" cxnId="{EB5D5E0F-B7D8-48F4-AE42-8E29066AC758}">
      <dgm:prSet/>
      <dgm:spPr/>
      <dgm:t>
        <a:bodyPr/>
        <a:lstStyle/>
        <a:p>
          <a:endParaRPr lang="en-US"/>
        </a:p>
      </dgm:t>
    </dgm:pt>
    <dgm:pt modelId="{9A4D0354-4864-44A0-A5A7-33BEE383BA7C}">
      <dgm:prSet/>
      <dgm:spPr/>
      <dgm:t>
        <a:bodyPr/>
        <a:lstStyle/>
        <a:p>
          <a:r>
            <a:rPr lang="en-US"/>
            <a:t>Metrics</a:t>
          </a:r>
        </a:p>
      </dgm:t>
    </dgm:pt>
    <dgm:pt modelId="{C56301D7-640B-4CDB-A2AC-4F0EA26BF857}" type="parTrans" cxnId="{E0F3C0D2-2756-4E06-A637-322B16B22535}">
      <dgm:prSet/>
      <dgm:spPr/>
      <dgm:t>
        <a:bodyPr/>
        <a:lstStyle/>
        <a:p>
          <a:endParaRPr lang="en-US"/>
        </a:p>
      </dgm:t>
    </dgm:pt>
    <dgm:pt modelId="{C3E6491D-4403-4B4A-AD6E-7559EB44FF2C}" type="sibTrans" cxnId="{E0F3C0D2-2756-4E06-A637-322B16B22535}">
      <dgm:prSet/>
      <dgm:spPr/>
      <dgm:t>
        <a:bodyPr/>
        <a:lstStyle/>
        <a:p>
          <a:endParaRPr lang="en-US"/>
        </a:p>
      </dgm:t>
    </dgm:pt>
    <dgm:pt modelId="{9C8F68EF-E429-46BC-B935-C5034569DCF5}">
      <dgm:prSet/>
      <dgm:spPr/>
      <dgm:t>
        <a:bodyPr/>
        <a:lstStyle/>
        <a:p>
          <a:r>
            <a:rPr lang="en-US"/>
            <a:t>Skills</a:t>
          </a:r>
        </a:p>
      </dgm:t>
    </dgm:pt>
    <dgm:pt modelId="{C3DCE359-EFFE-45EE-9241-B1C4F30E2CAF}" type="parTrans" cxnId="{1FFE2880-E063-4C9A-817C-29FCB93110B1}">
      <dgm:prSet/>
      <dgm:spPr/>
      <dgm:t>
        <a:bodyPr/>
        <a:lstStyle/>
        <a:p>
          <a:endParaRPr lang="en-US"/>
        </a:p>
      </dgm:t>
    </dgm:pt>
    <dgm:pt modelId="{E830BD6B-01C0-47D1-A55D-2148C47D217C}" type="sibTrans" cxnId="{1FFE2880-E063-4C9A-817C-29FCB93110B1}">
      <dgm:prSet/>
      <dgm:spPr/>
      <dgm:t>
        <a:bodyPr/>
        <a:lstStyle/>
        <a:p>
          <a:endParaRPr lang="en-US"/>
        </a:p>
      </dgm:t>
    </dgm:pt>
    <dgm:pt modelId="{0506E05F-74B1-49DC-9441-E92B0716BF72}">
      <dgm:prSet/>
      <dgm:spPr/>
      <dgm:t>
        <a:bodyPr/>
        <a:lstStyle/>
        <a:p>
          <a:r>
            <a:rPr lang="en-US"/>
            <a:t>Technology</a:t>
          </a:r>
        </a:p>
      </dgm:t>
    </dgm:pt>
    <dgm:pt modelId="{86DFE5E1-970E-4CD6-9210-8582D1933695}" type="parTrans" cxnId="{91CB795E-81A0-4FBC-B4CD-5C96237A3EA8}">
      <dgm:prSet/>
      <dgm:spPr/>
      <dgm:t>
        <a:bodyPr/>
        <a:lstStyle/>
        <a:p>
          <a:endParaRPr lang="en-US"/>
        </a:p>
      </dgm:t>
    </dgm:pt>
    <dgm:pt modelId="{1A4E7A05-1C6E-4B5F-8F5C-207F1082ABB5}" type="sibTrans" cxnId="{91CB795E-81A0-4FBC-B4CD-5C96237A3EA8}">
      <dgm:prSet/>
      <dgm:spPr/>
      <dgm:t>
        <a:bodyPr/>
        <a:lstStyle/>
        <a:p>
          <a:endParaRPr lang="en-US"/>
        </a:p>
      </dgm:t>
    </dgm:pt>
    <dgm:pt modelId="{6319A118-7C2B-49A4-93F5-627AD57F3C85}">
      <dgm:prSet/>
      <dgm:spPr/>
      <dgm:t>
        <a:bodyPr/>
        <a:lstStyle/>
        <a:p>
          <a:r>
            <a:rPr lang="en-US"/>
            <a:t>Leadership</a:t>
          </a:r>
        </a:p>
      </dgm:t>
    </dgm:pt>
    <dgm:pt modelId="{B65DA415-A86D-4EDC-9DA2-8CE18DB24898}" type="parTrans" cxnId="{75CDF5CE-5123-4626-BB5B-3428DF57C087}">
      <dgm:prSet/>
      <dgm:spPr/>
      <dgm:t>
        <a:bodyPr/>
        <a:lstStyle/>
        <a:p>
          <a:endParaRPr lang="en-US"/>
        </a:p>
      </dgm:t>
    </dgm:pt>
    <dgm:pt modelId="{B4B050FA-4C5D-4149-826E-C366395600CA}" type="sibTrans" cxnId="{75CDF5CE-5123-4626-BB5B-3428DF57C087}">
      <dgm:prSet/>
      <dgm:spPr/>
      <dgm:t>
        <a:bodyPr/>
        <a:lstStyle/>
        <a:p>
          <a:endParaRPr lang="en-US"/>
        </a:p>
      </dgm:t>
    </dgm:pt>
    <dgm:pt modelId="{BC7DAB98-B357-4912-95B7-83AAF1F1885D}">
      <dgm:prSet/>
      <dgm:spPr/>
      <dgm:t>
        <a:bodyPr/>
        <a:lstStyle/>
        <a:p>
          <a:r>
            <a:rPr lang="en-US"/>
            <a:t>Culture</a:t>
          </a:r>
        </a:p>
      </dgm:t>
    </dgm:pt>
    <dgm:pt modelId="{E29E9ABF-2D75-4F6D-A2A7-BB17151D26E4}" type="parTrans" cxnId="{CBB56357-D9B4-421E-B112-B4BEC0D31186}">
      <dgm:prSet/>
      <dgm:spPr/>
      <dgm:t>
        <a:bodyPr/>
        <a:lstStyle/>
        <a:p>
          <a:endParaRPr lang="en-US"/>
        </a:p>
      </dgm:t>
    </dgm:pt>
    <dgm:pt modelId="{6B398225-DF01-4BD0-B00E-0500C5AF7F83}" type="sibTrans" cxnId="{CBB56357-D9B4-421E-B112-B4BEC0D31186}">
      <dgm:prSet/>
      <dgm:spPr/>
      <dgm:t>
        <a:bodyPr/>
        <a:lstStyle/>
        <a:p>
          <a:endParaRPr lang="en-US"/>
        </a:p>
      </dgm:t>
    </dgm:pt>
    <dgm:pt modelId="{1F888971-21BE-4935-947E-E587D9D70849}">
      <dgm:prSet/>
      <dgm:spPr/>
      <dgm:t>
        <a:bodyPr/>
        <a:lstStyle/>
        <a:p>
          <a:r>
            <a:rPr lang="en-US"/>
            <a:t>Strategy</a:t>
          </a:r>
        </a:p>
      </dgm:t>
    </dgm:pt>
    <dgm:pt modelId="{61ACC955-AE93-4ABB-8557-E21459229291}" type="parTrans" cxnId="{2CB20219-5B7B-4DE5-9BB3-B217866B99E7}">
      <dgm:prSet/>
      <dgm:spPr/>
      <dgm:t>
        <a:bodyPr/>
        <a:lstStyle/>
        <a:p>
          <a:endParaRPr lang="en-US"/>
        </a:p>
      </dgm:t>
    </dgm:pt>
    <dgm:pt modelId="{08D7EBAA-3E11-4F64-811B-FA31B9374856}" type="sibTrans" cxnId="{2CB20219-5B7B-4DE5-9BB3-B217866B99E7}">
      <dgm:prSet/>
      <dgm:spPr/>
      <dgm:t>
        <a:bodyPr/>
        <a:lstStyle/>
        <a:p>
          <a:endParaRPr lang="en-US"/>
        </a:p>
      </dgm:t>
    </dgm:pt>
    <dgm:pt modelId="{E19F2925-4FC4-4958-A568-E418F3BC3A31}">
      <dgm:prSet/>
      <dgm:spPr/>
      <dgm:t>
        <a:bodyPr/>
        <a:lstStyle/>
        <a:p>
          <a:r>
            <a:rPr lang="en-US"/>
            <a:t>Agility</a:t>
          </a:r>
        </a:p>
      </dgm:t>
    </dgm:pt>
    <dgm:pt modelId="{F9C8EE82-92D6-49E1-87AE-36076B3B2300}" type="parTrans" cxnId="{2CF7D287-07F5-4E14-9667-4450D02966CE}">
      <dgm:prSet/>
      <dgm:spPr/>
      <dgm:t>
        <a:bodyPr/>
        <a:lstStyle/>
        <a:p>
          <a:endParaRPr lang="en-US"/>
        </a:p>
      </dgm:t>
    </dgm:pt>
    <dgm:pt modelId="{4B9CBC8C-E749-43B6-AFD6-EE91D37C8CA3}" type="sibTrans" cxnId="{2CF7D287-07F5-4E14-9667-4450D02966CE}">
      <dgm:prSet/>
      <dgm:spPr/>
      <dgm:t>
        <a:bodyPr/>
        <a:lstStyle/>
        <a:p>
          <a:endParaRPr lang="en-US"/>
        </a:p>
      </dgm:t>
    </dgm:pt>
    <dgm:pt modelId="{55A4F906-5AD1-4B84-9923-3E8A302F2DF9}">
      <dgm:prSet/>
      <dgm:spPr/>
      <dgm:t>
        <a:bodyPr/>
        <a:lstStyle/>
        <a:p>
          <a:r>
            <a:rPr lang="en-US"/>
            <a:t>Integration</a:t>
          </a:r>
        </a:p>
      </dgm:t>
    </dgm:pt>
    <dgm:pt modelId="{84678803-69B0-4858-8242-8473C11386A2}" type="parTrans" cxnId="{1B787A83-9ACD-4229-BAD1-C3E42447C0EB}">
      <dgm:prSet/>
      <dgm:spPr/>
      <dgm:t>
        <a:bodyPr/>
        <a:lstStyle/>
        <a:p>
          <a:endParaRPr lang="en-US"/>
        </a:p>
      </dgm:t>
    </dgm:pt>
    <dgm:pt modelId="{8BB9F352-9133-48DD-ACC3-0E3AE576A57C}" type="sibTrans" cxnId="{1B787A83-9ACD-4229-BAD1-C3E42447C0EB}">
      <dgm:prSet/>
      <dgm:spPr/>
      <dgm:t>
        <a:bodyPr/>
        <a:lstStyle/>
        <a:p>
          <a:endParaRPr lang="en-US"/>
        </a:p>
      </dgm:t>
    </dgm:pt>
    <dgm:pt modelId="{40049351-913B-464B-BA28-D75CDF736815}">
      <dgm:prSet/>
      <dgm:spPr/>
      <dgm:t>
        <a:bodyPr/>
        <a:lstStyle/>
        <a:p>
          <a:r>
            <a:rPr lang="en-US"/>
            <a:t>Empowerment</a:t>
          </a:r>
        </a:p>
      </dgm:t>
    </dgm:pt>
    <dgm:pt modelId="{1DE9E69D-E966-43D3-A79E-1880435283B8}" type="parTrans" cxnId="{6AE4E20A-1EA5-40B8-8DDF-D02FA548A059}">
      <dgm:prSet/>
      <dgm:spPr/>
      <dgm:t>
        <a:bodyPr/>
        <a:lstStyle/>
        <a:p>
          <a:endParaRPr lang="en-US"/>
        </a:p>
      </dgm:t>
    </dgm:pt>
    <dgm:pt modelId="{802B3C48-833B-4ED9-A334-979EB0D2AD14}" type="sibTrans" cxnId="{6AE4E20A-1EA5-40B8-8DDF-D02FA548A059}">
      <dgm:prSet/>
      <dgm:spPr/>
      <dgm:t>
        <a:bodyPr/>
        <a:lstStyle/>
        <a:p>
          <a:endParaRPr lang="en-US"/>
        </a:p>
      </dgm:t>
    </dgm:pt>
    <dgm:pt modelId="{16EE554B-B6AF-4150-B115-2DD29DE64430}" type="pres">
      <dgm:prSet presAssocID="{F21E3E18-8BE9-4AC5-9E59-98C8D41AC7FC}" presName="diagram" presStyleCnt="0">
        <dgm:presLayoutVars>
          <dgm:dir/>
          <dgm:resizeHandles val="exact"/>
        </dgm:presLayoutVars>
      </dgm:prSet>
      <dgm:spPr/>
    </dgm:pt>
    <dgm:pt modelId="{D3A0CE33-6330-4B85-9A85-375D4388A2B3}" type="pres">
      <dgm:prSet presAssocID="{59906227-D529-4D98-B85A-FCC11B5FE337}" presName="node" presStyleLbl="node1" presStyleIdx="0" presStyleCnt="10">
        <dgm:presLayoutVars>
          <dgm:bulletEnabled val="1"/>
        </dgm:presLayoutVars>
      </dgm:prSet>
      <dgm:spPr/>
    </dgm:pt>
    <dgm:pt modelId="{2D053AAA-AB72-4A39-A467-EE4A15275724}" type="pres">
      <dgm:prSet presAssocID="{281FD244-3050-4ADA-9EFD-096B7599F9F1}" presName="sibTrans" presStyleCnt="0"/>
      <dgm:spPr/>
    </dgm:pt>
    <dgm:pt modelId="{1F57F0D1-77E4-459C-A9A9-3A8F0F8F1C75}" type="pres">
      <dgm:prSet presAssocID="{9A4D0354-4864-44A0-A5A7-33BEE383BA7C}" presName="node" presStyleLbl="node1" presStyleIdx="1" presStyleCnt="10">
        <dgm:presLayoutVars>
          <dgm:bulletEnabled val="1"/>
        </dgm:presLayoutVars>
      </dgm:prSet>
      <dgm:spPr/>
    </dgm:pt>
    <dgm:pt modelId="{3519272B-380F-4BB6-B2B9-B7E74126F70B}" type="pres">
      <dgm:prSet presAssocID="{C3E6491D-4403-4B4A-AD6E-7559EB44FF2C}" presName="sibTrans" presStyleCnt="0"/>
      <dgm:spPr/>
    </dgm:pt>
    <dgm:pt modelId="{767AFAAC-36CB-48A4-9BE1-DD064A32B641}" type="pres">
      <dgm:prSet presAssocID="{9C8F68EF-E429-46BC-B935-C5034569DCF5}" presName="node" presStyleLbl="node1" presStyleIdx="2" presStyleCnt="10">
        <dgm:presLayoutVars>
          <dgm:bulletEnabled val="1"/>
        </dgm:presLayoutVars>
      </dgm:prSet>
      <dgm:spPr/>
    </dgm:pt>
    <dgm:pt modelId="{25866EFB-341F-4CA9-AB76-B012423CF555}" type="pres">
      <dgm:prSet presAssocID="{E830BD6B-01C0-47D1-A55D-2148C47D217C}" presName="sibTrans" presStyleCnt="0"/>
      <dgm:spPr/>
    </dgm:pt>
    <dgm:pt modelId="{ED80A296-C51D-4A00-BB41-F3CB6A322620}" type="pres">
      <dgm:prSet presAssocID="{0506E05F-74B1-49DC-9441-E92B0716BF72}" presName="node" presStyleLbl="node1" presStyleIdx="3" presStyleCnt="10">
        <dgm:presLayoutVars>
          <dgm:bulletEnabled val="1"/>
        </dgm:presLayoutVars>
      </dgm:prSet>
      <dgm:spPr/>
    </dgm:pt>
    <dgm:pt modelId="{D1EC12CE-8B96-4FAC-9F2F-B59541671A9B}" type="pres">
      <dgm:prSet presAssocID="{1A4E7A05-1C6E-4B5F-8F5C-207F1082ABB5}" presName="sibTrans" presStyleCnt="0"/>
      <dgm:spPr/>
    </dgm:pt>
    <dgm:pt modelId="{0C1114F1-7FED-4E5D-9A3F-3E7ECFF6FC40}" type="pres">
      <dgm:prSet presAssocID="{6319A118-7C2B-49A4-93F5-627AD57F3C85}" presName="node" presStyleLbl="node1" presStyleIdx="4" presStyleCnt="10">
        <dgm:presLayoutVars>
          <dgm:bulletEnabled val="1"/>
        </dgm:presLayoutVars>
      </dgm:prSet>
      <dgm:spPr/>
    </dgm:pt>
    <dgm:pt modelId="{E27AAF98-407C-42C3-ADBF-A39F44696773}" type="pres">
      <dgm:prSet presAssocID="{B4B050FA-4C5D-4149-826E-C366395600CA}" presName="sibTrans" presStyleCnt="0"/>
      <dgm:spPr/>
    </dgm:pt>
    <dgm:pt modelId="{79691BC8-B553-4CD3-B65A-E9D45C912483}" type="pres">
      <dgm:prSet presAssocID="{BC7DAB98-B357-4912-95B7-83AAF1F1885D}" presName="node" presStyleLbl="node1" presStyleIdx="5" presStyleCnt="10">
        <dgm:presLayoutVars>
          <dgm:bulletEnabled val="1"/>
        </dgm:presLayoutVars>
      </dgm:prSet>
      <dgm:spPr/>
    </dgm:pt>
    <dgm:pt modelId="{7505D8E6-FD41-436C-9470-3D82C0423C22}" type="pres">
      <dgm:prSet presAssocID="{6B398225-DF01-4BD0-B00E-0500C5AF7F83}" presName="sibTrans" presStyleCnt="0"/>
      <dgm:spPr/>
    </dgm:pt>
    <dgm:pt modelId="{F7254FDF-8053-43E6-A927-3A1BFDF996E9}" type="pres">
      <dgm:prSet presAssocID="{1F888971-21BE-4935-947E-E587D9D70849}" presName="node" presStyleLbl="node1" presStyleIdx="6" presStyleCnt="10">
        <dgm:presLayoutVars>
          <dgm:bulletEnabled val="1"/>
        </dgm:presLayoutVars>
      </dgm:prSet>
      <dgm:spPr/>
    </dgm:pt>
    <dgm:pt modelId="{1CE85739-7F25-400F-817D-5921C31E352C}" type="pres">
      <dgm:prSet presAssocID="{08D7EBAA-3E11-4F64-811B-FA31B9374856}" presName="sibTrans" presStyleCnt="0"/>
      <dgm:spPr/>
    </dgm:pt>
    <dgm:pt modelId="{A62C8FDA-0155-4317-9D44-D31D179B4B6E}" type="pres">
      <dgm:prSet presAssocID="{E19F2925-4FC4-4958-A568-E418F3BC3A31}" presName="node" presStyleLbl="node1" presStyleIdx="7" presStyleCnt="10">
        <dgm:presLayoutVars>
          <dgm:bulletEnabled val="1"/>
        </dgm:presLayoutVars>
      </dgm:prSet>
      <dgm:spPr/>
    </dgm:pt>
    <dgm:pt modelId="{E6B72FA9-0284-4200-8EB3-73873641645E}" type="pres">
      <dgm:prSet presAssocID="{4B9CBC8C-E749-43B6-AFD6-EE91D37C8CA3}" presName="sibTrans" presStyleCnt="0"/>
      <dgm:spPr/>
    </dgm:pt>
    <dgm:pt modelId="{937FA0F2-C2F3-46AB-A1E7-7A9C3735EA11}" type="pres">
      <dgm:prSet presAssocID="{55A4F906-5AD1-4B84-9923-3E8A302F2DF9}" presName="node" presStyleLbl="node1" presStyleIdx="8" presStyleCnt="10">
        <dgm:presLayoutVars>
          <dgm:bulletEnabled val="1"/>
        </dgm:presLayoutVars>
      </dgm:prSet>
      <dgm:spPr/>
    </dgm:pt>
    <dgm:pt modelId="{6B2766E3-A265-426E-90C8-004ED20A0FFB}" type="pres">
      <dgm:prSet presAssocID="{8BB9F352-9133-48DD-ACC3-0E3AE576A57C}" presName="sibTrans" presStyleCnt="0"/>
      <dgm:spPr/>
    </dgm:pt>
    <dgm:pt modelId="{F7170E34-EEAA-42C9-932E-CC5B42ABBDB9}" type="pres">
      <dgm:prSet presAssocID="{40049351-913B-464B-BA28-D75CDF736815}" presName="node" presStyleLbl="node1" presStyleIdx="9" presStyleCnt="10">
        <dgm:presLayoutVars>
          <dgm:bulletEnabled val="1"/>
        </dgm:presLayoutVars>
      </dgm:prSet>
      <dgm:spPr/>
    </dgm:pt>
  </dgm:ptLst>
  <dgm:cxnLst>
    <dgm:cxn modelId="{6AE4E20A-1EA5-40B8-8DDF-D02FA548A059}" srcId="{F21E3E18-8BE9-4AC5-9E59-98C8D41AC7FC}" destId="{40049351-913B-464B-BA28-D75CDF736815}" srcOrd="9" destOrd="0" parTransId="{1DE9E69D-E966-43D3-A79E-1880435283B8}" sibTransId="{802B3C48-833B-4ED9-A334-979EB0D2AD14}"/>
    <dgm:cxn modelId="{EB5D5E0F-B7D8-48F4-AE42-8E29066AC758}" srcId="{F21E3E18-8BE9-4AC5-9E59-98C8D41AC7FC}" destId="{59906227-D529-4D98-B85A-FCC11B5FE337}" srcOrd="0" destOrd="0" parTransId="{D4EBCF80-EF82-4237-9ACE-1755FE7C2F20}" sibTransId="{281FD244-3050-4ADA-9EFD-096B7599F9F1}"/>
    <dgm:cxn modelId="{CBFF2814-35B7-45DF-B048-F9554AF25870}" type="presOf" srcId="{6319A118-7C2B-49A4-93F5-627AD57F3C85}" destId="{0C1114F1-7FED-4E5D-9A3F-3E7ECFF6FC40}" srcOrd="0" destOrd="0" presId="urn:microsoft.com/office/officeart/2005/8/layout/default"/>
    <dgm:cxn modelId="{2CB20219-5B7B-4DE5-9BB3-B217866B99E7}" srcId="{F21E3E18-8BE9-4AC5-9E59-98C8D41AC7FC}" destId="{1F888971-21BE-4935-947E-E587D9D70849}" srcOrd="6" destOrd="0" parTransId="{61ACC955-AE93-4ABB-8557-E21459229291}" sibTransId="{08D7EBAA-3E11-4F64-811B-FA31B9374856}"/>
    <dgm:cxn modelId="{F8BFA623-D629-435B-9F6D-47C1A9B9BA72}" type="presOf" srcId="{F21E3E18-8BE9-4AC5-9E59-98C8D41AC7FC}" destId="{16EE554B-B6AF-4150-B115-2DD29DE64430}" srcOrd="0" destOrd="0" presId="urn:microsoft.com/office/officeart/2005/8/layout/default"/>
    <dgm:cxn modelId="{33FF062C-D187-4811-86E9-46B386FFF1F3}" type="presOf" srcId="{59906227-D529-4D98-B85A-FCC11B5FE337}" destId="{D3A0CE33-6330-4B85-9A85-375D4388A2B3}" srcOrd="0" destOrd="0" presId="urn:microsoft.com/office/officeart/2005/8/layout/default"/>
    <dgm:cxn modelId="{E0A99434-C6FC-4044-A2E0-9C6447DE8C5E}" type="presOf" srcId="{9A4D0354-4864-44A0-A5A7-33BEE383BA7C}" destId="{1F57F0D1-77E4-459C-A9A9-3A8F0F8F1C75}" srcOrd="0" destOrd="0" presId="urn:microsoft.com/office/officeart/2005/8/layout/default"/>
    <dgm:cxn modelId="{91CB795E-81A0-4FBC-B4CD-5C96237A3EA8}" srcId="{F21E3E18-8BE9-4AC5-9E59-98C8D41AC7FC}" destId="{0506E05F-74B1-49DC-9441-E92B0716BF72}" srcOrd="3" destOrd="0" parTransId="{86DFE5E1-970E-4CD6-9210-8582D1933695}" sibTransId="{1A4E7A05-1C6E-4B5F-8F5C-207F1082ABB5}"/>
    <dgm:cxn modelId="{3BBB8972-FCE7-44DC-899C-DCE1C17992E5}" type="presOf" srcId="{0506E05F-74B1-49DC-9441-E92B0716BF72}" destId="{ED80A296-C51D-4A00-BB41-F3CB6A322620}" srcOrd="0" destOrd="0" presId="urn:microsoft.com/office/officeart/2005/8/layout/default"/>
    <dgm:cxn modelId="{CBB56357-D9B4-421E-B112-B4BEC0D31186}" srcId="{F21E3E18-8BE9-4AC5-9E59-98C8D41AC7FC}" destId="{BC7DAB98-B357-4912-95B7-83AAF1F1885D}" srcOrd="5" destOrd="0" parTransId="{E29E9ABF-2D75-4F6D-A2A7-BB17151D26E4}" sibTransId="{6B398225-DF01-4BD0-B00E-0500C5AF7F83}"/>
    <dgm:cxn modelId="{1FFE2880-E063-4C9A-817C-29FCB93110B1}" srcId="{F21E3E18-8BE9-4AC5-9E59-98C8D41AC7FC}" destId="{9C8F68EF-E429-46BC-B935-C5034569DCF5}" srcOrd="2" destOrd="0" parTransId="{C3DCE359-EFFE-45EE-9241-B1C4F30E2CAF}" sibTransId="{E830BD6B-01C0-47D1-A55D-2148C47D217C}"/>
    <dgm:cxn modelId="{1B787A83-9ACD-4229-BAD1-C3E42447C0EB}" srcId="{F21E3E18-8BE9-4AC5-9E59-98C8D41AC7FC}" destId="{55A4F906-5AD1-4B84-9923-3E8A302F2DF9}" srcOrd="8" destOrd="0" parTransId="{84678803-69B0-4858-8242-8473C11386A2}" sibTransId="{8BB9F352-9133-48DD-ACC3-0E3AE576A57C}"/>
    <dgm:cxn modelId="{2CF7D287-07F5-4E14-9667-4450D02966CE}" srcId="{F21E3E18-8BE9-4AC5-9E59-98C8D41AC7FC}" destId="{E19F2925-4FC4-4958-A568-E418F3BC3A31}" srcOrd="7" destOrd="0" parTransId="{F9C8EE82-92D6-49E1-87AE-36076B3B2300}" sibTransId="{4B9CBC8C-E749-43B6-AFD6-EE91D37C8CA3}"/>
    <dgm:cxn modelId="{B2A8DD88-2F1F-443C-B868-F6E31CEEAE8C}" type="presOf" srcId="{9C8F68EF-E429-46BC-B935-C5034569DCF5}" destId="{767AFAAC-36CB-48A4-9BE1-DD064A32B641}" srcOrd="0" destOrd="0" presId="urn:microsoft.com/office/officeart/2005/8/layout/default"/>
    <dgm:cxn modelId="{A0121EAF-0749-4E48-B6D8-EA6679C28FD4}" type="presOf" srcId="{E19F2925-4FC4-4958-A568-E418F3BC3A31}" destId="{A62C8FDA-0155-4317-9D44-D31D179B4B6E}" srcOrd="0" destOrd="0" presId="urn:microsoft.com/office/officeart/2005/8/layout/default"/>
    <dgm:cxn modelId="{273925B7-B508-4BCF-93A0-38EA615781E9}" type="presOf" srcId="{40049351-913B-464B-BA28-D75CDF736815}" destId="{F7170E34-EEAA-42C9-932E-CC5B42ABBDB9}" srcOrd="0" destOrd="0" presId="urn:microsoft.com/office/officeart/2005/8/layout/default"/>
    <dgm:cxn modelId="{75CDF5CE-5123-4626-BB5B-3428DF57C087}" srcId="{F21E3E18-8BE9-4AC5-9E59-98C8D41AC7FC}" destId="{6319A118-7C2B-49A4-93F5-627AD57F3C85}" srcOrd="4" destOrd="0" parTransId="{B65DA415-A86D-4EDC-9DA2-8CE18DB24898}" sibTransId="{B4B050FA-4C5D-4149-826E-C366395600CA}"/>
    <dgm:cxn modelId="{34A7A6D1-5C09-4F22-8009-A14691B00A87}" type="presOf" srcId="{1F888971-21BE-4935-947E-E587D9D70849}" destId="{F7254FDF-8053-43E6-A927-3A1BFDF996E9}" srcOrd="0" destOrd="0" presId="urn:microsoft.com/office/officeart/2005/8/layout/default"/>
    <dgm:cxn modelId="{E0F3C0D2-2756-4E06-A637-322B16B22535}" srcId="{F21E3E18-8BE9-4AC5-9E59-98C8D41AC7FC}" destId="{9A4D0354-4864-44A0-A5A7-33BEE383BA7C}" srcOrd="1" destOrd="0" parTransId="{C56301D7-640B-4CDB-A2AC-4F0EA26BF857}" sibTransId="{C3E6491D-4403-4B4A-AD6E-7559EB44FF2C}"/>
    <dgm:cxn modelId="{295545D9-58DB-46C3-B2C6-5AA935260B5C}" type="presOf" srcId="{BC7DAB98-B357-4912-95B7-83AAF1F1885D}" destId="{79691BC8-B553-4CD3-B65A-E9D45C912483}" srcOrd="0" destOrd="0" presId="urn:microsoft.com/office/officeart/2005/8/layout/default"/>
    <dgm:cxn modelId="{EBC859FB-AC0E-4146-A7BB-2E95C36916F1}" type="presOf" srcId="{55A4F906-5AD1-4B84-9923-3E8A302F2DF9}" destId="{937FA0F2-C2F3-46AB-A1E7-7A9C3735EA11}" srcOrd="0" destOrd="0" presId="urn:microsoft.com/office/officeart/2005/8/layout/default"/>
    <dgm:cxn modelId="{49258C46-24E4-4F6F-9D28-03948976A23A}" type="presParOf" srcId="{16EE554B-B6AF-4150-B115-2DD29DE64430}" destId="{D3A0CE33-6330-4B85-9A85-375D4388A2B3}" srcOrd="0" destOrd="0" presId="urn:microsoft.com/office/officeart/2005/8/layout/default"/>
    <dgm:cxn modelId="{11123C7C-150F-4C01-9711-67512BBA8354}" type="presParOf" srcId="{16EE554B-B6AF-4150-B115-2DD29DE64430}" destId="{2D053AAA-AB72-4A39-A467-EE4A15275724}" srcOrd="1" destOrd="0" presId="urn:microsoft.com/office/officeart/2005/8/layout/default"/>
    <dgm:cxn modelId="{DE668324-2FFD-41FC-A3D2-7789B71BC0DB}" type="presParOf" srcId="{16EE554B-B6AF-4150-B115-2DD29DE64430}" destId="{1F57F0D1-77E4-459C-A9A9-3A8F0F8F1C75}" srcOrd="2" destOrd="0" presId="urn:microsoft.com/office/officeart/2005/8/layout/default"/>
    <dgm:cxn modelId="{22423349-88AF-427E-8110-8B0D7C8BE5D9}" type="presParOf" srcId="{16EE554B-B6AF-4150-B115-2DD29DE64430}" destId="{3519272B-380F-4BB6-B2B9-B7E74126F70B}" srcOrd="3" destOrd="0" presId="urn:microsoft.com/office/officeart/2005/8/layout/default"/>
    <dgm:cxn modelId="{DF576228-4C07-4D41-9099-5D9FADD2EE21}" type="presParOf" srcId="{16EE554B-B6AF-4150-B115-2DD29DE64430}" destId="{767AFAAC-36CB-48A4-9BE1-DD064A32B641}" srcOrd="4" destOrd="0" presId="urn:microsoft.com/office/officeart/2005/8/layout/default"/>
    <dgm:cxn modelId="{9875E3D5-8BB7-4261-A7C2-16E9B3C4FBA9}" type="presParOf" srcId="{16EE554B-B6AF-4150-B115-2DD29DE64430}" destId="{25866EFB-341F-4CA9-AB76-B012423CF555}" srcOrd="5" destOrd="0" presId="urn:microsoft.com/office/officeart/2005/8/layout/default"/>
    <dgm:cxn modelId="{1BA6C981-2D68-4A20-9331-62B6A1530EFB}" type="presParOf" srcId="{16EE554B-B6AF-4150-B115-2DD29DE64430}" destId="{ED80A296-C51D-4A00-BB41-F3CB6A322620}" srcOrd="6" destOrd="0" presId="urn:microsoft.com/office/officeart/2005/8/layout/default"/>
    <dgm:cxn modelId="{C6B008B2-9D54-48CD-B9A4-E1B9C07D5653}" type="presParOf" srcId="{16EE554B-B6AF-4150-B115-2DD29DE64430}" destId="{D1EC12CE-8B96-4FAC-9F2F-B59541671A9B}" srcOrd="7" destOrd="0" presId="urn:microsoft.com/office/officeart/2005/8/layout/default"/>
    <dgm:cxn modelId="{6EE0DF1E-FE24-45D6-B288-C8E123FEFFCB}" type="presParOf" srcId="{16EE554B-B6AF-4150-B115-2DD29DE64430}" destId="{0C1114F1-7FED-4E5D-9A3F-3E7ECFF6FC40}" srcOrd="8" destOrd="0" presId="urn:microsoft.com/office/officeart/2005/8/layout/default"/>
    <dgm:cxn modelId="{F24F2F26-DBA0-40BA-8001-B132DFF8C96A}" type="presParOf" srcId="{16EE554B-B6AF-4150-B115-2DD29DE64430}" destId="{E27AAF98-407C-42C3-ADBF-A39F44696773}" srcOrd="9" destOrd="0" presId="urn:microsoft.com/office/officeart/2005/8/layout/default"/>
    <dgm:cxn modelId="{6D95787C-F24E-4641-BBAB-C2B7BB06A006}" type="presParOf" srcId="{16EE554B-B6AF-4150-B115-2DD29DE64430}" destId="{79691BC8-B553-4CD3-B65A-E9D45C912483}" srcOrd="10" destOrd="0" presId="urn:microsoft.com/office/officeart/2005/8/layout/default"/>
    <dgm:cxn modelId="{89D2E86D-E804-491C-9B71-48977140E949}" type="presParOf" srcId="{16EE554B-B6AF-4150-B115-2DD29DE64430}" destId="{7505D8E6-FD41-436C-9470-3D82C0423C22}" srcOrd="11" destOrd="0" presId="urn:microsoft.com/office/officeart/2005/8/layout/default"/>
    <dgm:cxn modelId="{E3553DCC-2223-4791-A111-0913A46644A9}" type="presParOf" srcId="{16EE554B-B6AF-4150-B115-2DD29DE64430}" destId="{F7254FDF-8053-43E6-A927-3A1BFDF996E9}" srcOrd="12" destOrd="0" presId="urn:microsoft.com/office/officeart/2005/8/layout/default"/>
    <dgm:cxn modelId="{AE686560-DD79-4641-A9DA-60B4019EE4EF}" type="presParOf" srcId="{16EE554B-B6AF-4150-B115-2DD29DE64430}" destId="{1CE85739-7F25-400F-817D-5921C31E352C}" srcOrd="13" destOrd="0" presId="urn:microsoft.com/office/officeart/2005/8/layout/default"/>
    <dgm:cxn modelId="{8ABD1E91-3BC7-43EA-BFAD-D622102E3301}" type="presParOf" srcId="{16EE554B-B6AF-4150-B115-2DD29DE64430}" destId="{A62C8FDA-0155-4317-9D44-D31D179B4B6E}" srcOrd="14" destOrd="0" presId="urn:microsoft.com/office/officeart/2005/8/layout/default"/>
    <dgm:cxn modelId="{117A1FD3-C7B3-4098-A0D6-AC1715A4D921}" type="presParOf" srcId="{16EE554B-B6AF-4150-B115-2DD29DE64430}" destId="{E6B72FA9-0284-4200-8EB3-73873641645E}" srcOrd="15" destOrd="0" presId="urn:microsoft.com/office/officeart/2005/8/layout/default"/>
    <dgm:cxn modelId="{FD03A379-A456-4C4C-AADF-A494FF4FD511}" type="presParOf" srcId="{16EE554B-B6AF-4150-B115-2DD29DE64430}" destId="{937FA0F2-C2F3-46AB-A1E7-7A9C3735EA11}" srcOrd="16" destOrd="0" presId="urn:microsoft.com/office/officeart/2005/8/layout/default"/>
    <dgm:cxn modelId="{EE4159CA-0FE3-4E12-ABF2-FD0B7BB13307}" type="presParOf" srcId="{16EE554B-B6AF-4150-B115-2DD29DE64430}" destId="{6B2766E3-A265-426E-90C8-004ED20A0FFB}" srcOrd="17" destOrd="0" presId="urn:microsoft.com/office/officeart/2005/8/layout/default"/>
    <dgm:cxn modelId="{1EB2A05C-427A-4717-BDCC-360D9108A96A}" type="presParOf" srcId="{16EE554B-B6AF-4150-B115-2DD29DE64430}" destId="{F7170E34-EEAA-42C9-932E-CC5B42ABBDB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5393B-F7AC-4E53-AB67-81FF73B3513B}">
      <dsp:nvSpPr>
        <dsp:cNvPr id="0" name=""/>
        <dsp:cNvSpPr/>
      </dsp:nvSpPr>
      <dsp:spPr>
        <a:xfrm>
          <a:off x="0" y="0"/>
          <a:ext cx="66205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460C8-7665-48CA-9A61-7BC4F57B15D0}">
      <dsp:nvSpPr>
        <dsp:cNvPr id="0" name=""/>
        <dsp:cNvSpPr/>
      </dsp:nvSpPr>
      <dsp:spPr>
        <a:xfrm>
          <a:off x="0" y="0"/>
          <a:ext cx="6620505" cy="188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Explain how analyzing and displaying data in an analytics-driven culture is providing support to organizations to make good decisions with their data.</a:t>
          </a:r>
        </a:p>
      </dsp:txBody>
      <dsp:txXfrm>
        <a:off x="0" y="0"/>
        <a:ext cx="6620505" cy="1886505"/>
      </dsp:txXfrm>
    </dsp:sp>
    <dsp:sp modelId="{DFFF7853-C062-4E04-B81F-5FBF9BB659A1}">
      <dsp:nvSpPr>
        <dsp:cNvPr id="0" name=""/>
        <dsp:cNvSpPr/>
      </dsp:nvSpPr>
      <dsp:spPr>
        <a:xfrm>
          <a:off x="0" y="1886505"/>
          <a:ext cx="66205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2A877-670E-4D28-B21D-FF2F69E3FFDC}">
      <dsp:nvSpPr>
        <dsp:cNvPr id="0" name=""/>
        <dsp:cNvSpPr/>
      </dsp:nvSpPr>
      <dsp:spPr>
        <a:xfrm>
          <a:off x="0" y="1886505"/>
          <a:ext cx="6620505" cy="188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Define and describe the role of data scientist or data analyst in organizational decision making</a:t>
          </a:r>
        </a:p>
      </dsp:txBody>
      <dsp:txXfrm>
        <a:off x="0" y="1886505"/>
        <a:ext cx="6620505" cy="188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8C5F2-5383-4614-82BB-5F261FF320FA}">
      <dsp:nvSpPr>
        <dsp:cNvPr id="0" name=""/>
        <dsp:cNvSpPr/>
      </dsp:nvSpPr>
      <dsp:spPr>
        <a:xfrm>
          <a:off x="0" y="4687538"/>
          <a:ext cx="1714500" cy="10255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35" tIns="256032" rIns="12193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0" y="4687538"/>
        <a:ext cx="1714500" cy="1025518"/>
      </dsp:txXfrm>
    </dsp:sp>
    <dsp:sp modelId="{F08411C2-247F-4E39-8942-85ECDC497E45}">
      <dsp:nvSpPr>
        <dsp:cNvPr id="0" name=""/>
        <dsp:cNvSpPr/>
      </dsp:nvSpPr>
      <dsp:spPr>
        <a:xfrm>
          <a:off x="1714499" y="4687538"/>
          <a:ext cx="5143500" cy="1025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4334" tIns="228600" rIns="104334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 new sticky  note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Write your 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Type in the quote from your article, along with the page # (if applicable)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 DUPLICATES!!</a:t>
          </a:r>
        </a:p>
      </dsp:txBody>
      <dsp:txXfrm>
        <a:off x="1714499" y="4687538"/>
        <a:ext cx="5143500" cy="1025518"/>
      </dsp:txXfrm>
    </dsp:sp>
    <dsp:sp modelId="{2AE3D604-CBD5-4EF4-A2F2-2C2E33EBB135}">
      <dsp:nvSpPr>
        <dsp:cNvPr id="0" name=""/>
        <dsp:cNvSpPr/>
      </dsp:nvSpPr>
      <dsp:spPr>
        <a:xfrm rot="10800000">
          <a:off x="0" y="3125673"/>
          <a:ext cx="1714500" cy="15772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35" tIns="227584" rIns="121935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Navigate</a:t>
          </a:r>
        </a:p>
      </dsp:txBody>
      <dsp:txXfrm rot="-10800000">
        <a:off x="0" y="3125673"/>
        <a:ext cx="1714500" cy="1025211"/>
      </dsp:txXfrm>
    </dsp:sp>
    <dsp:sp modelId="{01EDF087-13DF-47CA-AF8C-5DCD7ED52221}">
      <dsp:nvSpPr>
        <dsp:cNvPr id="0" name=""/>
        <dsp:cNvSpPr/>
      </dsp:nvSpPr>
      <dsp:spPr>
        <a:xfrm>
          <a:off x="1714499" y="3125673"/>
          <a:ext cx="5143500" cy="10252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4334" tIns="228600" rIns="10433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Navigate to the </a:t>
          </a:r>
          <a:r>
            <a:rPr lang="en-US" sz="1800" kern="1200" dirty="0" err="1"/>
            <a:t>Jamboard</a:t>
          </a:r>
          <a:r>
            <a:rPr lang="en-US" sz="1800" kern="1200" dirty="0"/>
            <a:t> page for your article</a:t>
          </a:r>
        </a:p>
      </dsp:txBody>
      <dsp:txXfrm>
        <a:off x="1714499" y="3125673"/>
        <a:ext cx="5143500" cy="1025211"/>
      </dsp:txXfrm>
    </dsp:sp>
    <dsp:sp modelId="{32CC5C9C-CFE0-4F85-9B3D-D9A5468FF50F}">
      <dsp:nvSpPr>
        <dsp:cNvPr id="0" name=""/>
        <dsp:cNvSpPr/>
      </dsp:nvSpPr>
      <dsp:spPr>
        <a:xfrm rot="10800000">
          <a:off x="0" y="1563808"/>
          <a:ext cx="1714500" cy="15772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35" tIns="256032" rIns="12193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Go</a:t>
          </a:r>
        </a:p>
      </dsp:txBody>
      <dsp:txXfrm rot="-10800000">
        <a:off x="0" y="1563808"/>
        <a:ext cx="1714500" cy="1025211"/>
      </dsp:txXfrm>
    </dsp:sp>
    <dsp:sp modelId="{26D1ECD0-F634-4138-9DEC-835B1B09173F}">
      <dsp:nvSpPr>
        <dsp:cNvPr id="0" name=""/>
        <dsp:cNvSpPr/>
      </dsp:nvSpPr>
      <dsp:spPr>
        <a:xfrm>
          <a:off x="1714499" y="1563808"/>
          <a:ext cx="5143500" cy="10252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4334" tIns="203200" rIns="104334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 to </a:t>
          </a:r>
          <a:r>
            <a:rPr lang="en-US" sz="1600" kern="1200" dirty="0" err="1"/>
            <a:t>Jamboard</a:t>
          </a:r>
          <a:r>
            <a:rPr lang="en-US" sz="1600" kern="1200" dirty="0"/>
            <a:t>: https://jamboard.google.com/d/1Z1f30-YAGqXXHsoWCraxohWhF05gYGGXeKPEkjo-2n0/edit?usp=sharing</a:t>
          </a:r>
          <a:endParaRPr lang="en-US" sz="1600" kern="1200" dirty="0">
            <a:highlight>
              <a:srgbClr val="FFFF00"/>
            </a:highlight>
          </a:endParaRPr>
        </a:p>
      </dsp:txBody>
      <dsp:txXfrm>
        <a:off x="1714499" y="1563808"/>
        <a:ext cx="5143500" cy="1025211"/>
      </dsp:txXfrm>
    </dsp:sp>
    <dsp:sp modelId="{18F0F10B-24A9-45A5-B99D-6D3A7C8314A7}">
      <dsp:nvSpPr>
        <dsp:cNvPr id="0" name=""/>
        <dsp:cNvSpPr/>
      </dsp:nvSpPr>
      <dsp:spPr>
        <a:xfrm rot="10800000">
          <a:off x="0" y="1942"/>
          <a:ext cx="1714500" cy="15772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35" tIns="256032" rIns="12193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Identify</a:t>
          </a:r>
        </a:p>
      </dsp:txBody>
      <dsp:txXfrm rot="-10800000">
        <a:off x="0" y="1942"/>
        <a:ext cx="1714500" cy="1025211"/>
      </dsp:txXfrm>
    </dsp:sp>
    <dsp:sp modelId="{4511BBFB-0F29-4EAE-8CC9-FC00B1C68742}">
      <dsp:nvSpPr>
        <dsp:cNvPr id="0" name=""/>
        <dsp:cNvSpPr/>
      </dsp:nvSpPr>
      <dsp:spPr>
        <a:xfrm>
          <a:off x="1714499" y="1942"/>
          <a:ext cx="5143500" cy="10252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4334" tIns="203200" rIns="104334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a quote from the article that you were assigned that represents an essential point/concept about data culture for a data professional</a:t>
          </a:r>
        </a:p>
      </dsp:txBody>
      <dsp:txXfrm>
        <a:off x="1714499" y="1942"/>
        <a:ext cx="5143500" cy="1025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4C0BB-01B8-465E-B668-683E27F2B09B}">
      <dsp:nvSpPr>
        <dsp:cNvPr id="0" name=""/>
        <dsp:cNvSpPr/>
      </dsp:nvSpPr>
      <dsp:spPr>
        <a:xfrm>
          <a:off x="1326034" y="1720"/>
          <a:ext cx="5304139" cy="17632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5" tIns="447858" rIns="102915" bIns="447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which reading you were assigned</a:t>
          </a:r>
        </a:p>
      </dsp:txBody>
      <dsp:txXfrm>
        <a:off x="1326034" y="1720"/>
        <a:ext cx="5304139" cy="1763220"/>
      </dsp:txXfrm>
    </dsp:sp>
    <dsp:sp modelId="{8E72F5E4-05C0-4F8B-AAD5-140EB543C79D}">
      <dsp:nvSpPr>
        <dsp:cNvPr id="0" name=""/>
        <dsp:cNvSpPr/>
      </dsp:nvSpPr>
      <dsp:spPr>
        <a:xfrm>
          <a:off x="0" y="1720"/>
          <a:ext cx="1326034" cy="1763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169" tIns="174167" rIns="70169" bIns="17416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</a:t>
          </a:r>
        </a:p>
      </dsp:txBody>
      <dsp:txXfrm>
        <a:off x="0" y="1720"/>
        <a:ext cx="1326034" cy="1763220"/>
      </dsp:txXfrm>
    </dsp:sp>
    <dsp:sp modelId="{AFC98D24-5258-49A7-A7B5-116CE8EF22CE}">
      <dsp:nvSpPr>
        <dsp:cNvPr id="0" name=""/>
        <dsp:cNvSpPr/>
      </dsp:nvSpPr>
      <dsp:spPr>
        <a:xfrm>
          <a:off x="1326034" y="1870733"/>
          <a:ext cx="5304139" cy="176322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5" tIns="447858" rIns="102915" bIns="447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Read your quote</a:t>
          </a:r>
        </a:p>
      </dsp:txBody>
      <dsp:txXfrm>
        <a:off x="1326034" y="1870733"/>
        <a:ext cx="5304139" cy="1763220"/>
      </dsp:txXfrm>
    </dsp:sp>
    <dsp:sp modelId="{97C6484A-5D17-4E95-987C-8FFC3D7A21FA}">
      <dsp:nvSpPr>
        <dsp:cNvPr id="0" name=""/>
        <dsp:cNvSpPr/>
      </dsp:nvSpPr>
      <dsp:spPr>
        <a:xfrm>
          <a:off x="0" y="1870733"/>
          <a:ext cx="1326034" cy="176322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169" tIns="174167" rIns="70169" bIns="17416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Read</a:t>
          </a:r>
        </a:p>
      </dsp:txBody>
      <dsp:txXfrm>
        <a:off x="0" y="1870733"/>
        <a:ext cx="1326034" cy="1763220"/>
      </dsp:txXfrm>
    </dsp:sp>
    <dsp:sp modelId="{30FE3C6F-5405-40CC-A485-FE6C78094562}">
      <dsp:nvSpPr>
        <dsp:cNvPr id="0" name=""/>
        <dsp:cNvSpPr/>
      </dsp:nvSpPr>
      <dsp:spPr>
        <a:xfrm>
          <a:off x="1326034" y="3739747"/>
          <a:ext cx="5304139" cy="176322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5" tIns="447858" rIns="102915" bIns="447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Explain why you chose it and why it represents an essential point/concept about data culture for a data professional.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should a data professional use this information or concept?</a:t>
          </a:r>
        </a:p>
      </dsp:txBody>
      <dsp:txXfrm>
        <a:off x="1326034" y="3739747"/>
        <a:ext cx="5304139" cy="1763220"/>
      </dsp:txXfrm>
    </dsp:sp>
    <dsp:sp modelId="{932CD7FA-7296-4794-A004-937CD8B7E220}">
      <dsp:nvSpPr>
        <dsp:cNvPr id="0" name=""/>
        <dsp:cNvSpPr/>
      </dsp:nvSpPr>
      <dsp:spPr>
        <a:xfrm>
          <a:off x="0" y="3739747"/>
          <a:ext cx="1326034" cy="176322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169" tIns="174167" rIns="70169" bIns="17416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Explain</a:t>
          </a:r>
        </a:p>
      </dsp:txBody>
      <dsp:txXfrm>
        <a:off x="0" y="3739747"/>
        <a:ext cx="1326034" cy="1763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B4866-6A64-4848-B6CD-7933270185F3}">
      <dsp:nvSpPr>
        <dsp:cNvPr id="0" name=""/>
        <dsp:cNvSpPr/>
      </dsp:nvSpPr>
      <dsp:spPr>
        <a:xfrm>
          <a:off x="602725" y="1150724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A21A7-04A7-4671-ABC1-37CEE6C972B7}">
      <dsp:nvSpPr>
        <dsp:cNvPr id="0" name=""/>
        <dsp:cNvSpPr/>
      </dsp:nvSpPr>
      <dsp:spPr>
        <a:xfrm>
          <a:off x="3557" y="1884127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Reporting</a:t>
          </a:r>
        </a:p>
      </dsp:txBody>
      <dsp:txXfrm>
        <a:off x="3557" y="1884127"/>
        <a:ext cx="1843593" cy="276539"/>
      </dsp:txXfrm>
    </dsp:sp>
    <dsp:sp modelId="{8801FEDE-3092-441F-B5EA-6134467E361D}">
      <dsp:nvSpPr>
        <dsp:cNvPr id="0" name=""/>
        <dsp:cNvSpPr/>
      </dsp:nvSpPr>
      <dsp:spPr>
        <a:xfrm>
          <a:off x="3557" y="2201664"/>
          <a:ext cx="1843593" cy="99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Visualize existing data and create the foundation for an analytical future.</a:t>
          </a:r>
        </a:p>
      </dsp:txBody>
      <dsp:txXfrm>
        <a:off x="3557" y="2201664"/>
        <a:ext cx="1843593" cy="998948"/>
      </dsp:txXfrm>
    </dsp:sp>
    <dsp:sp modelId="{BE1B228E-64F3-4214-9270-9416B8B1E51E}">
      <dsp:nvSpPr>
        <dsp:cNvPr id="0" name=""/>
        <dsp:cNvSpPr/>
      </dsp:nvSpPr>
      <dsp:spPr>
        <a:xfrm>
          <a:off x="2768948" y="1150724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5A50B-7111-4779-A64B-8531C179B7DE}">
      <dsp:nvSpPr>
        <dsp:cNvPr id="0" name=""/>
        <dsp:cNvSpPr/>
      </dsp:nvSpPr>
      <dsp:spPr>
        <a:xfrm>
          <a:off x="2169780" y="1884127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Analyzing</a:t>
          </a:r>
        </a:p>
      </dsp:txBody>
      <dsp:txXfrm>
        <a:off x="2169780" y="1884127"/>
        <a:ext cx="1843593" cy="276539"/>
      </dsp:txXfrm>
    </dsp:sp>
    <dsp:sp modelId="{B59677C0-DBE6-40AA-A2B0-03B6A42BC82C}">
      <dsp:nvSpPr>
        <dsp:cNvPr id="0" name=""/>
        <dsp:cNvSpPr/>
      </dsp:nvSpPr>
      <dsp:spPr>
        <a:xfrm>
          <a:off x="2169780" y="2201664"/>
          <a:ext cx="1843593" cy="99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Dive deeper into the data to achieve insight into why things happened.</a:t>
          </a:r>
        </a:p>
      </dsp:txBody>
      <dsp:txXfrm>
        <a:off x="2169780" y="2201664"/>
        <a:ext cx="1843593" cy="998948"/>
      </dsp:txXfrm>
    </dsp:sp>
    <dsp:sp modelId="{01FF236B-9E7B-4469-A93B-E5DD0309950D}">
      <dsp:nvSpPr>
        <dsp:cNvPr id="0" name=""/>
        <dsp:cNvSpPr/>
      </dsp:nvSpPr>
      <dsp:spPr>
        <a:xfrm>
          <a:off x="4935171" y="1150724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CB362-A519-4C1B-9C22-B627BB9999CF}">
      <dsp:nvSpPr>
        <dsp:cNvPr id="0" name=""/>
        <dsp:cNvSpPr/>
      </dsp:nvSpPr>
      <dsp:spPr>
        <a:xfrm>
          <a:off x="4336003" y="1884127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Optimizing</a:t>
          </a:r>
        </a:p>
      </dsp:txBody>
      <dsp:txXfrm>
        <a:off x="4336003" y="1884127"/>
        <a:ext cx="1843593" cy="276539"/>
      </dsp:txXfrm>
    </dsp:sp>
    <dsp:sp modelId="{80B6222F-CD0F-4E1B-A383-717A1C0D8870}">
      <dsp:nvSpPr>
        <dsp:cNvPr id="0" name=""/>
        <dsp:cNvSpPr/>
      </dsp:nvSpPr>
      <dsp:spPr>
        <a:xfrm>
          <a:off x="4336003" y="2201664"/>
          <a:ext cx="1843593" cy="99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Optimize business processes by bringing analytical insight to operations.</a:t>
          </a:r>
        </a:p>
      </dsp:txBody>
      <dsp:txXfrm>
        <a:off x="4336003" y="2201664"/>
        <a:ext cx="1843593" cy="998948"/>
      </dsp:txXfrm>
    </dsp:sp>
    <dsp:sp modelId="{C4E026EB-E094-4653-ACCA-1B1A0D789BDB}">
      <dsp:nvSpPr>
        <dsp:cNvPr id="0" name=""/>
        <dsp:cNvSpPr/>
      </dsp:nvSpPr>
      <dsp:spPr>
        <a:xfrm>
          <a:off x="7101393" y="1150724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2FF0-2404-431D-BC08-86F4BCF54CC5}">
      <dsp:nvSpPr>
        <dsp:cNvPr id="0" name=""/>
        <dsp:cNvSpPr/>
      </dsp:nvSpPr>
      <dsp:spPr>
        <a:xfrm>
          <a:off x="6502225" y="1884127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Empowering</a:t>
          </a:r>
        </a:p>
      </dsp:txBody>
      <dsp:txXfrm>
        <a:off x="6502225" y="1884127"/>
        <a:ext cx="1843593" cy="276539"/>
      </dsp:txXfrm>
    </dsp:sp>
    <dsp:sp modelId="{16BB4322-E7DD-49B6-8018-48C0EE35024E}">
      <dsp:nvSpPr>
        <dsp:cNvPr id="0" name=""/>
        <dsp:cNvSpPr/>
      </dsp:nvSpPr>
      <dsp:spPr>
        <a:xfrm>
          <a:off x="6502225" y="2201664"/>
          <a:ext cx="1843593" cy="99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Empower employees by providing the tools and knowledge to perform analytical activities.</a:t>
          </a:r>
        </a:p>
      </dsp:txBody>
      <dsp:txXfrm>
        <a:off x="6502225" y="2201664"/>
        <a:ext cx="1843593" cy="998948"/>
      </dsp:txXfrm>
    </dsp:sp>
    <dsp:sp modelId="{35EE67D0-2F41-4EA6-A255-37909A6956A6}">
      <dsp:nvSpPr>
        <dsp:cNvPr id="0" name=""/>
        <dsp:cNvSpPr/>
      </dsp:nvSpPr>
      <dsp:spPr>
        <a:xfrm>
          <a:off x="9267616" y="1150724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F64AF-88B6-4ED7-9763-E46C37269747}">
      <dsp:nvSpPr>
        <dsp:cNvPr id="0" name=""/>
        <dsp:cNvSpPr/>
      </dsp:nvSpPr>
      <dsp:spPr>
        <a:xfrm>
          <a:off x="8668448" y="1884127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Innovating</a:t>
          </a:r>
        </a:p>
      </dsp:txBody>
      <dsp:txXfrm>
        <a:off x="8668448" y="1884127"/>
        <a:ext cx="1843593" cy="276539"/>
      </dsp:txXfrm>
    </dsp:sp>
    <dsp:sp modelId="{576DC3D5-5B35-4D32-A28A-8CC89DEED715}">
      <dsp:nvSpPr>
        <dsp:cNvPr id="0" name=""/>
        <dsp:cNvSpPr/>
      </dsp:nvSpPr>
      <dsp:spPr>
        <a:xfrm>
          <a:off x="8668448" y="2201664"/>
          <a:ext cx="1843593" cy="99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data and experiments to innovate in products and transform the organization.</a:t>
          </a:r>
        </a:p>
      </dsp:txBody>
      <dsp:txXfrm>
        <a:off x="8668448" y="2201664"/>
        <a:ext cx="1843593" cy="998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0CE33-6330-4B85-9A85-375D4388A2B3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</a:t>
          </a:r>
        </a:p>
      </dsp:txBody>
      <dsp:txXfrm>
        <a:off x="582645" y="1178"/>
        <a:ext cx="2174490" cy="1304694"/>
      </dsp:txXfrm>
    </dsp:sp>
    <dsp:sp modelId="{1F57F0D1-77E4-459C-A9A9-3A8F0F8F1C75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Metrics</a:t>
          </a:r>
        </a:p>
      </dsp:txBody>
      <dsp:txXfrm>
        <a:off x="2974584" y="1178"/>
        <a:ext cx="2174490" cy="1304694"/>
      </dsp:txXfrm>
    </dsp:sp>
    <dsp:sp modelId="{767AFAAC-36CB-48A4-9BE1-DD064A32B641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Skills</a:t>
          </a:r>
        </a:p>
      </dsp:txBody>
      <dsp:txXfrm>
        <a:off x="5366524" y="1178"/>
        <a:ext cx="2174490" cy="1304694"/>
      </dsp:txXfrm>
    </dsp:sp>
    <dsp:sp modelId="{ED80A296-C51D-4A00-BB41-F3CB6A322620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Technology</a:t>
          </a:r>
        </a:p>
      </dsp:txBody>
      <dsp:txXfrm>
        <a:off x="7758464" y="1178"/>
        <a:ext cx="2174490" cy="1304694"/>
      </dsp:txXfrm>
    </dsp:sp>
    <dsp:sp modelId="{0C1114F1-7FED-4E5D-9A3F-3E7ECFF6FC40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Leadership</a:t>
          </a:r>
        </a:p>
      </dsp:txBody>
      <dsp:txXfrm>
        <a:off x="582645" y="1523321"/>
        <a:ext cx="2174490" cy="1304694"/>
      </dsp:txXfrm>
    </dsp:sp>
    <dsp:sp modelId="{79691BC8-B553-4CD3-B65A-E9D45C91248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Culture</a:t>
          </a:r>
        </a:p>
      </dsp:txBody>
      <dsp:txXfrm>
        <a:off x="2974584" y="1523321"/>
        <a:ext cx="2174490" cy="1304694"/>
      </dsp:txXfrm>
    </dsp:sp>
    <dsp:sp modelId="{F7254FDF-8053-43E6-A927-3A1BFDF996E9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Strategy</a:t>
          </a:r>
        </a:p>
      </dsp:txBody>
      <dsp:txXfrm>
        <a:off x="5366524" y="1523321"/>
        <a:ext cx="2174490" cy="1304694"/>
      </dsp:txXfrm>
    </dsp:sp>
    <dsp:sp modelId="{A62C8FDA-0155-4317-9D44-D31D179B4B6E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Agility</a:t>
          </a:r>
        </a:p>
      </dsp:txBody>
      <dsp:txXfrm>
        <a:off x="7758464" y="1523321"/>
        <a:ext cx="2174490" cy="1304694"/>
      </dsp:txXfrm>
    </dsp:sp>
    <dsp:sp modelId="{937FA0F2-C2F3-46AB-A1E7-7A9C3735EA11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</a:t>
          </a:r>
        </a:p>
      </dsp:txBody>
      <dsp:txXfrm>
        <a:off x="2974584" y="3045465"/>
        <a:ext cx="2174490" cy="1304694"/>
      </dsp:txXfrm>
    </dsp:sp>
    <dsp:sp modelId="{F7170E34-EEAA-42C9-932E-CC5B42ABBDB9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Empowerment</a:t>
          </a:r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C981-F35D-4818-AD2A-26B10DACD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F8A91-B72F-441E-94C4-9C0251C9D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5AE2-162E-4971-BB54-E93324FD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833B-1FD2-4F52-B5C6-C3156B88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A812-C08D-4329-87CC-AC0EAC9B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ACCF-1105-4D08-8098-73DAEBE8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59F8D-B6AF-4543-8319-93FA9CF1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1AFF-71B4-4939-B306-03A1664D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F2F1-C25A-4C8C-BDE4-14C3781C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7B82-9807-47B6-A836-8F715BA2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B3229-B1AD-4838-870A-624B1B8E9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97609-4C32-41F6-9D57-5C87B88FA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77C0-88D1-4C3E-BA93-0CEB06A9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9948-0E76-464C-8CA0-B286413C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8570F-5B9B-4837-A0E5-3FBEC6FA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5896-BD65-41A6-B032-3F64A75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AC4B-7ED5-4066-9742-36D5F9E3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17B8-06C0-4B82-BEB7-B6EE4E0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5C278-6026-48D5-81C2-73FEFDDB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570A-34AA-45D0-80F7-96BBA955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DDC7-FFF4-4445-98FF-78C0B847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B3DCE-84E0-4FE2-9E19-0EF48954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154F-FAE6-44CD-AD85-3EC56484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E49C-9302-4194-9961-EE991A6A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D8FF-124D-4514-B913-FCEA8A91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12D0-3F54-49F9-8B25-32BDB566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EB90-4144-426E-BCA6-5F539D106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E81DB-571B-4A01-A9ED-5E1BD062D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AECB8-E20E-43B1-8876-A603CE18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16BBB-D946-4ADD-8CA7-BD1E932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6B0A0-E5E9-43F2-A9D1-C541C86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6D81-39A3-4821-A8E0-C903F8D5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35C5E-97A3-431E-9FD5-7E1DF37D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072A6-F98A-4378-B5D8-FFB502BF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41242-7AE3-4E50-A134-40A161A6C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F1C97-0A62-4EAF-9D18-EACBC2BC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2E3A1-C534-4542-938A-4898E7D8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CD929-0E3C-49CD-9B9F-B7AA0C73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A9CA8-7F03-4427-9FB1-35959C90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1263-67F2-414C-9FE3-67AF81D5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F4CE2-76E3-4424-924B-83C46C52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8FAEA-B5D9-4D61-B771-D6C8E4E6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E6EB9-16B3-4365-BB78-BA6614D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9B8F4-F1A9-4794-8456-1A8888A5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7C8F7-6F82-4C78-9DFE-85A1D441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CF5C0-44BE-4CF5-B337-DBC1BC1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D6E6-7553-4E4C-A688-461D094A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6910-7E35-4367-ACE1-A1A48D14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6F345-8D2B-4FDD-BD29-1DFEC3E52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15732-40D6-43ED-B4C3-3CB83D83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2059-3B13-4D7C-89F3-625234EA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00F8-5132-4380-A0DC-3E8BA2ED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F9E2-610F-4129-9D62-A59DFBDA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B0616-3FCE-4265-92CD-585183089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E2797-3D10-46E6-B071-DD09A535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DE634-9F4D-447D-BE6E-B6F6FE4F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22CAD-7B6A-4BE7-8A78-6EBBDEF0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1749-A24E-47D7-939F-AA360D5E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D640B-5117-47C5-9DD7-A35911EC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D1FAA-EE83-426D-A423-DD30AD16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08B7-E4CD-4A14-8454-6407B79F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345BA-46AB-426C-9DCF-0FD61C483A7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489D-4E28-4D9C-A7EA-295B4960E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584F-97BE-4D5D-9862-CF15A6726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8D0C-C231-4065-A0F1-F018353C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-equation.com/making-most-of-leadership-assessments/outstanding-evaluatio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BF69F-1CF3-4B64-B1A8-839D80A7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/>
              <a:t>ALY 6060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ABFA6C-99A3-4082-A159-2893F97E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/>
              <a:t>Week 2:  Data Analytics Culture within an Organization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C7DB3-FB41-49DB-B8D4-6D95512DD0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58850" y="643466"/>
            <a:ext cx="787430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0AF5A-2CEA-497E-A2EB-B68BECB9DDD5}"/>
              </a:ext>
            </a:extLst>
          </p:cNvPr>
          <p:cNvSpPr txBox="1"/>
          <p:nvPr/>
        </p:nvSpPr>
        <p:spPr>
          <a:xfrm>
            <a:off x="236306" y="6390526"/>
            <a:ext cx="414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Data, BI and Analytics Trend Monitor 2021</a:t>
            </a:r>
          </a:p>
        </p:txBody>
      </p:sp>
    </p:spTree>
    <p:extLst>
      <p:ext uri="{BB962C8B-B14F-4D97-AF65-F5344CB8AC3E}">
        <p14:creationId xmlns:p14="http://schemas.microsoft.com/office/powerpoint/2010/main" val="68659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A81686E-A6DD-4049-871F-3E7C9AFD5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981" b="11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3730C-47B7-4EB9-AEBE-823C56FA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3400"/>
              <a:t>Assessing and understanding the culture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B61C-6450-4555-A91A-FE79EEB6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Culture throughout organizations may vary, so the key is learning about the existing culture within the organization you work for before making data decisions or recommendations.  </a:t>
            </a:r>
          </a:p>
          <a:p>
            <a:r>
              <a:rPr lang="en-US" sz="2000"/>
              <a:t>It is essential to be aware of the culture as it drives processes, decisions, organizational structure, and other factors.  </a:t>
            </a:r>
          </a:p>
          <a:p>
            <a:r>
              <a:rPr lang="en-US" sz="2000"/>
              <a:t>As a person working within the data analysis team, you must know the culture and how it impacts data and your role within the organization.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38DA1-A54F-4556-B410-9BDCB7FF7F32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people-equation.com/making-most-of-leadership-assessments/outstanding-evalu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2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8C1B2-8F43-4894-9D91-466D0EE963A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02187"/>
            <a:ext cx="1219200" cy="510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76B11F-FA21-45B6-ABAD-6438833F102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424242"/>
                </a:solidFill>
              </a:rPr>
              <a:t>How can one assess an organization's data analytics culture?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0858D-123F-4EDC-B66A-8D6B6C108FF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40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C9DC9-8B80-4C40-A21B-60A6CADC85D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" y="544530"/>
            <a:ext cx="11548153" cy="5632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EA7B6-1090-48F0-84C9-FF72D81DE042}"/>
              </a:ext>
            </a:extLst>
          </p:cNvPr>
          <p:cNvSpPr txBox="1"/>
          <p:nvPr/>
        </p:nvSpPr>
        <p:spPr>
          <a:xfrm>
            <a:off x="451945" y="6492875"/>
            <a:ext cx="895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https://data-driven.rubenbuitelaar.com/model#:~:text=The%20accompanying%205%E2%9C%9710,5%20stages%20by%2010%20dimensions</a:t>
            </a:r>
          </a:p>
        </p:txBody>
      </p:sp>
    </p:spTree>
    <p:extLst>
      <p:ext uri="{BB962C8B-B14F-4D97-AF65-F5344CB8AC3E}">
        <p14:creationId xmlns:p14="http://schemas.microsoft.com/office/powerpoint/2010/main" val="34061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A7C1-C35F-4A5C-9720-8442174F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5 stages of data-driven maturity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D80F44-FF14-4103-9F24-A6D48E5BD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663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800CBB-58FA-4F9F-91A1-83FE537CDD7C}"/>
              </a:ext>
            </a:extLst>
          </p:cNvPr>
          <p:cNvSpPr txBox="1"/>
          <p:nvPr/>
        </p:nvSpPr>
        <p:spPr>
          <a:xfrm>
            <a:off x="451945" y="6492875"/>
            <a:ext cx="895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https://data-driven.rubenbuitelaar.com/model#:~:text=The%20accompanying%205%E2%9C%9710,5%20stages%20by%2010%20dimensions</a:t>
            </a:r>
          </a:p>
        </p:txBody>
      </p:sp>
    </p:spTree>
    <p:extLst>
      <p:ext uri="{BB962C8B-B14F-4D97-AF65-F5344CB8AC3E}">
        <p14:creationId xmlns:p14="http://schemas.microsoft.com/office/powerpoint/2010/main" val="382683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25FA2-CC35-476A-B584-02EDAED6736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02187"/>
            <a:ext cx="1219200" cy="510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A79932-54D5-476F-931B-CD4FF6D335C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424242"/>
                </a:solidFill>
              </a:rPr>
              <a:t>Are you currently working for or have you ever worked for a business or organization?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53C04-62F2-4F79-9241-830C3A6FF1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48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ABF3E-C496-481B-974B-BD45F2455150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02187"/>
            <a:ext cx="1219200" cy="510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6F777B-2AF9-4598-A9FD-C2B21D95AF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424242"/>
                </a:solidFill>
              </a:rPr>
              <a:t>Reflect on this organization.  What level of data-driven maturity do you think it is/was? (Check one below.)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36100-4444-48D0-ABB1-BBD96309CE4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47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6DD4F-A05F-44B1-955B-B6FCBE98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Reflect on This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FBF8-89D4-4AF4-AC9D-66151711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 what do you base your judgment?</a:t>
            </a:r>
          </a:p>
        </p:txBody>
      </p:sp>
    </p:spTree>
    <p:extLst>
      <p:ext uri="{BB962C8B-B14F-4D97-AF65-F5344CB8AC3E}">
        <p14:creationId xmlns:p14="http://schemas.microsoft.com/office/powerpoint/2010/main" val="258566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5653-15A9-4295-A4E7-B56854FE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dimensions of data-driven maturity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FE4537-0890-4631-8D59-F442D403D6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90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BD1A-98F0-4FFA-AF11-D638C499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the data-driven maturity of an organization you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0163-A70B-457F-8E3E-281896E5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organization you currently work for an organization with which you have been associated in the past.</a:t>
            </a:r>
          </a:p>
          <a:p>
            <a:r>
              <a:rPr lang="en-US" dirty="0"/>
              <a:t>Evaluate that organization’s data-driven culture by completing the ✗10 Data-Driven Maturity Assessment at </a:t>
            </a:r>
            <a:r>
              <a:rPr lang="en-US" dirty="0">
                <a:solidFill>
                  <a:srgbClr val="FF0000"/>
                </a:solidFill>
              </a:rPr>
              <a:t>https://data-driven.rubenbuitelaar.com/assessment/general</a:t>
            </a:r>
          </a:p>
          <a:p>
            <a:r>
              <a:rPr lang="en-US" dirty="0"/>
              <a:t>The goal of the assessment is to gain insight into the data-driven maturity level of your organization in a fast and accessible manner. </a:t>
            </a:r>
          </a:p>
          <a:p>
            <a:r>
              <a:rPr lang="en-US" dirty="0"/>
              <a:t>After the assessment a report will be compiled with the results and information tailored to your maturity situation. </a:t>
            </a:r>
          </a:p>
        </p:txBody>
      </p:sp>
    </p:spTree>
    <p:extLst>
      <p:ext uri="{BB962C8B-B14F-4D97-AF65-F5344CB8AC3E}">
        <p14:creationId xmlns:p14="http://schemas.microsoft.com/office/powerpoint/2010/main" val="104613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AED9EBF-A50E-4163-8AAE-486F869AD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E90-C349-4E75-9624-E291D64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Objectives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37BB5E8-A394-4A81-90AB-36FECA47C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687737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14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5FC44B21-B924-43F8-B57C-CFC6497F3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A6F9E-ECA4-4294-8862-10072F0D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C5D9-CD3B-4F55-B84C-DB27CAB83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How similar were your initial judgments and the result of the assessment?</a:t>
            </a:r>
          </a:p>
          <a:p>
            <a:r>
              <a:rPr lang="en-US" sz="2200" dirty="0"/>
              <a:t>What did this assessment teach you?</a:t>
            </a:r>
          </a:p>
          <a:p>
            <a:r>
              <a:rPr lang="en-US" sz="2200" dirty="0"/>
              <a:t>What surprised you about the content or formats of the results?</a:t>
            </a:r>
          </a:p>
          <a:p>
            <a:r>
              <a:rPr lang="en-US" sz="2200" dirty="0"/>
              <a:t>In what ways would the information contained in the results be useful to a data professional?</a:t>
            </a:r>
          </a:p>
        </p:txBody>
      </p:sp>
    </p:spTree>
    <p:extLst>
      <p:ext uri="{BB962C8B-B14F-4D97-AF65-F5344CB8AC3E}">
        <p14:creationId xmlns:p14="http://schemas.microsoft.com/office/powerpoint/2010/main" val="205389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7C0102-B9B1-4B2A-BE66-296AB1B6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592493"/>
            <a:ext cx="9467850" cy="471583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C62F9B8-1476-4997-A873-4E75B0EF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9451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4366D-338D-42FD-BB69-51D0233B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690688"/>
            <a:ext cx="9734550" cy="4610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2749EA-8575-42EF-A688-A5489D16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9505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B30D-2786-4638-980B-F68CC808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AC31-92A7-4816-B30F-027F3F83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 for improving the data culture</a:t>
            </a:r>
          </a:p>
          <a:p>
            <a:r>
              <a:rPr lang="en-US" dirty="0"/>
              <a:t>Sample:</a:t>
            </a:r>
          </a:p>
          <a:p>
            <a:pPr lvl="1"/>
            <a:r>
              <a:rPr lang="en-US" dirty="0"/>
              <a:t>https://data-driven.rubenbuitelaar.com/assessment/report?id=ff2bffc0-a202-11eb-a4f7-8b33bb40e893</a:t>
            </a:r>
          </a:p>
        </p:txBody>
      </p:sp>
    </p:spTree>
    <p:extLst>
      <p:ext uri="{BB962C8B-B14F-4D97-AF65-F5344CB8AC3E}">
        <p14:creationId xmlns:p14="http://schemas.microsoft.com/office/powerpoint/2010/main" val="228494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4EE1D-B386-437A-A3C7-26BF9D463902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02187"/>
            <a:ext cx="1219200" cy="510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73D7A8-18E5-4D7F-8F69-011A0B23D1A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424242"/>
                </a:solidFill>
              </a:rPr>
              <a:t>You have learned about and discussed data analytics culture and strategies that can increase data-driven maturity.  
How can you apply this to your own work as a data professional?  What strategies will/can you use?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49B65-4E2D-45AA-8487-CCD2B27D38F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88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8CCC-463A-441C-A885-5BFE24C7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C526-1C54-433C-BF07-EDF0B63D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Stakeholders on an assignment have a vested interest in its outcome, and usually those outcomes are aligned with a business goal.  Analytics assignment stakeholders in particular often have to use data to present recommendations directly to an executive or leadership official which means that as a data analyst it's critical that you maintain continuous stakeholder involvement and commitment. Write a report answering the following questions:</a:t>
            </a:r>
          </a:p>
          <a:p>
            <a:pPr lvl="1"/>
            <a:r>
              <a:rPr lang="en-US" dirty="0"/>
              <a:t>What are some strategies you can use to help maintain the stakeholders’ commitment and involvement throughout an assignment's duration?</a:t>
            </a:r>
          </a:p>
          <a:p>
            <a:pPr lvl="1"/>
            <a:r>
              <a:rPr lang="en-US" dirty="0"/>
              <a:t>What might be some negative consequences of low stakeholder involvement?</a:t>
            </a:r>
          </a:p>
        </p:txBody>
      </p:sp>
    </p:spTree>
    <p:extLst>
      <p:ext uri="{BB962C8B-B14F-4D97-AF65-F5344CB8AC3E}">
        <p14:creationId xmlns:p14="http://schemas.microsoft.com/office/powerpoint/2010/main" val="22238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AB2D2-CBF5-4C7F-94A8-3715223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Review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44A2-E595-4F20-B43A-576D01E9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71500" marR="0" indent="-342900" rtl="0" eaLnBrk="1" fontAlgn="ctr" latinLnBrk="0" hangingPunct="1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Calibri" panose="020F0502020204030204" pitchFamily="34" charset="0"/>
              </a:rPr>
              <a:t>Getting decision right </a:t>
            </a:r>
            <a:r>
              <a:rPr lang="en-US" sz="2400" i="0" u="none" strike="noStrike" dirty="0" err="1">
                <a:effectLst/>
                <a:latin typeface="Calibri" panose="020F0502020204030204" pitchFamily="34" charset="0"/>
              </a:rPr>
              <a:t>right</a:t>
            </a:r>
            <a:r>
              <a:rPr lang="en-US" sz="2400" i="0" u="none" strike="noStrike" dirty="0">
                <a:effectLst/>
                <a:latin typeface="Calibri" panose="020F0502020204030204" pitchFamily="34" charset="0"/>
              </a:rPr>
              <a:t>: How effective organizational decision-making can boost performance</a:t>
            </a:r>
            <a:endParaRPr lang="en-US" sz="2400" dirty="0">
              <a:latin typeface="Arial" panose="020B0604020202020204" pitchFamily="34" charset="0"/>
            </a:endParaRPr>
          </a:p>
          <a:p>
            <a:pPr marL="571500" marR="0" indent="-342900" rtl="0" eaLnBrk="1" fontAlgn="ctr" latinLnBrk="0" hangingPunct="1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Calibri" panose="020F0502020204030204" pitchFamily="34" charset="0"/>
              </a:rPr>
              <a:t>Role of Data Science in strategy and decision making</a:t>
            </a:r>
            <a:endParaRPr lang="en-US" sz="2400" dirty="0">
              <a:latin typeface="Arial" panose="020B0604020202020204" pitchFamily="34" charset="0"/>
            </a:endParaRPr>
          </a:p>
          <a:p>
            <a:pPr marL="571500" marR="0" indent="-342900" rtl="0" eaLnBrk="1" fontAlgn="ctr" latinLnBrk="0" hangingPunct="1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Calibri" panose="020F0502020204030204" pitchFamily="34" charset="0"/>
              </a:rPr>
              <a:t>Decision-Making:  The impact of organizational culture</a:t>
            </a:r>
            <a:endParaRPr lang="en-US" sz="240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F34062-29B7-4616-94BD-41B035EB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Readings Assigned to Each Student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E869BD-D7FD-4C8F-B391-1C6D4EDF2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823400"/>
              </p:ext>
            </p:extLst>
          </p:nvPr>
        </p:nvGraphicFramePr>
        <p:xfrm>
          <a:off x="4621582" y="303591"/>
          <a:ext cx="7033157" cy="6609196"/>
        </p:xfrm>
        <a:graphic>
          <a:graphicData uri="http://schemas.openxmlformats.org/drawingml/2006/table">
            <a:tbl>
              <a:tblPr firstRow="1" firstCol="1" bandRow="1">
                <a:noFill/>
                <a:tableStyleId>{9D7B26C5-4107-4FEC-AEDC-1716B250A1EF}</a:tableStyleId>
              </a:tblPr>
              <a:tblGrid>
                <a:gridCol w="3586247">
                  <a:extLst>
                    <a:ext uri="{9D8B030D-6E8A-4147-A177-3AD203B41FA5}">
                      <a16:colId xmlns:a16="http://schemas.microsoft.com/office/drawing/2014/main" val="818327952"/>
                    </a:ext>
                  </a:extLst>
                </a:gridCol>
                <a:gridCol w="3446910">
                  <a:extLst>
                    <a:ext uri="{9D8B030D-6E8A-4147-A177-3AD203B41FA5}">
                      <a16:colId xmlns:a16="http://schemas.microsoft.com/office/drawing/2014/main" val="651617692"/>
                    </a:ext>
                  </a:extLst>
                </a:gridCol>
              </a:tblGrid>
              <a:tr h="365009">
                <a:tc>
                  <a:txBody>
                    <a:bodyPr/>
                    <a:lstStyle/>
                    <a:p>
                      <a:pPr marL="457200" marR="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cap="none" spc="0">
                          <a:solidFill>
                            <a:schemeClr val="tx1"/>
                          </a:solidFill>
                          <a:effectLst/>
                        </a:rPr>
                        <a:t>READINGS</a:t>
                      </a:r>
                      <a:endParaRPr lang="en-US" sz="1200" b="1" kern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909" marT="21564" marB="16172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7190" marR="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cap="none" spc="0">
                          <a:solidFill>
                            <a:schemeClr val="tx1"/>
                          </a:solidFill>
                          <a:effectLst/>
                        </a:rPr>
                        <a:t>ASSIGNED STUDENTS</a:t>
                      </a:r>
                      <a:endParaRPr lang="en-US" sz="1200" b="1" kern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909" marT="21564" marB="16172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733036"/>
                  </a:ext>
                </a:extLst>
              </a:tr>
              <a:tr h="3401242">
                <a:tc>
                  <a:txBody>
                    <a:bodyPr/>
                    <a:lstStyle/>
                    <a:p>
                      <a:pPr marL="457200" marR="0" algn="l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</a:rPr>
                        <a:t>Getting decision rights right: How effective organizational decision-making can boos performance</a:t>
                      </a:r>
                    </a:p>
                    <a:p>
                      <a:pPr marL="457200" marR="0" algn="l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909" marT="21564" marB="1617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Abbu, Parveen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Amarnani, Kajal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Ambasana, Vasu Rakesh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Cao, </a:t>
                      </a:r>
                      <a:r>
                        <a:rPr lang="en-US" sz="1200" b="1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Zeying</a:t>
                      </a: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Carro</a:t>
                      </a: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Prieto, Andrea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Chen, </a:t>
                      </a:r>
                      <a:r>
                        <a:rPr lang="en-US" sz="1200" b="1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Yujian</a:t>
                      </a: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Kuche, Anurag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Kumar, </a:t>
                      </a:r>
                      <a:r>
                        <a:rPr lang="en-US" sz="1200" b="1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Nishank</a:t>
                      </a: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Li, Yisheng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Sethia, Saurabh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Shah, </a:t>
                      </a:r>
                      <a:r>
                        <a:rPr lang="en-US" sz="1200" b="1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Dhruvin</a:t>
                      </a: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Rakesh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Shi, Yunshan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Xu, </a:t>
                      </a:r>
                      <a:r>
                        <a:rPr lang="en-US" sz="1200" b="1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Chenqi</a:t>
                      </a: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Yakkali, Sashank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Zhai, Binyu</a:t>
                      </a:r>
                      <a:endParaRPr lang="en-US" sz="1200" b="0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77190" marR="0" indent="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909" marT="21564" marB="161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486192"/>
                  </a:ext>
                </a:extLst>
              </a:tr>
              <a:tr h="1313832">
                <a:tc>
                  <a:txBody>
                    <a:bodyPr/>
                    <a:lstStyle/>
                    <a:p>
                      <a:pPr marL="457200" marR="0" algn="l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</a:rPr>
                        <a:t>Role of Data Science in strategy and decision making</a:t>
                      </a:r>
                    </a:p>
                    <a:p>
                      <a:pPr marL="0" marR="0" algn="l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909" marT="21564" marB="1617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Patam</a:t>
                      </a:r>
                      <a:r>
                        <a:rPr lang="en-US" sz="1200" b="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Charan</a:t>
                      </a:r>
                      <a:r>
                        <a:rPr lang="en-US" sz="1200" b="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Kumar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Pawar, Shruti Avinash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Premi, Pranshu Kumar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Ravichandran, Rishi Prasana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Sen, Tuhena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Sethia, Barkha Prakash</a:t>
                      </a:r>
                    </a:p>
                  </a:txBody>
                  <a:tcPr marL="0" marR="53909" marT="21564" marB="161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66011"/>
                  </a:ext>
                </a:extLst>
              </a:tr>
              <a:tr h="150359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1" kern="0" cap="none" spc="0">
                          <a:solidFill>
                            <a:schemeClr val="tx1"/>
                          </a:solidFill>
                          <a:effectLst/>
                        </a:rPr>
                        <a:t>Decision-Making:  The impact of organizational culture</a:t>
                      </a:r>
                    </a:p>
                    <a:p>
                      <a:pPr marL="342900" marR="0" lvl="0" indent="-342900" algn="l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909" marT="21564" marB="1617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Sun, Jian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Thota, Sunil Raj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Wagner, Andres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Wu, Shanglin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Xiao, Yao</a:t>
                      </a:r>
                    </a:p>
                    <a:p>
                      <a:pPr marL="720090" marR="0" indent="-34290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Xie</a:t>
                      </a:r>
                      <a:r>
                        <a:rPr lang="en-US" sz="12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1" kern="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Jifei</a:t>
                      </a: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77190" marR="0" indent="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200" b="1" kern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909" marT="21564" marB="161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183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82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921A-4D36-4E24-A1A9-271A49FF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3AFF8F6-24ED-4B41-AA39-2182EAC07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 dirty="0"/>
              <a:t>You  have 15 minutes to do this.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4C863F6-D984-4A44-9F48-BE62A1AAF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194370"/>
              </p:ext>
            </p:extLst>
          </p:nvPr>
        </p:nvGraphicFramePr>
        <p:xfrm>
          <a:off x="685800" y="609600"/>
          <a:ext cx="6858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74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A9E14C-0E90-426E-AAA6-FB3A550A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5200"/>
              <a:t>In Randomly Assigned Groups: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D4BC6A6-2B63-4665-AC06-0BB11CC01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484387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89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1F13A-053F-421C-96A3-20AA72B59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1" r="1131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5E442-D7F7-4616-A5D4-0265793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Data-drive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895C-4615-4A5C-B1F3-97BA1F30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Goes beyond numbers, analysis, and charts. </a:t>
            </a:r>
          </a:p>
          <a:p>
            <a:r>
              <a:rPr lang="en-US" sz="2000" dirty="0"/>
              <a:t>It’s about reconfiguring your decision-making approach to align with fundamental business processes. </a:t>
            </a:r>
          </a:p>
          <a:p>
            <a:r>
              <a:rPr lang="en-US" sz="2000" dirty="0"/>
              <a:t>Every department should be connected to the data.</a:t>
            </a:r>
          </a:p>
        </p:txBody>
      </p:sp>
    </p:spTree>
    <p:extLst>
      <p:ext uri="{BB962C8B-B14F-4D97-AF65-F5344CB8AC3E}">
        <p14:creationId xmlns:p14="http://schemas.microsoft.com/office/powerpoint/2010/main" val="129243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CBB5-F323-4BDB-B6F2-FC951D5F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an organization’s data-driven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E244-11C8-40B0-8D1C-AFA1CAC4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needs to be made available and regarded as the primary tool for daily decision-making by the entire organization. </a:t>
            </a:r>
          </a:p>
          <a:p>
            <a:r>
              <a:rPr lang="en-US" dirty="0"/>
              <a:t>Being transparent with your analytic insights can shape data across the organization. </a:t>
            </a:r>
          </a:p>
          <a:p>
            <a:r>
              <a:rPr lang="en-US" dirty="0"/>
              <a:t>Data literacy across the organization is needed: the ability to read, understand, create, and communicate data as information</a:t>
            </a:r>
          </a:p>
          <a:p>
            <a:r>
              <a:rPr lang="en-US" dirty="0"/>
              <a:t>Knowing the right ways to analyze and prepare guidance resulting from the data can build commitment with stakeholders. </a:t>
            </a:r>
          </a:p>
          <a:p>
            <a:r>
              <a:rPr lang="en-US" dirty="0"/>
              <a:t>The organization needs to be open to learning and adapting based on what the numbers tell them, vs assumption decision-making.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5E8D7-31C5-4433-9316-BC6E8EF5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7" y="681037"/>
            <a:ext cx="4080879" cy="1788811"/>
          </a:xfrm>
        </p:spPr>
        <p:txBody>
          <a:bodyPr>
            <a:normAutofit/>
          </a:bodyPr>
          <a:lstStyle/>
          <a:p>
            <a:r>
              <a:rPr lang="en-US" sz="4000"/>
              <a:t>Upstreaming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D9CF-ECEB-461E-AA6E-098CA93E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09" y="2570561"/>
            <a:ext cx="4080880" cy="3546801"/>
          </a:xfrm>
        </p:spPr>
        <p:txBody>
          <a:bodyPr>
            <a:normAutofit/>
          </a:bodyPr>
          <a:lstStyle/>
          <a:p>
            <a:r>
              <a:rPr lang="en-US" sz="2000" dirty="0"/>
              <a:t>Upstreaming is the flow of resources or information or data from the lower-level employees up through to the CEO.   </a:t>
            </a:r>
          </a:p>
          <a:p>
            <a:r>
              <a:rPr lang="en-US" sz="2000" dirty="0"/>
              <a:t>Upstreaming drives the organization to ensure root cause analysis, identify and resolve issues and/or mitigate risks at that point.</a:t>
            </a: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A783CD55-1776-4C75-9A8F-D1179C0C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9A4B2-B509-4171-9800-D72EEC705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88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7.2.1524"/>
  <p:tag name="SLIDO_PRESENTATION_ID" val="00000000-0000-0000-0000-000000000000"/>
  <p:tag name="SLIDO_EVENT_UUID" val="61bbb9ef-a832-418f-b5ce-e74dd21f2b0c"/>
  <p:tag name="SLIDO_EVENT_SECTION_UUID" val="1e4fb4ce-f740-42e1-9cd2-2c6c0d785a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TkwNDAyMTF9"/>
  <p:tag name="SLIDO_TYPE" val="SlidoPoll"/>
  <p:tag name="SLIDO_POLL_UUID" val="5964d4d1-f64e-49ef-876c-5a4a397e01fd"/>
  <p:tag name="SLIDO_TIMELINE" val="W3sicG9sbFF1ZXN0aW9uVXVpZCI6ImYxMGI1OTI1LTU5NGYtNDFiMC04NWY3LWYxNzM1ZjA1MDc2NiIsInNob3dSZXN1bHRzIjp0cnVlLCJzaG93Q29ycmVjdEFuc3dlcnMiOmZhbHNlLCJ2b3RpbmdMb2NrZWQiOmZhbHNlfV0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TkwMTAxOTN9"/>
  <p:tag name="SLIDO_TYPE" val="SlidoPoll"/>
  <p:tag name="SLIDO_POLL_UUID" val="c1770864-c38d-4b63-a820-c2ea9d64bba5"/>
  <p:tag name="SLIDO_TIMELINE" val="W3sicG9sbFF1ZXN0aW9uVXVpZCI6ImNjNTJmMjc5LTQ5YjAtNDgxZS04ZWVmLTMzNDM2ZjMwYjJhNiIsInNob3dSZXN1bHRzIjp0cnVlLCJzaG93Q29ycmVjdEFuc3dlcnMiOmZhbHNlLCJ2b3RpbmdMb2NrZWQiOmZhbHNlfV0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TkwMTA1MjN9"/>
  <p:tag name="SLIDO_TYPE" val="SlidoPoll"/>
  <p:tag name="SLIDO_POLL_UUID" val="ce522d9a-7749-486e-b00e-cb59be0259c6"/>
  <p:tag name="SLIDO_TIMELINE" val="W3sicG9sbFF1ZXN0aW9uVXVpZCI6ImYwNmYzYzE1LWI2NzUtNGFiYi05YTQxLWY5ZmI2YTFlM2UyYS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TkwMTgzODF9"/>
  <p:tag name="SLIDO_TYPE" val="SlidoPoll"/>
  <p:tag name="SLIDO_POLL_UUID" val="142f3ad4-62f0-4bab-b276-5b9463eefc79"/>
  <p:tag name="SLIDO_TIMELINE" val="W3sicG9sbFF1ZXN0aW9uVXVpZCI6ImM5ODA5MjZlLTY0NzktNDYzMS1hNDYwLTdkMWI5ZDlhMzA1MSIsInNob3dSZXN1bHRzIjp0cnVlLCJzaG93Q29ycmVjdEFuc3dlcnMiOmZhbHNlLCJ2b3RpbmdMb2NrZWQiOmZhbHNlfV0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1195</Words>
  <Application>Microsoft Office PowerPoint</Application>
  <PresentationFormat>Widescreen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Office Theme</vt:lpstr>
      <vt:lpstr>ALY 6060</vt:lpstr>
      <vt:lpstr>Objectives</vt:lpstr>
      <vt:lpstr>Review Readings</vt:lpstr>
      <vt:lpstr>Readings Assigned to Each Student</vt:lpstr>
      <vt:lpstr>Instructions</vt:lpstr>
      <vt:lpstr>In Randomly Assigned Groups:</vt:lpstr>
      <vt:lpstr>Data-drive culture</vt:lpstr>
      <vt:lpstr>Improving an organization’s data-driven culture</vt:lpstr>
      <vt:lpstr>Upstreaming</vt:lpstr>
      <vt:lpstr>PowerPoint Presentation</vt:lpstr>
      <vt:lpstr>Assessing and understanding the culture is key</vt:lpstr>
      <vt:lpstr>PowerPoint Presentation</vt:lpstr>
      <vt:lpstr>PowerPoint Presentation</vt:lpstr>
      <vt:lpstr>5 stages of data-driven maturity</vt:lpstr>
      <vt:lpstr>PowerPoint Presentation</vt:lpstr>
      <vt:lpstr>PowerPoint Presentation</vt:lpstr>
      <vt:lpstr>Reflect on This Organization</vt:lpstr>
      <vt:lpstr>10 dimensions of data-driven maturity</vt:lpstr>
      <vt:lpstr>Assess the data-driven maturity of an organization you know</vt:lpstr>
      <vt:lpstr>Discuss</vt:lpstr>
      <vt:lpstr>Results</vt:lpstr>
      <vt:lpstr>Results</vt:lpstr>
      <vt:lpstr>Results</vt:lpstr>
      <vt:lpstr>PowerPoint Presentation</vt:lpstr>
      <vt:lpstr>Week 2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Gracia, Susan</dc:creator>
  <cp:lastModifiedBy>Gracia, Susan</cp:lastModifiedBy>
  <cp:revision>19</cp:revision>
  <dcterms:created xsi:type="dcterms:W3CDTF">2021-04-20T17:47:03Z</dcterms:created>
  <dcterms:modified xsi:type="dcterms:W3CDTF">2021-04-21T23:34:13Z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0.17.2.1524</vt:lpwstr>
  </property>
</Properties>
</file>