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5B8A"/>
    <a:srgbClr val="0432FF"/>
    <a:srgbClr val="ED7E2F"/>
    <a:srgbClr val="25D8CB"/>
    <a:srgbClr val="408000"/>
    <a:srgbClr val="800080"/>
    <a:srgbClr val="008080"/>
    <a:srgbClr val="4969C0"/>
    <a:srgbClr val="4D73C0"/>
    <a:srgbClr val="235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7" autoAdjust="0"/>
    <p:restoredTop sz="90982" autoAdjust="0"/>
  </p:normalViewPr>
  <p:slideViewPr>
    <p:cSldViewPr snapToGrid="0" snapToObjects="1">
      <p:cViewPr varScale="1">
        <p:scale>
          <a:sx n="86" d="100"/>
          <a:sy n="86" d="100"/>
        </p:scale>
        <p:origin x="1704" y="200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20DF6-16E2-594E-A8C1-7BF53923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6" y="1684730"/>
            <a:ext cx="8128000" cy="420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830"/>
            <a:ext cx="9144000" cy="828806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Incremental Reach per 1,000 Impressions</a:t>
            </a:r>
            <a:br>
              <a:rPr lang="en-US" dirty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Digital platforms proved successful at reaching new viewers later in the campaign that were not exposed to TV ads.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27181-019B-F046-A51D-D9B35E438C90}"/>
              </a:ext>
            </a:extLst>
          </p:cNvPr>
          <p:cNvSpPr/>
          <p:nvPr/>
        </p:nvSpPr>
        <p:spPr>
          <a:xfrm>
            <a:off x="224852" y="1409077"/>
            <a:ext cx="3387778" cy="4616971"/>
          </a:xfrm>
          <a:prstGeom prst="rect">
            <a:avLst/>
          </a:prstGeom>
          <a:noFill/>
          <a:ln>
            <a:solidFill>
              <a:srgbClr val="355B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5E5C7C-676C-D74A-88BC-CB1A6A0165E5}"/>
              </a:ext>
            </a:extLst>
          </p:cNvPr>
          <p:cNvSpPr/>
          <p:nvPr/>
        </p:nvSpPr>
        <p:spPr>
          <a:xfrm>
            <a:off x="3793034" y="1409077"/>
            <a:ext cx="4946232" cy="4616971"/>
          </a:xfrm>
          <a:prstGeom prst="rect">
            <a:avLst/>
          </a:prstGeom>
          <a:noFill/>
          <a:ln>
            <a:solidFill>
              <a:srgbClr val="355B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31E81C-EB5A-9F4F-91A0-AC350789DC09}"/>
              </a:ext>
            </a:extLst>
          </p:cNvPr>
          <p:cNvSpPr/>
          <p:nvPr/>
        </p:nvSpPr>
        <p:spPr>
          <a:xfrm>
            <a:off x="6261253" y="4629127"/>
            <a:ext cx="1296649" cy="1213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93B2E-BA8E-3C4E-B804-CE0C84366C87}"/>
              </a:ext>
            </a:extLst>
          </p:cNvPr>
          <p:cNvSpPr txBox="1"/>
          <p:nvPr/>
        </p:nvSpPr>
        <p:spPr>
          <a:xfrm>
            <a:off x="5493294" y="1943547"/>
            <a:ext cx="26463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While TV impressions initially reached many viewers who would NOT have seen the ad via other platforms, by weeks 4 and 5, the reach effectiveness across platforms was much more similar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198008-2650-B349-9768-3669D0CF1AC5}"/>
              </a:ext>
            </a:extLst>
          </p:cNvPr>
          <p:cNvSpPr txBox="1"/>
          <p:nvPr/>
        </p:nvSpPr>
        <p:spPr>
          <a:xfrm>
            <a:off x="2123847" y="1699720"/>
            <a:ext cx="140243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For every 1,000 TV impressions delivered, about .11% of TV Only reach was added compared to 0.5% reach gained via digital platforms.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1B77D9-9553-4840-8BDE-4AB22213E73B}"/>
              </a:ext>
            </a:extLst>
          </p:cNvPr>
          <p:cNvCxnSpPr>
            <a:cxnSpLocks/>
          </p:cNvCxnSpPr>
          <p:nvPr/>
        </p:nvCxnSpPr>
        <p:spPr>
          <a:xfrm flipH="1">
            <a:off x="6910466" y="3146269"/>
            <a:ext cx="209862" cy="1452878"/>
          </a:xfrm>
          <a:prstGeom prst="line">
            <a:avLst/>
          </a:prstGeom>
          <a:ln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Arrow 31">
            <a:extLst>
              <a:ext uri="{FF2B5EF4-FFF2-40B4-BE49-F238E27FC236}">
                <a16:creationId xmlns:a16="http://schemas.microsoft.com/office/drawing/2014/main" id="{90B995A0-8CCB-3D4D-9D44-F0CE6D569189}"/>
              </a:ext>
            </a:extLst>
          </p:cNvPr>
          <p:cNvSpPr/>
          <p:nvPr/>
        </p:nvSpPr>
        <p:spPr>
          <a:xfrm flipH="1">
            <a:off x="1632982" y="2268787"/>
            <a:ext cx="475351" cy="55463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51144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551396</TotalTime>
  <Words>65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Incremental Reach per 1,000 Impressions Digital platforms proved successful at reaching new viewers later in the campaign that were not exposed to TV ads.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1365</cp:revision>
  <cp:lastPrinted>2016-01-16T00:21:53Z</cp:lastPrinted>
  <dcterms:created xsi:type="dcterms:W3CDTF">2011-04-24T19:11:51Z</dcterms:created>
  <dcterms:modified xsi:type="dcterms:W3CDTF">2019-07-01T17:53:55Z</dcterms:modified>
</cp:coreProperties>
</file>