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7E2F"/>
    <a:srgbClr val="0432FF"/>
    <a:srgbClr val="25D8CB"/>
    <a:srgbClr val="408000"/>
    <a:srgbClr val="800080"/>
    <a:srgbClr val="008080"/>
    <a:srgbClr val="4969C0"/>
    <a:srgbClr val="4D73C0"/>
    <a:srgbClr val="235594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8" autoAdjust="0"/>
    <p:restoredTop sz="90982" autoAdjust="0"/>
  </p:normalViewPr>
  <p:slideViewPr>
    <p:cSldViewPr snapToGrid="0" snapToObjects="1">
      <p:cViewPr varScale="1">
        <p:scale>
          <a:sx n="86" d="100"/>
          <a:sy n="86" d="100"/>
        </p:scale>
        <p:origin x="824" y="200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1146C2-419B-C741-A418-336467DE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" y="1738546"/>
            <a:ext cx="5308573" cy="3785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830"/>
            <a:ext cx="9144000" cy="828806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Top competitors remain present, with an increase in use of XBX 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CD76B-5412-C14F-8B6A-8A197611CD0D}"/>
              </a:ext>
            </a:extLst>
          </p:cNvPr>
          <p:cNvSpPr txBox="1"/>
          <p:nvPr/>
        </p:nvSpPr>
        <p:spPr>
          <a:xfrm>
            <a:off x="5629284" y="1808862"/>
            <a:ext cx="302895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◉ </a:t>
            </a:r>
            <a:r>
              <a:rPr lang="en-US" sz="1400" b="1" dirty="0"/>
              <a:t>Reduction in in-house solutions continues: </a:t>
            </a:r>
            <a:r>
              <a:rPr lang="en-US" sz="1400" dirty="0"/>
              <a:t>likely because of the shifting mix of our customer base</a:t>
            </a:r>
          </a:p>
          <a:p>
            <a:endParaRPr lang="en-US" sz="1400" dirty="0"/>
          </a:p>
          <a:p>
            <a:r>
              <a:rPr lang="en-US" sz="1400" dirty="0"/>
              <a:t>◉ </a:t>
            </a:r>
            <a:r>
              <a:rPr lang="en-US" sz="1400" b="1" dirty="0"/>
              <a:t>PrintPresse gains importance</a:t>
            </a:r>
            <a:r>
              <a:rPr lang="en-US" sz="1400" dirty="0"/>
              <a:t>—it’s becoming a bigger threat due to the nature of its offering (integrated, high quality)</a:t>
            </a:r>
          </a:p>
          <a:p>
            <a:endParaRPr lang="en-US" sz="1400" dirty="0"/>
          </a:p>
          <a:p>
            <a:r>
              <a:rPr lang="en-US" sz="1400" dirty="0"/>
              <a:t>◉ </a:t>
            </a:r>
            <a:r>
              <a:rPr lang="en-US" sz="1400" b="1" dirty="0"/>
              <a:t>XBX’s business-centric offering is gaining ground, </a:t>
            </a:r>
            <a:r>
              <a:rPr lang="en-US" sz="1400" dirty="0"/>
              <a:t>while Pring4Cheap and CustomPrint show a decrease. At the same time, XBX has seen slippage in their standard offering.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483EA-5A26-E74D-9BBB-ACC7AB840128}"/>
              </a:ext>
            </a:extLst>
          </p:cNvPr>
          <p:cNvSpPr/>
          <p:nvPr/>
        </p:nvSpPr>
        <p:spPr>
          <a:xfrm>
            <a:off x="871538" y="4100513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690889-C331-8B4F-9E23-7A03E9F49571}"/>
              </a:ext>
            </a:extLst>
          </p:cNvPr>
          <p:cNvSpPr/>
          <p:nvPr/>
        </p:nvSpPr>
        <p:spPr>
          <a:xfrm>
            <a:off x="2008314" y="4169095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793318-A8E2-7345-AE92-58952CB945F6}"/>
              </a:ext>
            </a:extLst>
          </p:cNvPr>
          <p:cNvSpPr/>
          <p:nvPr/>
        </p:nvSpPr>
        <p:spPr>
          <a:xfrm>
            <a:off x="3771598" y="4043361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8151144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548368</TotalTime>
  <Words>86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Top competitors remain present, with an increase in use of XBX Business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1361</cp:revision>
  <cp:lastPrinted>2016-01-16T00:21:53Z</cp:lastPrinted>
  <dcterms:created xsi:type="dcterms:W3CDTF">2011-04-24T19:11:51Z</dcterms:created>
  <dcterms:modified xsi:type="dcterms:W3CDTF">2019-08-06T21:44:04Z</dcterms:modified>
</cp:coreProperties>
</file>