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  <a:srgbClr val="800080"/>
    <a:srgbClr val="008080"/>
    <a:srgbClr val="4969C0"/>
    <a:srgbClr val="4D73C0"/>
    <a:srgbClr val="235594"/>
    <a:srgbClr val="FF0080"/>
    <a:srgbClr val="1EB947"/>
    <a:srgbClr val="00804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928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title</a:t>
            </a:r>
          </a:p>
        </c:rich>
      </c:tx>
      <c:layout>
        <c:manualLayout>
          <c:xMode val="edge"/>
          <c:yMode val="edge"/>
          <c:x val="8.4765903218471297E-4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8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C-264D-8899-D41E83391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0605080"/>
        <c:axId val="-2006831304"/>
      </c:lineChart>
      <c:catAx>
        <c:axId val="-2050605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solidFill>
                      <a:srgbClr val="7F7F7F"/>
                    </a:solidFill>
                  </a:defRPr>
                </a:pPr>
                <a:r>
                  <a:rPr lang="en-US" sz="1600" b="0" dirty="0">
                    <a:solidFill>
                      <a:srgbClr val="7F7F7F"/>
                    </a:solidFill>
                  </a:rPr>
                  <a:t>AXIS TITLE</a:t>
                </a:r>
              </a:p>
            </c:rich>
          </c:tx>
          <c:layout>
            <c:manualLayout>
              <c:xMode val="edge"/>
              <c:yMode val="edge"/>
              <c:x val="7.9129821619382604E-2"/>
              <c:y val="0.9306250000000000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rgbClr val="7F7F7F"/>
                </a:solidFill>
              </a:defRPr>
            </a:pPr>
            <a:endParaRPr lang="en-US"/>
          </a:p>
        </c:txPr>
        <c:crossAx val="-2006831304"/>
        <c:crosses val="autoZero"/>
        <c:auto val="1"/>
        <c:lblAlgn val="ctr"/>
        <c:lblOffset val="100"/>
        <c:noMultiLvlLbl val="0"/>
      </c:catAx>
      <c:valAx>
        <c:axId val="-20068313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AXIS TITLE</a:t>
                </a:r>
              </a:p>
            </c:rich>
          </c:tx>
          <c:layout>
            <c:manualLayout>
              <c:xMode val="edge"/>
              <c:yMode val="edge"/>
              <c:x val="1.0885004761118224E-2"/>
              <c:y val="0.114790108267716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2050605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Words make data accessible!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80067959"/>
              </p:ext>
            </p:extLst>
          </p:nvPr>
        </p:nvGraphicFramePr>
        <p:xfrm>
          <a:off x="296919" y="1766522"/>
          <a:ext cx="816719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2583" y="2136395"/>
            <a:ext cx="222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7F7F7F"/>
                </a:solidFill>
              </a:rPr>
              <a:t>Annotate important points directly </a:t>
            </a:r>
          </a:p>
          <a:p>
            <a:pPr algn="r"/>
            <a:r>
              <a:rPr lang="en-US" sz="1600" dirty="0">
                <a:solidFill>
                  <a:srgbClr val="7F7F7F"/>
                </a:solidFill>
              </a:rPr>
              <a:t>on graph</a:t>
            </a:r>
          </a:p>
        </p:txBody>
      </p:sp>
      <p:sp>
        <p:nvSpPr>
          <p:cNvPr id="8" name="Oval 7"/>
          <p:cNvSpPr/>
          <p:nvPr/>
        </p:nvSpPr>
        <p:spPr>
          <a:xfrm>
            <a:off x="6735426" y="2733436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 cmpd="sng">
            <a:solidFill>
              <a:schemeClr val="bg1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615" y="5953325"/>
            <a:ext cx="853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Any time you show data, you should have a footnote with the data source, as of date, and necessary assumptions and/or methodology (given your situation and audience).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57921" y="1119420"/>
            <a:ext cx="85361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595959"/>
                </a:solidFill>
              </a:rPr>
              <a:t>Recommendation: </a:t>
            </a:r>
            <a:r>
              <a:rPr lang="en-AU" sz="2400" b="1" dirty="0">
                <a:solidFill>
                  <a:schemeClr val="accent1"/>
                </a:solidFill>
              </a:rPr>
              <a:t>use text to highlight key points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548213</TotalTime>
  <Words>59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Words make data accessible!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1349</cp:revision>
  <cp:lastPrinted>2016-01-16T00:21:53Z</cp:lastPrinted>
  <dcterms:created xsi:type="dcterms:W3CDTF">2011-04-24T19:11:51Z</dcterms:created>
  <dcterms:modified xsi:type="dcterms:W3CDTF">2019-01-04T19:01:38Z</dcterms:modified>
</cp:coreProperties>
</file>