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  <a:srgbClr val="800080"/>
    <a:srgbClr val="008080"/>
    <a:srgbClr val="4969C0"/>
    <a:srgbClr val="4D73C0"/>
    <a:srgbClr val="235594"/>
    <a:srgbClr val="FF0080"/>
    <a:srgbClr val="1EB947"/>
    <a:srgbClr val="00804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928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3C7B-D3DA-8844-8775-197B82FE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3" y="1135088"/>
            <a:ext cx="7525048" cy="4741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What’s the story?</a:t>
            </a:r>
          </a:p>
        </p:txBody>
      </p:sp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548216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What’s the story?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1352</cp:revision>
  <cp:lastPrinted>2016-01-16T00:21:53Z</cp:lastPrinted>
  <dcterms:created xsi:type="dcterms:W3CDTF">2011-04-24T19:11:51Z</dcterms:created>
  <dcterms:modified xsi:type="dcterms:W3CDTF">2019-07-01T18:00:28Z</dcterms:modified>
</cp:coreProperties>
</file>