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274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0AD47"/>
    <a:srgbClr val="70AE48"/>
    <a:srgbClr val="25C650"/>
    <a:srgbClr val="008040"/>
    <a:srgbClr val="1B8637"/>
    <a:srgbClr val="FEC909"/>
    <a:srgbClr val="1089D6"/>
    <a:srgbClr val="C78113"/>
    <a:srgbClr val="FFCC6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 autoAdjust="0"/>
    <p:restoredTop sz="99780" autoAdjust="0"/>
  </p:normalViewPr>
  <p:slideViewPr>
    <p:cSldViewPr snapToGrid="0" snapToObjects="1">
      <p:cViewPr varScale="1">
        <p:scale>
          <a:sx n="96" d="100"/>
          <a:sy n="96" d="100"/>
        </p:scale>
        <p:origin x="1768" y="168"/>
      </p:cViewPr>
      <p:guideLst>
        <p:guide orient="horz" pos="2971"/>
        <p:guide pos="2880"/>
      </p:guideLst>
    </p:cSldViewPr>
  </p:slideViewPr>
  <p:outlineViewPr>
    <p:cViewPr>
      <p:scale>
        <a:sx n="33" d="100"/>
        <a:sy n="33" d="100"/>
      </p:scale>
      <p:origin x="0" y="69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02DBA-FE1F-4C49-A0D6-4DCD74D5EED3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32F42-68E2-D44D-B344-70332891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6793-A62D-0F45-8D85-8CC5992DFD02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4225E-158A-804E-B575-D429C65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4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prstGeom prst="rect">
            <a:avLst/>
          </a:prstGeom>
          <a:solidFill>
            <a:srgbClr val="262626"/>
          </a:solidFill>
        </p:spPr>
        <p:txBody>
          <a:bodyPr vert="horz" lIns="274320" tIns="45720" rIns="27432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13" y="1043712"/>
            <a:ext cx="8692100" cy="528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Tx/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9577B6-8639-0249-9429-F8D0D28A3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89" y="988115"/>
            <a:ext cx="8137001" cy="5493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Sophistication increasing with time &amp; 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5252" y="3294525"/>
            <a:ext cx="337912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Sophistication increases with age</a:t>
            </a:r>
          </a:p>
          <a:p>
            <a:pPr algn="r"/>
            <a:endParaRPr lang="en-US" sz="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sz="1100" dirty="0">
                <a:solidFill>
                  <a:srgbClr val="7F7F7F"/>
                </a:solidFill>
              </a:rPr>
              <a:t>The proportion of revenue from Feature Z generally increases with advertiser tenure. </a:t>
            </a:r>
            <a:r>
              <a:rPr lang="en-US" sz="1100" dirty="0">
                <a:solidFill>
                  <a:srgbClr val="70AE48"/>
                </a:solidFill>
              </a:rPr>
              <a:t>By 16 quarters of advertising, 50% of revenue came from Feature Z for those first creating an ad in 2015. </a:t>
            </a:r>
            <a:r>
              <a:rPr lang="en-US" sz="1100" dirty="0">
                <a:solidFill>
                  <a:srgbClr val="7F7F7F"/>
                </a:solidFill>
              </a:rPr>
              <a:t>Given the increase in sophistication over time, this may end up being even higher for more recent cohorts.</a:t>
            </a:r>
          </a:p>
          <a:p>
            <a:pPr algn="r"/>
            <a:endParaRPr lang="en-US" sz="2000" dirty="0">
              <a:solidFill>
                <a:srgbClr val="7F7F7F"/>
              </a:solidFill>
            </a:endParaRP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action is needed at this time</a:t>
            </a:r>
          </a:p>
          <a:p>
            <a:pPr algn="r"/>
            <a:endParaRPr lang="en-US" sz="200" dirty="0">
              <a:solidFill>
                <a:srgbClr val="7F7F7F"/>
              </a:solidFill>
            </a:endParaRPr>
          </a:p>
          <a:p>
            <a:pPr algn="r"/>
            <a:r>
              <a:rPr lang="en-US" sz="1100" dirty="0">
                <a:solidFill>
                  <a:srgbClr val="7F7F7F"/>
                </a:solidFill>
              </a:rPr>
              <a:t>We will continue to monitor and </a:t>
            </a:r>
          </a:p>
          <a:p>
            <a:pPr algn="r"/>
            <a:r>
              <a:rPr lang="en-US" sz="1100" dirty="0">
                <a:solidFill>
                  <a:srgbClr val="7F7F7F"/>
                </a:solidFill>
              </a:rPr>
              <a:t>report back if things change.</a:t>
            </a:r>
          </a:p>
          <a:p>
            <a:pPr algn="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4928" y="1435308"/>
            <a:ext cx="386041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Sophistication increases with time</a:t>
            </a:r>
          </a:p>
          <a:p>
            <a:endParaRPr lang="en-US" sz="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proportion of revenue from Feature Z is higher sooner:</a:t>
            </a:r>
          </a:p>
          <a:p>
            <a:r>
              <a:rPr lang="en-US" sz="1100" dirty="0">
                <a:solidFill>
                  <a:srgbClr val="0070C0"/>
                </a:solidFill>
              </a:rPr>
              <a:t>28% of revenue was generated through Feature Z within the first quarter advertising for new advertisers in 2019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compared to 15% for those creating </a:t>
            </a: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their first ad in 2015.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5A829-89D4-2A48-98D3-0A2093F31C59}"/>
              </a:ext>
            </a:extLst>
          </p:cNvPr>
          <p:cNvSpPr txBox="1"/>
          <p:nvPr/>
        </p:nvSpPr>
        <p:spPr>
          <a:xfrm>
            <a:off x="1026769" y="6494875"/>
            <a:ext cx="6089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Data source: PearlAD Database, as of March 31, 2019.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B602F6E5-773E-9D43-BF6C-852A837F88CD}"/>
              </a:ext>
            </a:extLst>
          </p:cNvPr>
          <p:cNvSpPr txBox="1"/>
          <p:nvPr/>
        </p:nvSpPr>
        <p:spPr>
          <a:xfrm>
            <a:off x="7290905" y="1495564"/>
            <a:ext cx="787400" cy="4191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rgbClr val="70AD47"/>
                </a:solidFill>
                <a:latin typeface="Arial"/>
                <a:cs typeface="Arial"/>
              </a:rPr>
              <a:t>2015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AFA1780-6110-7F4B-AF39-8E8522AB9025}"/>
              </a:ext>
            </a:extLst>
          </p:cNvPr>
          <p:cNvSpPr txBox="1"/>
          <p:nvPr/>
        </p:nvSpPr>
        <p:spPr>
          <a:xfrm>
            <a:off x="5341177" y="2031172"/>
            <a:ext cx="787400" cy="2921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rgbClr val="7F7F7F"/>
                </a:solidFill>
                <a:latin typeface="Arial"/>
                <a:cs typeface="Arial"/>
              </a:rPr>
              <a:t>2016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24D7B741-E8BB-C14F-9CDC-DCBF52C1B1C9}"/>
              </a:ext>
            </a:extLst>
          </p:cNvPr>
          <p:cNvSpPr txBox="1"/>
          <p:nvPr/>
        </p:nvSpPr>
        <p:spPr>
          <a:xfrm>
            <a:off x="4207012" y="2310572"/>
            <a:ext cx="787400" cy="3556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rgbClr val="7F7F7F"/>
                </a:solidFill>
                <a:latin typeface="Arial"/>
                <a:cs typeface="Arial"/>
              </a:rPr>
              <a:t>2017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335FC5B9-DB87-FD4D-8011-7D16A4AFB239}"/>
              </a:ext>
            </a:extLst>
          </p:cNvPr>
          <p:cNvSpPr txBox="1"/>
          <p:nvPr/>
        </p:nvSpPr>
        <p:spPr>
          <a:xfrm>
            <a:off x="2716696" y="2807528"/>
            <a:ext cx="673100" cy="3429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rgbClr val="7F7F7F"/>
                </a:solidFill>
                <a:latin typeface="Arial"/>
                <a:cs typeface="Arial"/>
              </a:rPr>
              <a:t>2018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0342718-94AF-3249-86C7-A6F655CC2A3F}"/>
              </a:ext>
            </a:extLst>
          </p:cNvPr>
          <p:cNvSpPr txBox="1"/>
          <p:nvPr/>
        </p:nvSpPr>
        <p:spPr>
          <a:xfrm>
            <a:off x="1277732" y="2884832"/>
            <a:ext cx="787400" cy="3175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accent1"/>
                </a:solidFill>
                <a:latin typeface="Arial"/>
                <a:cs typeface="Arial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940392762"/>
      </p:ext>
    </p:extLst>
  </p:cSld>
  <p:clrMapOvr>
    <a:masterClrMapping/>
  </p:clrMapOvr>
</p:sld>
</file>

<file path=ppt/theme/theme1.xml><?xml version="1.0" encoding="utf-8"?>
<a:theme xmlns:a="http://schemas.openxmlformats.org/drawingml/2006/main" name="storytelling with d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l"/>
        </a:scene3d>
        <a:sp3d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storytelling with data.thmx</Template>
  <TotalTime>417125</TotalTime>
  <Words>150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 2</vt:lpstr>
      <vt:lpstr>storytelling with data</vt:lpstr>
      <vt:lpstr>Sophistication increasing with time &amp; age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Roberts User</dc:creator>
  <cp:lastModifiedBy>Cole Knaflic</cp:lastModifiedBy>
  <cp:revision>1271</cp:revision>
  <cp:lastPrinted>2013-05-19T20:57:50Z</cp:lastPrinted>
  <dcterms:created xsi:type="dcterms:W3CDTF">2011-04-24T19:11:51Z</dcterms:created>
  <dcterms:modified xsi:type="dcterms:W3CDTF">2019-07-02T09:26:55Z</dcterms:modified>
</cp:coreProperties>
</file>