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0265-636C-7047-B53C-62805724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A3A17-1C38-1C44-87FE-CE6A2CED4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486F-D390-1241-9FAE-5A2758D8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BB14-BE5C-1642-BCFF-679FAF78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8485-105C-C841-89B0-22644CC2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DB0F-203D-C94D-9E50-01DAD0A3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44B0D-0615-B648-8541-C30FCEAE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039A-740D-CA45-8B14-31EB9709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E4FD-DCF9-7F43-BC27-FC10361F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DC10-10C0-9B49-B642-C9281E0C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6E87F-B57A-F740-AC2D-8867B9977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C7392-EA52-DB4B-BC9F-D497A0617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29AF-123C-A54C-BDDD-7CEE4DA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1169-7835-7849-BAB8-F539A51A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CA6E-23B5-474F-B05D-D340E1C5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D202-EF62-CA49-AFF4-03313A2D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B0D6-3BDA-0244-BB23-71606758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A05E-B60A-4B43-806B-C7399115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E818-AF66-7542-8709-2F168EE9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DA61-6812-CF41-AF91-98D590CB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00A4-724D-3345-B2FE-A44EEF94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519EB-125F-B741-8BE7-9D58A647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3941-C74E-464E-9A0E-F78598CC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600F-0846-B145-B0EE-8CEE2BA0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7452-487F-DF48-A7DE-7A6D2865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7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0759-9E7D-1F43-AD2F-B700872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EA59-C9D0-1940-99CD-191834D8D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B17E7-6740-8844-8291-72A32C9E4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99F99-F853-F445-B71C-660C2C2C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7D47B-7937-BE47-A118-00DA3010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2B986-FB8B-F542-A411-61C679F5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A1A0-36DB-5D4A-B55E-FF8E093C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C5DA-B6C2-BB43-9C23-032312FFA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3A912-45F9-354D-BDEC-EFF114BA0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A4A63-4419-194D-A668-116FFFB04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1305E-FFDF-C84D-9F04-FE7B81C63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F0EE9-425F-B24B-8D03-3E173CBD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11A00-58D6-284E-B1E2-C51FBDAA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43B5C-7031-6B4E-AE56-1902A7AA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9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50B9-80A5-1148-84EE-D290CE3D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A724C-8D52-EB4C-9E59-66CD1379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E3503-8B57-D048-AC41-53E83C76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08A22-90A3-8145-91E7-536B0D66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C06C0-0225-BE41-A1A3-6653648E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A80C9-6F7F-E14C-86B7-1FDDCBF9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89AD-F482-5D42-B05E-907CB6EC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F68D-A473-4D4D-B5D4-767B8889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4CEA-0CEE-E847-B9BE-D1203874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5C11C-B65F-7D46-95D2-B994BD680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3581-E5D4-EE42-85F2-C3BFE388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C240D-DC70-B540-B74C-6642CFA0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9B33-64BD-8347-A697-71197C27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E9BE-432C-5845-A6F4-8A8CD284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F556F-02E2-2040-B40F-1C9046114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78816-F6BF-AD47-AEC2-C4585949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2994-C105-EA48-B297-9D8508AB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7959-4AB8-4F4A-AA65-62C56F98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59A9F-3C51-0344-805D-3565AC33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5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8F7BE-7E48-C94B-A57A-3A2D2123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C3307-AD87-A04C-9FF8-80DC387D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FACA-F913-E446-B4C4-917A6FEE9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C1AF-B082-9D4A-9917-F8D7D5FD2B6F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A748-88BA-C849-9AAF-2D89956D1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739E-EFB7-014B-8EDE-274E725E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C8F5-43AB-8746-B974-2F96E876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191199-466C-C848-9E07-7DC9ECEB4B09}"/>
              </a:ext>
            </a:extLst>
          </p:cNvPr>
          <p:cNvSpPr txBox="1"/>
          <p:nvPr/>
        </p:nvSpPr>
        <p:spPr>
          <a:xfrm>
            <a:off x="385763" y="314319"/>
            <a:ext cx="942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2019 ABC Program Hiring Highlights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5F9CE9-022C-3143-94B1-69BDA94EE784}"/>
              </a:ext>
            </a:extLst>
          </p:cNvPr>
          <p:cNvCxnSpPr/>
          <p:nvPr/>
        </p:nvCxnSpPr>
        <p:spPr>
          <a:xfrm>
            <a:off x="314324" y="714430"/>
            <a:ext cx="9501187" cy="0"/>
          </a:xfrm>
          <a:prstGeom prst="line">
            <a:avLst/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FF7813-1638-5A46-A67B-5930D03C1BD4}"/>
              </a:ext>
            </a:extLst>
          </p:cNvPr>
          <p:cNvSpPr txBox="1"/>
          <p:nvPr/>
        </p:nvSpPr>
        <p:spPr>
          <a:xfrm>
            <a:off x="400051" y="900101"/>
            <a:ext cx="6157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Hiring Overview – 2019 Incoming Interns and Analysts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131 hires made across all ABC Programs. 3.60 GPA goal was slightly exceeded.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F222F3-15AD-2349-979C-A437FD5D1411}"/>
              </a:ext>
            </a:extLst>
          </p:cNvPr>
          <p:cNvSpPr/>
          <p:nvPr/>
        </p:nvSpPr>
        <p:spPr>
          <a:xfrm>
            <a:off x="6443663" y="1900232"/>
            <a:ext cx="2671762" cy="11287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2019 Hire Average GPA</a:t>
            </a:r>
          </a:p>
          <a:p>
            <a:pPr algn="ctr"/>
            <a:r>
              <a:rPr lang="en-US" b="1" dirty="0">
                <a:solidFill>
                  <a:srgbClr val="0432FF"/>
                </a:solidFill>
              </a:rPr>
              <a:t>3.66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AA454-6C38-2744-B55B-13CAB7E2B974}"/>
              </a:ext>
            </a:extLst>
          </p:cNvPr>
          <p:cNvSpPr txBox="1"/>
          <p:nvPr/>
        </p:nvSpPr>
        <p:spPr>
          <a:xfrm>
            <a:off x="400051" y="3444301"/>
            <a:ext cx="94154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Diversity Hiring Overview – 2019 Incoming Interns and Analysts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Female hiring target of 25% was exceeded (26%). Achieved ethnic diversity goal of 40%; however, five ethnically diverse candidates reneged on their offers. Ratio of diverse to non-diverse hires is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1:1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CBAD6-D11E-3E4F-87F6-F52B43654C26}"/>
              </a:ext>
            </a:extLst>
          </p:cNvPr>
          <p:cNvSpPr txBox="1"/>
          <p:nvPr/>
        </p:nvSpPr>
        <p:spPr>
          <a:xfrm>
            <a:off x="400051" y="6286501"/>
            <a:ext cx="9786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Diversity Category Type Key: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1" dirty="0">
                <a:solidFill>
                  <a:srgbClr val="0432FF"/>
                </a:solidFill>
              </a:rPr>
              <a:t>EF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Ethnically Diverse Female, </a:t>
            </a:r>
            <a:r>
              <a:rPr lang="en-US" sz="1100" b="1" dirty="0">
                <a:solidFill>
                  <a:srgbClr val="0432FF"/>
                </a:solidFill>
              </a:rPr>
              <a:t>EM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Ethnically Diverse Male, </a:t>
            </a:r>
            <a:r>
              <a:rPr lang="en-US" sz="1100" b="1" dirty="0">
                <a:solidFill>
                  <a:srgbClr val="0432FF"/>
                </a:solidFill>
              </a:rPr>
              <a:t>NEF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Non-Ethnically Diverse Female, and </a:t>
            </a:r>
            <a:r>
              <a:rPr lang="en-US" sz="1100" b="1" dirty="0">
                <a:solidFill>
                  <a:srgbClr val="0432FF"/>
                </a:solidFill>
              </a:rPr>
              <a:t>Non-</a:t>
            </a:r>
            <a:r>
              <a:rPr lang="en-US" sz="1100" b="1" dirty="0" err="1">
                <a:solidFill>
                  <a:srgbClr val="0432FF"/>
                </a:solidFill>
              </a:rPr>
              <a:t>Div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Caucasian Male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55A82-4671-364F-ADB2-45A7B263C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" y="1570336"/>
            <a:ext cx="5461000" cy="1690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31CCD-EECA-6547-BB7C-981E38573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7" y="4291740"/>
            <a:ext cx="3479800" cy="185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B405C-8279-124F-BCF6-5DB293F56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311" y="4395941"/>
            <a:ext cx="5664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9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Knaflic</dc:creator>
  <cp:lastModifiedBy>Cole Knaflic</cp:lastModifiedBy>
  <cp:revision>5</cp:revision>
  <dcterms:created xsi:type="dcterms:W3CDTF">2019-04-01T20:02:47Z</dcterms:created>
  <dcterms:modified xsi:type="dcterms:W3CDTF">2019-07-02T10:03:24Z</dcterms:modified>
</cp:coreProperties>
</file>