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7077075" cy="9363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7A3E-625E-46DA-B9B9-5EA2D07FE4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1EEC4-EF9E-48E7-9416-FAF69AA7BB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CF1B-7A19-4D76-B738-0C4233A3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34BBA-7BA9-4760-8CFA-94276150B42B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4C1A-9301-46B1-9795-9738AC08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96C3-B57A-4876-85FF-1C3E7F25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C7997-9BC0-455D-81B8-AD239ABDC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07980FD0-4E48-44D0-8B8F-1F20886618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86CCD8E8-D429-4CC8-8B21-5E21919EF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3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CB1E-DE23-48B0-8891-676AE6C7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C7C2A-4452-470C-B05D-1947F60ED374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EAA4-7471-4ECC-8ABC-E061932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0401-DADB-4495-BD06-C5A66A3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5274-C37D-4FA7-B070-16853133C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1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E458-7C10-46CA-8C76-D71C58AF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F8926-D139-443E-A18E-F88F4076C497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63DB-987D-4519-9A22-F5CBFC68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77D7-0259-496C-93F7-E7E680A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7ABE3-2913-46B3-AD30-241787D60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7B799-544D-4D9D-AC1D-F532A304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9DE30-1467-433B-B9B7-D71EBE54A1EA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6C7F1C-8B6E-4E4A-9F8E-59D413D7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535EB1-CA13-4339-BE59-5CFF464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6A74-63BB-4C04-B4E3-57A438FEF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F1DD2D-C3FF-4618-85F2-ED6616A9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51AF-B312-4196-B745-81E0C6482C86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7F443A-A39D-4C79-BE10-1CE4CE9A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43620-7F1E-4810-A1B5-0AE1B0F9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961A-FB73-4B12-8566-0FBDE5E0D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DEFD55-902A-4F86-B977-B708FA91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7C20-4371-42FA-BF0E-0D90E6515371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A87255-A907-46DB-979D-9A454752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C70306-23BB-459A-B525-03E9F182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64973-8E9D-43B4-BD34-0C7CF217C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0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1DFA67-2EEF-495F-B945-BDE0567E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77255-E2EE-4DA2-8EF4-47C887F9EDEF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BCD89E-28AD-4913-BE63-05FF622D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19B379-AD2C-45A4-AC20-E4BBB36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8AF01-C645-4833-9DA9-7839DB6D0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4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59FE71-AA1F-4851-A575-C20D8149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84015-8B87-4028-B02A-72523449B23C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BD255C-9A3E-4161-86D5-6106D6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444C5D-2C23-4FBA-A46B-1CDAE363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D98C-1925-4875-934F-D8C007E5E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08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1FE491-B638-4358-B409-891AC11B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18170-0D04-4E74-8FE4-BF4AAAFCADA2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09ABD0-B7F7-46AB-BD87-3988E3CB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BA2EC8-AB9D-4449-8B5B-213E832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BADF-24C5-41E6-97D5-734D44707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C30348FD-4D80-4F32-961F-89313A0C9C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9AC0-852C-4F93-BCA3-84ABEF96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173A6E-F3FF-421F-B462-60570BAAAAF4}" type="datetimeFigureOut">
              <a:rPr lang="en-US" altLang="en-US"/>
              <a:pPr>
                <a:defRPr/>
              </a:pPr>
              <a:t>2/20/2019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6D0C-5A72-4A18-80DF-A8E462633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B493-0423-4BC0-98BF-348E07422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888871-744A-4D81-9FDF-0E62360D2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5770BC5D-0A30-4EF4-9939-ED962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045D4AE8-B1CB-4A20-9BAB-68FB8745647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78A71-CB09-413F-8907-CEE7DF563B0F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1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>
            <a:extLst>
              <a:ext uri="{FF2B5EF4-FFF2-40B4-BE49-F238E27FC236}">
                <a16:creationId xmlns:a16="http://schemas.microsoft.com/office/drawing/2014/main" id="{83E0213C-12D1-4F4F-BE52-579F9E45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762000"/>
          </a:xfrm>
        </p:spPr>
        <p:txBody>
          <a:bodyPr/>
          <a:lstStyle/>
          <a:p>
            <a:r>
              <a:rPr lang="en-US" altLang="en-US" sz="6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Week 1 Material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23DFD-93DD-4AE7-B3C6-28CC51B1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– What you do to understand the data and figure out what might be noteworthy or interesting to highlight</a:t>
            </a:r>
          </a:p>
          <a:p>
            <a:pPr lvl="1"/>
            <a:r>
              <a:rPr lang="en-US" dirty="0"/>
              <a:t>Do not show all of the work you did</a:t>
            </a:r>
          </a:p>
          <a:p>
            <a:r>
              <a:rPr lang="en-US" dirty="0"/>
              <a:t>Explanatory – What the data actually telling 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B6FB6-25BD-46D7-A3E0-D3699A93F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v Explanatory</a:t>
            </a:r>
          </a:p>
        </p:txBody>
      </p:sp>
    </p:spTree>
    <p:extLst>
      <p:ext uri="{BB962C8B-B14F-4D97-AF65-F5344CB8AC3E}">
        <p14:creationId xmlns:p14="http://schemas.microsoft.com/office/powerpoint/2010/main" val="163774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8AF1D0-6AF9-4781-9DCF-592CB724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– audience</a:t>
            </a:r>
          </a:p>
          <a:p>
            <a:pPr lvl="1"/>
            <a:r>
              <a:rPr lang="en-US" dirty="0"/>
              <a:t>You – what is your relationship to the audience</a:t>
            </a:r>
          </a:p>
          <a:p>
            <a:r>
              <a:rPr lang="en-US" dirty="0"/>
              <a:t>What – what do you need your audience to know or do</a:t>
            </a:r>
          </a:p>
          <a:p>
            <a:pPr lvl="1"/>
            <a:r>
              <a:rPr lang="en-US" dirty="0"/>
              <a:t>Action or recommendation</a:t>
            </a:r>
          </a:p>
          <a:p>
            <a:r>
              <a:rPr lang="en-US" dirty="0"/>
              <a:t>How – What data is available to make my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DA94C-0ADD-497D-B350-37F2C28CD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Explanatory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0999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989E2-FFF6-4558-84E0-C4A55718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– Always have a recommendation or action item</a:t>
            </a:r>
          </a:p>
          <a:p>
            <a:r>
              <a:rPr lang="en-US" dirty="0"/>
              <a:t>Mechanism – how do you deliver your message: presentation vs e-mail</a:t>
            </a:r>
          </a:p>
          <a:p>
            <a:r>
              <a:rPr lang="en-US" dirty="0"/>
              <a:t>Tone – what tone do you want to convey – celebratory vs. cautionary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66B33E-23CF-4D5B-85FA-9EAA23AA5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What</a:t>
            </a:r>
          </a:p>
        </p:txBody>
      </p:sp>
    </p:spTree>
    <p:extLst>
      <p:ext uri="{BB962C8B-B14F-4D97-AF65-F5344CB8AC3E}">
        <p14:creationId xmlns:p14="http://schemas.microsoft.com/office/powerpoint/2010/main" val="423213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C6144-7345-4509-86BF-3A2AC7CC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13308-17C8-4E44-B67D-7A33B14D0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4E049-7760-41E5-8006-E32FE9A3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837"/>
            <a:ext cx="8458200" cy="58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AACE9-4757-4591-8747-7E53D621E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0" y="1905000"/>
            <a:ext cx="8022580" cy="46458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DC81E0-8585-44D9-8F38-10B23D62A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Consulting for Context </a:t>
            </a:r>
          </a:p>
        </p:txBody>
      </p:sp>
    </p:spTree>
    <p:extLst>
      <p:ext uri="{BB962C8B-B14F-4D97-AF65-F5344CB8AC3E}">
        <p14:creationId xmlns:p14="http://schemas.microsoft.com/office/powerpoint/2010/main" val="221292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54B5F3-EFBA-4F07-A117-00A9621D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17889"/>
            <a:ext cx="8077200" cy="53115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FF63F6-E255-4CCF-8FBB-2037223A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Storyboarding </a:t>
            </a:r>
          </a:p>
        </p:txBody>
      </p:sp>
    </p:spTree>
    <p:extLst>
      <p:ext uri="{BB962C8B-B14F-4D97-AF65-F5344CB8AC3E}">
        <p14:creationId xmlns:p14="http://schemas.microsoft.com/office/powerpoint/2010/main" val="353780187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258</TotalTime>
  <Words>124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Helvetica CE</vt:lpstr>
      <vt:lpstr>ITC New Baskerville Roman</vt:lpstr>
      <vt:lpstr>powerpoint_newNEU</vt:lpstr>
      <vt:lpstr>Week 1 Material</vt:lpstr>
      <vt:lpstr>Exploratory v Explanatory</vt:lpstr>
      <vt:lpstr>Explanatory analysis</vt:lpstr>
      <vt:lpstr>More on What</vt:lpstr>
      <vt:lpstr>PowerPoint Presentation</vt:lpstr>
      <vt:lpstr>Consulting for Context </vt:lpstr>
      <vt:lpstr>Storyboarding 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Mykhaylo Trubskyy</cp:lastModifiedBy>
  <cp:revision>59</cp:revision>
  <cp:lastPrinted>2019-02-21T02:22:04Z</cp:lastPrinted>
  <dcterms:created xsi:type="dcterms:W3CDTF">2010-04-13T14:21:50Z</dcterms:created>
  <dcterms:modified xsi:type="dcterms:W3CDTF">2019-02-21T02:22:09Z</dcterms:modified>
</cp:coreProperties>
</file>