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66" r:id="rId2"/>
    <p:sldId id="267" r:id="rId3"/>
    <p:sldId id="268" r:id="rId4"/>
    <p:sldId id="269" r:id="rId5"/>
  </p:sldIdLst>
  <p:sldSz cx="9144000" cy="6858000" type="screen4x3"/>
  <p:notesSz cx="7077075" cy="936307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7A3E-625E-46DA-B9B9-5EA2D07FE42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1EEC4-EF9E-48E7-9416-FAF69AA7BB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CF1B-7A19-4D76-B738-0C4233A3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34BBA-7BA9-4760-8CFA-94276150B42B}" type="datetimeFigureOut">
              <a:rPr lang="en-US" altLang="en-US"/>
              <a:pPr>
                <a:defRPr/>
              </a:pPr>
              <a:t>3/6/2019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4C1A-9301-46B1-9795-9738AC08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96C3-B57A-4876-85FF-1C3E7F25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C7997-9BC0-455D-81B8-AD239ABDC3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1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07980FD0-4E48-44D0-8B8F-1F20886618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86CCD8E8-D429-4CC8-8B21-5E21919EF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3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CB1E-DE23-48B0-8891-676AE6C7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C7C2A-4452-470C-B05D-1947F60ED374}" type="datetimeFigureOut">
              <a:rPr lang="en-US" altLang="en-US"/>
              <a:pPr>
                <a:defRPr/>
              </a:pPr>
              <a:t>3/6/2019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FEAA4-7471-4ECC-8ABC-E061932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0401-DADB-4495-BD06-C5A66A33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D5274-C37D-4FA7-B070-16853133C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1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E458-7C10-46CA-8C76-D71C58AF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F8926-D139-443E-A18E-F88F4076C497}" type="datetimeFigureOut">
              <a:rPr lang="en-US" altLang="en-US"/>
              <a:pPr>
                <a:defRPr/>
              </a:pPr>
              <a:t>3/6/2019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63DB-987D-4519-9A22-F5CBFC68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77D7-0259-496C-93F7-E7E680A9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7ABE3-2913-46B3-AD30-241787D60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A7B799-544D-4D9D-AC1D-F532A304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9DE30-1467-433B-B9B7-D71EBE54A1EA}" type="datetimeFigureOut">
              <a:rPr lang="en-US" altLang="en-US"/>
              <a:pPr>
                <a:defRPr/>
              </a:pPr>
              <a:t>3/6/2019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6C7F1C-8B6E-4E4A-9F8E-59D413D7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535EB1-CA13-4339-BE59-5CFF464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6A74-63BB-4C04-B4E3-57A438FEFC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F1DD2D-C3FF-4618-85F2-ED6616A9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E51AF-B312-4196-B745-81E0C6482C86}" type="datetimeFigureOut">
              <a:rPr lang="en-US" altLang="en-US"/>
              <a:pPr>
                <a:defRPr/>
              </a:pPr>
              <a:t>3/6/2019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37F443A-A39D-4C79-BE10-1CE4CE9A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43620-7F1E-4810-A1B5-0AE1B0F9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0961A-FB73-4B12-8566-0FBDE5E0DB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07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9DEFD55-902A-4F86-B977-B708FA91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7C20-4371-42FA-BF0E-0D90E6515371}" type="datetimeFigureOut">
              <a:rPr lang="en-US" altLang="en-US"/>
              <a:pPr>
                <a:defRPr/>
              </a:pPr>
              <a:t>3/6/2019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A87255-A907-46DB-979D-9A454752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C70306-23BB-459A-B525-03E9F182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64973-8E9D-43B4-BD34-0C7CF217CB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00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1DFA67-2EEF-495F-B945-BDE0567E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77255-E2EE-4DA2-8EF4-47C887F9EDEF}" type="datetimeFigureOut">
              <a:rPr lang="en-US" altLang="en-US"/>
              <a:pPr>
                <a:defRPr/>
              </a:pPr>
              <a:t>3/6/2019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BCD89E-28AD-4913-BE63-05FF622D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319B379-AD2C-45A4-AC20-E4BBB36A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8AF01-C645-4833-9DA9-7839DB6D09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48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59FE71-AA1F-4851-A575-C20D8149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84015-8B87-4028-B02A-72523449B23C}" type="datetimeFigureOut">
              <a:rPr lang="en-US" altLang="en-US"/>
              <a:pPr>
                <a:defRPr/>
              </a:pPr>
              <a:t>3/6/2019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BD255C-9A3E-4161-86D5-6106D61A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444C5D-2C23-4FBA-A46B-1CDAE363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6D98C-1925-4875-934F-D8C007E5E2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08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1FE491-B638-4358-B409-891AC11B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18170-0D04-4E74-8FE4-BF4AAAFCADA2}" type="datetimeFigureOut">
              <a:rPr lang="en-US" altLang="en-US"/>
              <a:pPr>
                <a:defRPr/>
              </a:pPr>
              <a:t>3/6/2019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09ABD0-B7F7-46AB-BD87-3988E3CB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BA2EC8-AB9D-4449-8B5B-213E8320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BADF-24C5-41E6-97D5-734D44707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27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C30348FD-4D80-4F32-961F-89313A0C9C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9AC0-852C-4F93-BCA3-84ABEF96F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F173A6E-F3FF-421F-B462-60570BAAAAF4}" type="datetimeFigureOut">
              <a:rPr lang="en-US" altLang="en-US"/>
              <a:pPr>
                <a:defRPr/>
              </a:pPr>
              <a:t>3/6/2019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6D0C-5A72-4A18-80DF-A8E462633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B493-0423-4BC0-98BF-348E07422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888871-744A-4D81-9FDF-0E62360D2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5770BC5D-0A30-4EF4-9939-ED962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045D4AE8-B1CB-4A20-9BAB-68FB8745647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78A71-CB09-413F-8907-CEE7DF563B0F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1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>
            <a:extLst>
              <a:ext uri="{FF2B5EF4-FFF2-40B4-BE49-F238E27FC236}">
                <a16:creationId xmlns:a16="http://schemas.microsoft.com/office/drawing/2014/main" id="{83E0213C-12D1-4F4F-BE52-579F9E45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762000"/>
          </a:xfrm>
        </p:spPr>
        <p:txBody>
          <a:bodyPr/>
          <a:lstStyle/>
          <a:p>
            <a:r>
              <a:rPr lang="en-US" altLang="en-US" sz="6000" dirty="0">
                <a:ea typeface="ＭＳ Ｐゴシック"/>
              </a:rPr>
              <a:t>Week 3 Material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B6FB6-25BD-46D7-A3E0-D3699A93F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Storytelling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4CFBD-8D91-4876-BE4D-3A2336D65F38}"/>
              </a:ext>
            </a:extLst>
          </p:cNvPr>
          <p:cNvSpPr txBox="1"/>
          <p:nvPr/>
        </p:nvSpPr>
        <p:spPr>
          <a:xfrm>
            <a:off x="381000" y="1600987"/>
            <a:ext cx="819647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Find a subject you care about.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Do not ramble, though.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Keep it simple.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Have the guts to cut.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Sound like yourself.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Say what you meant to say.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Pity the readers. </a:t>
            </a:r>
          </a:p>
        </p:txBody>
      </p:sp>
    </p:spTree>
    <p:extLst>
      <p:ext uri="{BB962C8B-B14F-4D97-AF65-F5344CB8AC3E}">
        <p14:creationId xmlns:p14="http://schemas.microsoft.com/office/powerpoint/2010/main" val="163774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92B6C9-CD31-40F0-AC1F-5E9AD5804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few hints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C1592-7AC9-474A-9F79-60DBBB909128}"/>
              </a:ext>
            </a:extLst>
          </p:cNvPr>
          <p:cNvSpPr txBox="1"/>
          <p:nvPr/>
        </p:nvSpPr>
        <p:spPr>
          <a:xfrm>
            <a:off x="152401" y="1905000"/>
            <a:ext cx="868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story should ultimately about your audience, not you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Write the headlines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must end with the call to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strong narrative could overcome less than ideal visuals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306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92B6C9-CD31-40F0-AC1F-5E9AD5804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C1592-7AC9-474A-9F79-60DBBB909128}"/>
              </a:ext>
            </a:extLst>
          </p:cNvPr>
          <p:cNvSpPr txBox="1"/>
          <p:nvPr/>
        </p:nvSpPr>
        <p:spPr>
          <a:xfrm>
            <a:off x="152401" y="1600200"/>
            <a:ext cx="8686800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1. Understand the context (Chapter 1)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2. Choose an appropriate display (Chapter 2)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3. Eliminate clutter (Chapter 3)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4. Draw attention where you want it (Chapter 4)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5. Think like a designer (Chapter 5)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6. Tell a story (Chapter 7)</a:t>
            </a:r>
          </a:p>
        </p:txBody>
      </p:sp>
    </p:spTree>
    <p:extLst>
      <p:ext uri="{BB962C8B-B14F-4D97-AF65-F5344CB8AC3E}">
        <p14:creationId xmlns:p14="http://schemas.microsoft.com/office/powerpoint/2010/main" val="213025041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383</TotalTime>
  <Words>138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</vt:lpstr>
      <vt:lpstr>Helvetica CE</vt:lpstr>
      <vt:lpstr>ITC New Baskerville Roman</vt:lpstr>
      <vt:lpstr>powerpoint_newNEU</vt:lpstr>
      <vt:lpstr>Week 3 Material</vt:lpstr>
      <vt:lpstr>Storytelling </vt:lpstr>
      <vt:lpstr>A few hints</vt:lpstr>
      <vt:lpstr>Putting it all together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Mykhaylo Trubskyy</cp:lastModifiedBy>
  <cp:revision>89</cp:revision>
  <cp:lastPrinted>2019-02-21T02:22:04Z</cp:lastPrinted>
  <dcterms:created xsi:type="dcterms:W3CDTF">2010-04-13T14:21:50Z</dcterms:created>
  <dcterms:modified xsi:type="dcterms:W3CDTF">2019-03-07T02:56:52Z</dcterms:modified>
</cp:coreProperties>
</file>