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8" r:id="rId5"/>
    <p:sldId id="279" r:id="rId6"/>
    <p:sldId id="280" r:id="rId7"/>
    <p:sldId id="261" r:id="rId8"/>
    <p:sldId id="258" r:id="rId9"/>
    <p:sldId id="275" r:id="rId10"/>
    <p:sldId id="276" r:id="rId11"/>
    <p:sldId id="259" r:id="rId12"/>
    <p:sldId id="262" r:id="rId13"/>
    <p:sldId id="263" r:id="rId14"/>
    <p:sldId id="264" r:id="rId15"/>
    <p:sldId id="268" r:id="rId16"/>
    <p:sldId id="271"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74" autoAdjust="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DCE3D-2C1C-4ADC-A2B3-D06B78226D59}"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A9E5C03-E33A-4CB1-B685-EA5B4B226EE5}">
      <dgm:prSet custT="1"/>
      <dgm:spPr>
        <a:solidFill>
          <a:schemeClr val="accent2">
            <a:lumMod val="20000"/>
            <a:lumOff val="80000"/>
          </a:schemeClr>
        </a:solidFill>
      </dgm:spPr>
      <dgm:t>
        <a:bodyPr/>
        <a:lstStyle/>
        <a:p>
          <a:r>
            <a:rPr lang="en-IN" sz="1800" b="1" dirty="0">
              <a:solidFill>
                <a:schemeClr val="tx1">
                  <a:lumMod val="50000"/>
                  <a:lumOff val="50000"/>
                </a:schemeClr>
              </a:solidFill>
            </a:rPr>
            <a:t>Project requirements: </a:t>
          </a:r>
          <a:r>
            <a:rPr lang="en-US" sz="1800" b="0" dirty="0">
              <a:solidFill>
                <a:schemeClr val="tx1">
                  <a:lumMod val="50000"/>
                  <a:lumOff val="50000"/>
                </a:schemeClr>
              </a:solidFill>
            </a:rPr>
            <a:t>To analyze the figures, I used data from the EPA Gov and the CDC websites. Big data analytics allows healthcare organizations to analyze their cost efficiency to use large data sets.</a:t>
          </a:r>
        </a:p>
      </dgm:t>
    </dgm:pt>
    <dgm:pt modelId="{23CBFDCF-E0B4-4C5C-AA5E-266CDE6EFA83}" type="parTrans" cxnId="{3FB3C70B-FC7D-4A57-AA6B-73565FB94E46}">
      <dgm:prSet/>
      <dgm:spPr/>
      <dgm:t>
        <a:bodyPr/>
        <a:lstStyle/>
        <a:p>
          <a:endParaRPr lang="en-US"/>
        </a:p>
      </dgm:t>
    </dgm:pt>
    <dgm:pt modelId="{C13B9633-44E3-4B05-9528-1438CC9D6041}" type="sibTrans" cxnId="{3FB3C70B-FC7D-4A57-AA6B-73565FB94E46}">
      <dgm:prSet/>
      <dgm:spPr/>
      <dgm:t>
        <a:bodyPr/>
        <a:lstStyle/>
        <a:p>
          <a:endParaRPr lang="en-US"/>
        </a:p>
      </dgm:t>
    </dgm:pt>
    <dgm:pt modelId="{C2B7A902-9BA7-4D7B-9A11-EECEEAF3B580}">
      <dgm:prSet custT="1"/>
      <dgm:spPr>
        <a:solidFill>
          <a:schemeClr val="accent2">
            <a:lumMod val="40000"/>
            <a:lumOff val="60000"/>
          </a:schemeClr>
        </a:solidFill>
      </dgm:spPr>
      <dgm:t>
        <a:bodyPr/>
        <a:lstStyle/>
        <a:p>
          <a:r>
            <a:rPr lang="en-IN" sz="1800" b="1" dirty="0">
              <a:solidFill>
                <a:schemeClr val="tx1">
                  <a:lumMod val="65000"/>
                  <a:lumOff val="35000"/>
                </a:schemeClr>
              </a:solidFill>
            </a:rPr>
            <a:t>Milestones: </a:t>
          </a:r>
          <a:r>
            <a:rPr lang="en-US" sz="1800" b="0" dirty="0">
              <a:solidFill>
                <a:schemeClr val="tx1">
                  <a:lumMod val="65000"/>
                  <a:lumOff val="35000"/>
                </a:schemeClr>
              </a:solidFill>
            </a:rPr>
            <a:t>The project's start and completion dates; important deliveries require Client authorization; and the project requires Stakeholder approval</a:t>
          </a:r>
          <a:r>
            <a:rPr lang="en-US" sz="1800" b="1" dirty="0">
              <a:solidFill>
                <a:schemeClr val="tx1">
                  <a:lumMod val="65000"/>
                  <a:lumOff val="35000"/>
                </a:schemeClr>
              </a:solidFill>
            </a:rPr>
            <a:t>.</a:t>
          </a:r>
          <a:endParaRPr lang="en-US" sz="1800" dirty="0">
            <a:solidFill>
              <a:schemeClr val="tx1">
                <a:lumMod val="65000"/>
                <a:lumOff val="35000"/>
              </a:schemeClr>
            </a:solidFill>
          </a:endParaRPr>
        </a:p>
      </dgm:t>
    </dgm:pt>
    <dgm:pt modelId="{2FB3A7CA-5134-4B2A-BA10-E75BF9A86EB2}" type="parTrans" cxnId="{3E9E86AC-B289-4C6D-B23C-3465D7B0ECDC}">
      <dgm:prSet/>
      <dgm:spPr/>
      <dgm:t>
        <a:bodyPr/>
        <a:lstStyle/>
        <a:p>
          <a:endParaRPr lang="en-US"/>
        </a:p>
      </dgm:t>
    </dgm:pt>
    <dgm:pt modelId="{0C10A284-FB96-433B-A060-5E88DD734E8B}" type="sibTrans" cxnId="{3E9E86AC-B289-4C6D-B23C-3465D7B0ECDC}">
      <dgm:prSet/>
      <dgm:spPr/>
      <dgm:t>
        <a:bodyPr/>
        <a:lstStyle/>
        <a:p>
          <a:endParaRPr lang="en-US"/>
        </a:p>
      </dgm:t>
    </dgm:pt>
    <dgm:pt modelId="{3374D3A8-E3C3-4977-8C9E-A7A0C01F3F09}">
      <dgm:prSet custT="1"/>
      <dgm:spPr>
        <a:solidFill>
          <a:schemeClr val="accent2">
            <a:lumMod val="60000"/>
            <a:lumOff val="40000"/>
          </a:schemeClr>
        </a:solidFill>
      </dgm:spPr>
      <dgm:t>
        <a:bodyPr/>
        <a:lstStyle/>
        <a:p>
          <a:r>
            <a:rPr lang="en-IN" sz="1800" b="1" dirty="0">
              <a:solidFill>
                <a:schemeClr val="tx1">
                  <a:lumMod val="75000"/>
                  <a:lumOff val="25000"/>
                </a:schemeClr>
              </a:solidFill>
            </a:rPr>
            <a:t>Job assignments: </a:t>
          </a:r>
          <a:r>
            <a:rPr lang="en-US" sz="1800" b="0" dirty="0">
              <a:solidFill>
                <a:schemeClr val="tx1">
                  <a:lumMod val="75000"/>
                  <a:lumOff val="25000"/>
                </a:schemeClr>
              </a:solidFill>
            </a:rPr>
            <a:t>To enrich and expand findings, each student compares his or her conclusions on an assigned subject to those of others working on the same topic from other viewpoints. Each group member is responsible for taking notes on all presentations.</a:t>
          </a:r>
          <a:endParaRPr lang="en-IN" sz="1800" b="0" dirty="0">
            <a:solidFill>
              <a:schemeClr val="tx1">
                <a:lumMod val="75000"/>
                <a:lumOff val="25000"/>
              </a:schemeClr>
            </a:solidFill>
          </a:endParaRPr>
        </a:p>
      </dgm:t>
    </dgm:pt>
    <dgm:pt modelId="{FDCA614A-8CC6-49FA-AA26-6020AC6F811E}" type="parTrans" cxnId="{7659BB91-6723-48F3-8246-A322903325E2}">
      <dgm:prSet/>
      <dgm:spPr/>
      <dgm:t>
        <a:bodyPr/>
        <a:lstStyle/>
        <a:p>
          <a:endParaRPr lang="en-US"/>
        </a:p>
      </dgm:t>
    </dgm:pt>
    <dgm:pt modelId="{E35C3CB1-B1EE-4B45-BE59-60F52D46EBFC}" type="sibTrans" cxnId="{7659BB91-6723-48F3-8246-A322903325E2}">
      <dgm:prSet/>
      <dgm:spPr/>
      <dgm:t>
        <a:bodyPr/>
        <a:lstStyle/>
        <a:p>
          <a:endParaRPr lang="en-US"/>
        </a:p>
      </dgm:t>
    </dgm:pt>
    <dgm:pt modelId="{A595D931-5995-4A7D-9111-A77A17B10024}">
      <dgm:prSet custT="1"/>
      <dgm:spPr>
        <a:solidFill>
          <a:schemeClr val="accent2">
            <a:lumMod val="75000"/>
          </a:schemeClr>
        </a:solidFill>
      </dgm:spPr>
      <dgm:t>
        <a:bodyPr/>
        <a:lstStyle/>
        <a:p>
          <a:r>
            <a:rPr lang="en-IN" sz="1800" b="1" dirty="0">
              <a:solidFill>
                <a:schemeClr val="bg1"/>
              </a:solidFill>
            </a:rPr>
            <a:t>Risks and Strategies</a:t>
          </a:r>
          <a:r>
            <a:rPr lang="en-IN" sz="1800" b="1" dirty="0"/>
            <a:t>: </a:t>
          </a:r>
          <a:r>
            <a:rPr lang="en-US" sz="1800" b="0" dirty="0"/>
            <a:t>Determine the risks. Recognize possibilities, Determine the effect's likelihood and size. Decide on a response, Each object should have an owner assigned to it. Risks must be disclosed</a:t>
          </a:r>
          <a:r>
            <a:rPr lang="en-US" sz="1800" b="1" dirty="0"/>
            <a:t>.</a:t>
          </a:r>
          <a:endParaRPr lang="en-US" sz="1800" dirty="0"/>
        </a:p>
      </dgm:t>
    </dgm:pt>
    <dgm:pt modelId="{F12D7F07-1EF3-4B11-B463-89B73871D496}" type="parTrans" cxnId="{72B94C85-D008-4D4A-96EC-0354E7643662}">
      <dgm:prSet/>
      <dgm:spPr/>
      <dgm:t>
        <a:bodyPr/>
        <a:lstStyle/>
        <a:p>
          <a:endParaRPr lang="en-US"/>
        </a:p>
      </dgm:t>
    </dgm:pt>
    <dgm:pt modelId="{6A34BCDD-9367-416C-9495-5AF3E23BE853}" type="sibTrans" cxnId="{72B94C85-D008-4D4A-96EC-0354E7643662}">
      <dgm:prSet/>
      <dgm:spPr/>
      <dgm:t>
        <a:bodyPr/>
        <a:lstStyle/>
        <a:p>
          <a:endParaRPr lang="en-US"/>
        </a:p>
      </dgm:t>
    </dgm:pt>
    <dgm:pt modelId="{63E50783-C9D0-46CD-935D-93E55A8BAD43}">
      <dgm:prSet custT="1"/>
      <dgm:spPr>
        <a:solidFill>
          <a:schemeClr val="accent2">
            <a:lumMod val="50000"/>
          </a:schemeClr>
        </a:solidFill>
      </dgm:spPr>
      <dgm:t>
        <a:bodyPr/>
        <a:lstStyle/>
        <a:p>
          <a:r>
            <a:rPr lang="en-IN" sz="1800" b="1" dirty="0">
              <a:solidFill>
                <a:schemeClr val="bg1"/>
              </a:solidFill>
            </a:rPr>
            <a:t>Measure of success</a:t>
          </a:r>
          <a:r>
            <a:rPr lang="en-IN" sz="1800" b="0" dirty="0"/>
            <a:t>: </a:t>
          </a:r>
          <a:r>
            <a:rPr lang="en-US" sz="1800" b="0" dirty="0"/>
            <a:t>The five parameters we want to assess against the business case are time, quality, cost, stakeholder satisfaction, and performance.</a:t>
          </a:r>
        </a:p>
      </dgm:t>
    </dgm:pt>
    <dgm:pt modelId="{407E622A-F86D-45EC-9729-6DEF0133C17D}" type="parTrans" cxnId="{A87B64C6-C2CF-4D8B-B6A7-64E5FD92779E}">
      <dgm:prSet/>
      <dgm:spPr/>
      <dgm:t>
        <a:bodyPr/>
        <a:lstStyle/>
        <a:p>
          <a:endParaRPr lang="en-US"/>
        </a:p>
      </dgm:t>
    </dgm:pt>
    <dgm:pt modelId="{1B9A6446-355E-4F40-B733-C133F3A2E51D}" type="sibTrans" cxnId="{A87B64C6-C2CF-4D8B-B6A7-64E5FD92779E}">
      <dgm:prSet/>
      <dgm:spPr/>
      <dgm:t>
        <a:bodyPr/>
        <a:lstStyle/>
        <a:p>
          <a:endParaRPr lang="en-US"/>
        </a:p>
      </dgm:t>
    </dgm:pt>
    <dgm:pt modelId="{1FC4C8D4-C125-4DDF-9B2F-0BA30E7A6ABD}" type="pres">
      <dgm:prSet presAssocID="{686DCE3D-2C1C-4ADC-A2B3-D06B78226D59}" presName="linear" presStyleCnt="0">
        <dgm:presLayoutVars>
          <dgm:animLvl val="lvl"/>
          <dgm:resizeHandles val="exact"/>
        </dgm:presLayoutVars>
      </dgm:prSet>
      <dgm:spPr/>
    </dgm:pt>
    <dgm:pt modelId="{19BC6DCF-53EC-436C-9732-EF574DB979A0}" type="pres">
      <dgm:prSet presAssocID="{BA9E5C03-E33A-4CB1-B685-EA5B4B226EE5}" presName="parentText" presStyleLbl="node1" presStyleIdx="0" presStyleCnt="5" custLinFactNeighborY="-1072">
        <dgm:presLayoutVars>
          <dgm:chMax val="0"/>
          <dgm:bulletEnabled val="1"/>
        </dgm:presLayoutVars>
      </dgm:prSet>
      <dgm:spPr/>
    </dgm:pt>
    <dgm:pt modelId="{3ECCCDEA-F470-4E3F-8601-685A1AB3D4B4}" type="pres">
      <dgm:prSet presAssocID="{C13B9633-44E3-4B05-9528-1438CC9D6041}" presName="spacer" presStyleCnt="0"/>
      <dgm:spPr/>
    </dgm:pt>
    <dgm:pt modelId="{A4CC3914-3834-4096-829D-739AC677D66B}" type="pres">
      <dgm:prSet presAssocID="{C2B7A902-9BA7-4D7B-9A11-EECEEAF3B580}" presName="parentText" presStyleLbl="node1" presStyleIdx="1" presStyleCnt="5" custLinFactNeighborY="18834">
        <dgm:presLayoutVars>
          <dgm:chMax val="0"/>
          <dgm:bulletEnabled val="1"/>
        </dgm:presLayoutVars>
      </dgm:prSet>
      <dgm:spPr/>
    </dgm:pt>
    <dgm:pt modelId="{F0651960-A601-403B-92CB-B994ED78F2CE}" type="pres">
      <dgm:prSet presAssocID="{0C10A284-FB96-433B-A060-5E88DD734E8B}" presName="spacer" presStyleCnt="0"/>
      <dgm:spPr/>
    </dgm:pt>
    <dgm:pt modelId="{0D27A6FF-5671-4483-BB27-9482EA9BC745}" type="pres">
      <dgm:prSet presAssocID="{3374D3A8-E3C3-4977-8C9E-A7A0C01F3F09}" presName="parentText" presStyleLbl="node1" presStyleIdx="2" presStyleCnt="5" custLinFactNeighborY="44416">
        <dgm:presLayoutVars>
          <dgm:chMax val="0"/>
          <dgm:bulletEnabled val="1"/>
        </dgm:presLayoutVars>
      </dgm:prSet>
      <dgm:spPr/>
    </dgm:pt>
    <dgm:pt modelId="{68EAADC0-23D0-4982-BF1B-DDAC365934FD}" type="pres">
      <dgm:prSet presAssocID="{E35C3CB1-B1EE-4B45-BE59-60F52D46EBFC}" presName="spacer" presStyleCnt="0"/>
      <dgm:spPr/>
    </dgm:pt>
    <dgm:pt modelId="{F486B8BE-1CBF-4603-A566-A87C73FA6EAE}" type="pres">
      <dgm:prSet presAssocID="{A595D931-5995-4A7D-9111-A77A17B10024}" presName="parentText" presStyleLbl="node1" presStyleIdx="3" presStyleCnt="5" custLinFactNeighborY="38740">
        <dgm:presLayoutVars>
          <dgm:chMax val="0"/>
          <dgm:bulletEnabled val="1"/>
        </dgm:presLayoutVars>
      </dgm:prSet>
      <dgm:spPr/>
    </dgm:pt>
    <dgm:pt modelId="{A528DAC4-9324-4D92-8C31-57BE088033BE}" type="pres">
      <dgm:prSet presAssocID="{6A34BCDD-9367-416C-9495-5AF3E23BE853}" presName="spacer" presStyleCnt="0"/>
      <dgm:spPr/>
    </dgm:pt>
    <dgm:pt modelId="{7E392B12-72CE-40EC-A446-A6DC823597DC}" type="pres">
      <dgm:prSet presAssocID="{63E50783-C9D0-46CD-935D-93E55A8BAD43}" presName="parentText" presStyleLbl="node1" presStyleIdx="4" presStyleCnt="5" custLinFactY="7418" custLinFactNeighborY="100000">
        <dgm:presLayoutVars>
          <dgm:chMax val="0"/>
          <dgm:bulletEnabled val="1"/>
        </dgm:presLayoutVars>
      </dgm:prSet>
      <dgm:spPr/>
    </dgm:pt>
  </dgm:ptLst>
  <dgm:cxnLst>
    <dgm:cxn modelId="{3FB3C70B-FC7D-4A57-AA6B-73565FB94E46}" srcId="{686DCE3D-2C1C-4ADC-A2B3-D06B78226D59}" destId="{BA9E5C03-E33A-4CB1-B685-EA5B4B226EE5}" srcOrd="0" destOrd="0" parTransId="{23CBFDCF-E0B4-4C5C-AA5E-266CDE6EFA83}" sibTransId="{C13B9633-44E3-4B05-9528-1438CC9D6041}"/>
    <dgm:cxn modelId="{D4BD6D0C-DB34-4BC6-9B8F-EDB76A5EFB60}" type="presOf" srcId="{BA9E5C03-E33A-4CB1-B685-EA5B4B226EE5}" destId="{19BC6DCF-53EC-436C-9732-EF574DB979A0}" srcOrd="0" destOrd="0" presId="urn:microsoft.com/office/officeart/2005/8/layout/vList2"/>
    <dgm:cxn modelId="{5BCF6725-3BEB-46F1-9929-F8B701C91419}" type="presOf" srcId="{63E50783-C9D0-46CD-935D-93E55A8BAD43}" destId="{7E392B12-72CE-40EC-A446-A6DC823597DC}" srcOrd="0" destOrd="0" presId="urn:microsoft.com/office/officeart/2005/8/layout/vList2"/>
    <dgm:cxn modelId="{C7071344-826B-460D-B044-6CF29CF15B83}" type="presOf" srcId="{C2B7A902-9BA7-4D7B-9A11-EECEEAF3B580}" destId="{A4CC3914-3834-4096-829D-739AC677D66B}" srcOrd="0" destOrd="0" presId="urn:microsoft.com/office/officeart/2005/8/layout/vList2"/>
    <dgm:cxn modelId="{C3D7FC77-D7E4-410D-9EF3-5B4D31004BFE}" type="presOf" srcId="{A595D931-5995-4A7D-9111-A77A17B10024}" destId="{F486B8BE-1CBF-4603-A566-A87C73FA6EAE}" srcOrd="0" destOrd="0" presId="urn:microsoft.com/office/officeart/2005/8/layout/vList2"/>
    <dgm:cxn modelId="{72B94C85-D008-4D4A-96EC-0354E7643662}" srcId="{686DCE3D-2C1C-4ADC-A2B3-D06B78226D59}" destId="{A595D931-5995-4A7D-9111-A77A17B10024}" srcOrd="3" destOrd="0" parTransId="{F12D7F07-1EF3-4B11-B463-89B73871D496}" sibTransId="{6A34BCDD-9367-416C-9495-5AF3E23BE853}"/>
    <dgm:cxn modelId="{7659BB91-6723-48F3-8246-A322903325E2}" srcId="{686DCE3D-2C1C-4ADC-A2B3-D06B78226D59}" destId="{3374D3A8-E3C3-4977-8C9E-A7A0C01F3F09}" srcOrd="2" destOrd="0" parTransId="{FDCA614A-8CC6-49FA-AA26-6020AC6F811E}" sibTransId="{E35C3CB1-B1EE-4B45-BE59-60F52D46EBFC}"/>
    <dgm:cxn modelId="{7AE8E695-9782-4693-BAAF-9606C94C3B0F}" type="presOf" srcId="{3374D3A8-E3C3-4977-8C9E-A7A0C01F3F09}" destId="{0D27A6FF-5671-4483-BB27-9482EA9BC745}" srcOrd="0" destOrd="0" presId="urn:microsoft.com/office/officeart/2005/8/layout/vList2"/>
    <dgm:cxn modelId="{3E9E86AC-B289-4C6D-B23C-3465D7B0ECDC}" srcId="{686DCE3D-2C1C-4ADC-A2B3-D06B78226D59}" destId="{C2B7A902-9BA7-4D7B-9A11-EECEEAF3B580}" srcOrd="1" destOrd="0" parTransId="{2FB3A7CA-5134-4B2A-BA10-E75BF9A86EB2}" sibTransId="{0C10A284-FB96-433B-A060-5E88DD734E8B}"/>
    <dgm:cxn modelId="{7C7C0DAD-ABE1-4952-B202-8E4AD4A640E5}" type="presOf" srcId="{686DCE3D-2C1C-4ADC-A2B3-D06B78226D59}" destId="{1FC4C8D4-C125-4DDF-9B2F-0BA30E7A6ABD}" srcOrd="0" destOrd="0" presId="urn:microsoft.com/office/officeart/2005/8/layout/vList2"/>
    <dgm:cxn modelId="{A87B64C6-C2CF-4D8B-B6A7-64E5FD92779E}" srcId="{686DCE3D-2C1C-4ADC-A2B3-D06B78226D59}" destId="{63E50783-C9D0-46CD-935D-93E55A8BAD43}" srcOrd="4" destOrd="0" parTransId="{407E622A-F86D-45EC-9729-6DEF0133C17D}" sibTransId="{1B9A6446-355E-4F40-B733-C133F3A2E51D}"/>
    <dgm:cxn modelId="{E68C7667-A922-44C7-887E-F2C953DC48D2}" type="presParOf" srcId="{1FC4C8D4-C125-4DDF-9B2F-0BA30E7A6ABD}" destId="{19BC6DCF-53EC-436C-9732-EF574DB979A0}" srcOrd="0" destOrd="0" presId="urn:microsoft.com/office/officeart/2005/8/layout/vList2"/>
    <dgm:cxn modelId="{5F3812EA-162C-44E8-99E4-D79735834EE0}" type="presParOf" srcId="{1FC4C8D4-C125-4DDF-9B2F-0BA30E7A6ABD}" destId="{3ECCCDEA-F470-4E3F-8601-685A1AB3D4B4}" srcOrd="1" destOrd="0" presId="urn:microsoft.com/office/officeart/2005/8/layout/vList2"/>
    <dgm:cxn modelId="{1FE59971-1997-4C1B-88EF-698A9E39C890}" type="presParOf" srcId="{1FC4C8D4-C125-4DDF-9B2F-0BA30E7A6ABD}" destId="{A4CC3914-3834-4096-829D-739AC677D66B}" srcOrd="2" destOrd="0" presId="urn:microsoft.com/office/officeart/2005/8/layout/vList2"/>
    <dgm:cxn modelId="{43C7D04B-E5C8-433D-8E9F-EE88B8FF591F}" type="presParOf" srcId="{1FC4C8D4-C125-4DDF-9B2F-0BA30E7A6ABD}" destId="{F0651960-A601-403B-92CB-B994ED78F2CE}" srcOrd="3" destOrd="0" presId="urn:microsoft.com/office/officeart/2005/8/layout/vList2"/>
    <dgm:cxn modelId="{B41CF4E2-8DDE-4D63-ADA1-45EE0A40CE33}" type="presParOf" srcId="{1FC4C8D4-C125-4DDF-9B2F-0BA30E7A6ABD}" destId="{0D27A6FF-5671-4483-BB27-9482EA9BC745}" srcOrd="4" destOrd="0" presId="urn:microsoft.com/office/officeart/2005/8/layout/vList2"/>
    <dgm:cxn modelId="{28E0F87B-5B92-4343-905D-95957A9F5F55}" type="presParOf" srcId="{1FC4C8D4-C125-4DDF-9B2F-0BA30E7A6ABD}" destId="{68EAADC0-23D0-4982-BF1B-DDAC365934FD}" srcOrd="5" destOrd="0" presId="urn:microsoft.com/office/officeart/2005/8/layout/vList2"/>
    <dgm:cxn modelId="{B9719A12-C541-4B85-8B01-FD4DD8372E36}" type="presParOf" srcId="{1FC4C8D4-C125-4DDF-9B2F-0BA30E7A6ABD}" destId="{F486B8BE-1CBF-4603-A566-A87C73FA6EAE}" srcOrd="6" destOrd="0" presId="urn:microsoft.com/office/officeart/2005/8/layout/vList2"/>
    <dgm:cxn modelId="{10F1038C-7E16-4851-9808-726CFD4309B0}" type="presParOf" srcId="{1FC4C8D4-C125-4DDF-9B2F-0BA30E7A6ABD}" destId="{A528DAC4-9324-4D92-8C31-57BE088033BE}" srcOrd="7" destOrd="0" presId="urn:microsoft.com/office/officeart/2005/8/layout/vList2"/>
    <dgm:cxn modelId="{E8002C39-A88A-4277-8B08-0FC87A226BFF}" type="presParOf" srcId="{1FC4C8D4-C125-4DDF-9B2F-0BA30E7A6ABD}" destId="{7E392B12-72CE-40EC-A446-A6DC823597D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29DE5B-B690-4252-978F-2E16BCD2F6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290815-B3F1-4F08-9DE6-7BDD3949978B}">
      <dgm:prSet/>
      <dgm:spPr/>
      <dgm:t>
        <a:bodyPr/>
        <a:lstStyle/>
        <a:p>
          <a:r>
            <a:rPr lang="en-US"/>
            <a:t>As we near the end of our overview of Keva health, it becomes clear that the topic has a wide variety of potential applications in various disciplines.</a:t>
          </a:r>
        </a:p>
      </dgm:t>
    </dgm:pt>
    <dgm:pt modelId="{5C2F8661-B0CA-465F-8C72-2CA27295A39D}" type="parTrans" cxnId="{A3D10FAD-79F0-4A34-9BD9-5D39E7DBF41F}">
      <dgm:prSet/>
      <dgm:spPr/>
      <dgm:t>
        <a:bodyPr/>
        <a:lstStyle/>
        <a:p>
          <a:endParaRPr lang="en-US"/>
        </a:p>
      </dgm:t>
    </dgm:pt>
    <dgm:pt modelId="{A2E1C6E4-978E-4F24-AF1A-4FEBA47128E1}" type="sibTrans" cxnId="{A3D10FAD-79F0-4A34-9BD9-5D39E7DBF41F}">
      <dgm:prSet/>
      <dgm:spPr/>
      <dgm:t>
        <a:bodyPr/>
        <a:lstStyle/>
        <a:p>
          <a:endParaRPr lang="en-US"/>
        </a:p>
      </dgm:t>
    </dgm:pt>
    <dgm:pt modelId="{81733D72-4380-4582-98C8-E30953DAE174}">
      <dgm:prSet/>
      <dgm:spPr/>
      <dgm:t>
        <a:bodyPr/>
        <a:lstStyle/>
        <a:p>
          <a:r>
            <a:rPr lang="en-US"/>
            <a:t>In the preceding chapters, we went through a few essential theoretical and practical ideas to keep in mind while creating a data visualization.</a:t>
          </a:r>
        </a:p>
      </dgm:t>
    </dgm:pt>
    <dgm:pt modelId="{F4172C89-E5A5-4778-9FAE-E9FE882D4C91}" type="parTrans" cxnId="{7DE072F6-AD65-4FCF-828B-998E5764ED2A}">
      <dgm:prSet/>
      <dgm:spPr/>
      <dgm:t>
        <a:bodyPr/>
        <a:lstStyle/>
        <a:p>
          <a:endParaRPr lang="en-US"/>
        </a:p>
      </dgm:t>
    </dgm:pt>
    <dgm:pt modelId="{A7FE9DE3-05CC-48CD-BED9-62D2F2D45FFD}" type="sibTrans" cxnId="{7DE072F6-AD65-4FCF-828B-998E5764ED2A}">
      <dgm:prSet/>
      <dgm:spPr/>
      <dgm:t>
        <a:bodyPr/>
        <a:lstStyle/>
        <a:p>
          <a:endParaRPr lang="en-US"/>
        </a:p>
      </dgm:t>
    </dgm:pt>
    <dgm:pt modelId="{0DF55E33-388B-4E27-BF91-2751878E244F}">
      <dgm:prSet/>
      <dgm:spPr/>
      <dgm:t>
        <a:bodyPr/>
        <a:lstStyle/>
        <a:p>
          <a:r>
            <a:rPr lang="en-US" dirty="0"/>
            <a:t>We've also looked at and critiqued several data visualization examples, noting frequent blunders and helpful hints along the way.</a:t>
          </a:r>
        </a:p>
      </dgm:t>
    </dgm:pt>
    <dgm:pt modelId="{10EDA681-7F15-41BF-A001-7EE601F78164}" type="parTrans" cxnId="{A525CFB0-DF5C-488F-97CB-EB5B693947E1}">
      <dgm:prSet/>
      <dgm:spPr/>
      <dgm:t>
        <a:bodyPr/>
        <a:lstStyle/>
        <a:p>
          <a:endParaRPr lang="en-US"/>
        </a:p>
      </dgm:t>
    </dgm:pt>
    <dgm:pt modelId="{5F52C9C2-E71C-407D-9D96-056B313EE303}" type="sibTrans" cxnId="{A525CFB0-DF5C-488F-97CB-EB5B693947E1}">
      <dgm:prSet/>
      <dgm:spPr/>
      <dgm:t>
        <a:bodyPr/>
        <a:lstStyle/>
        <a:p>
          <a:endParaRPr lang="en-US"/>
        </a:p>
      </dgm:t>
    </dgm:pt>
    <dgm:pt modelId="{8F146DA5-EE6F-499D-9B85-829F74ADFBEC}" type="pres">
      <dgm:prSet presAssocID="{AA29DE5B-B690-4252-978F-2E16BCD2F671}" presName="root" presStyleCnt="0">
        <dgm:presLayoutVars>
          <dgm:dir/>
          <dgm:resizeHandles val="exact"/>
        </dgm:presLayoutVars>
      </dgm:prSet>
      <dgm:spPr/>
    </dgm:pt>
    <dgm:pt modelId="{17D01B77-CF86-48E9-9482-AA45B8911D15}" type="pres">
      <dgm:prSet presAssocID="{03290815-B3F1-4F08-9DE6-7BDD3949978B}" presName="compNode" presStyleCnt="0"/>
      <dgm:spPr/>
    </dgm:pt>
    <dgm:pt modelId="{8F18DF56-C41A-4E5C-8CD3-59FCA3A98E37}" type="pres">
      <dgm:prSet presAssocID="{03290815-B3F1-4F08-9DE6-7BDD3949978B}" presName="bgRect" presStyleLbl="bgShp" presStyleIdx="0" presStyleCnt="3"/>
      <dgm:spPr/>
    </dgm:pt>
    <dgm:pt modelId="{9F8515E0-2460-47C8-9BD9-523F2B2F2C2E}" type="pres">
      <dgm:prSet presAssocID="{03290815-B3F1-4F08-9DE6-7BDD394997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47610EE2-8B45-4067-997E-0A3F16B9CA38}" type="pres">
      <dgm:prSet presAssocID="{03290815-B3F1-4F08-9DE6-7BDD3949978B}" presName="spaceRect" presStyleCnt="0"/>
      <dgm:spPr/>
    </dgm:pt>
    <dgm:pt modelId="{52E1F32A-C49B-4D99-88F1-EF7FE931FB12}" type="pres">
      <dgm:prSet presAssocID="{03290815-B3F1-4F08-9DE6-7BDD3949978B}" presName="parTx" presStyleLbl="revTx" presStyleIdx="0" presStyleCnt="3">
        <dgm:presLayoutVars>
          <dgm:chMax val="0"/>
          <dgm:chPref val="0"/>
        </dgm:presLayoutVars>
      </dgm:prSet>
      <dgm:spPr/>
    </dgm:pt>
    <dgm:pt modelId="{FDC21E5C-FE1A-4DA7-B56A-93D3F2196B97}" type="pres">
      <dgm:prSet presAssocID="{A2E1C6E4-978E-4F24-AF1A-4FEBA47128E1}" presName="sibTrans" presStyleCnt="0"/>
      <dgm:spPr/>
    </dgm:pt>
    <dgm:pt modelId="{135D3A4B-73F0-4908-95A9-D01CD795143E}" type="pres">
      <dgm:prSet presAssocID="{81733D72-4380-4582-98C8-E30953DAE174}" presName="compNode" presStyleCnt="0"/>
      <dgm:spPr/>
    </dgm:pt>
    <dgm:pt modelId="{C7BE1C7B-175A-40EB-B568-86E26FFE8F2B}" type="pres">
      <dgm:prSet presAssocID="{81733D72-4380-4582-98C8-E30953DAE174}" presName="bgRect" presStyleLbl="bgShp" presStyleIdx="1" presStyleCnt="3"/>
      <dgm:spPr/>
    </dgm:pt>
    <dgm:pt modelId="{EDE0EB24-B961-4081-85A0-BA26E99F4541}" type="pres">
      <dgm:prSet presAssocID="{81733D72-4380-4582-98C8-E30953DAE1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30CC6F1-CD7B-4211-8031-EB112730F7AD}" type="pres">
      <dgm:prSet presAssocID="{81733D72-4380-4582-98C8-E30953DAE174}" presName="spaceRect" presStyleCnt="0"/>
      <dgm:spPr/>
    </dgm:pt>
    <dgm:pt modelId="{E8A41E99-C2FC-499D-B728-E1275444E942}" type="pres">
      <dgm:prSet presAssocID="{81733D72-4380-4582-98C8-E30953DAE174}" presName="parTx" presStyleLbl="revTx" presStyleIdx="1" presStyleCnt="3">
        <dgm:presLayoutVars>
          <dgm:chMax val="0"/>
          <dgm:chPref val="0"/>
        </dgm:presLayoutVars>
      </dgm:prSet>
      <dgm:spPr/>
    </dgm:pt>
    <dgm:pt modelId="{1CEA6C56-5A38-430E-A2C1-C5CAED26D194}" type="pres">
      <dgm:prSet presAssocID="{A7FE9DE3-05CC-48CD-BED9-62D2F2D45FFD}" presName="sibTrans" presStyleCnt="0"/>
      <dgm:spPr/>
    </dgm:pt>
    <dgm:pt modelId="{724FB5E7-07C9-4676-A209-6FB29BFD605F}" type="pres">
      <dgm:prSet presAssocID="{0DF55E33-388B-4E27-BF91-2751878E244F}" presName="compNode" presStyleCnt="0"/>
      <dgm:spPr/>
    </dgm:pt>
    <dgm:pt modelId="{98C1BAC8-DED3-4BE4-9156-B13B53A1C3C1}" type="pres">
      <dgm:prSet presAssocID="{0DF55E33-388B-4E27-BF91-2751878E244F}" presName="bgRect" presStyleLbl="bgShp" presStyleIdx="2" presStyleCnt="3"/>
      <dgm:spPr/>
    </dgm:pt>
    <dgm:pt modelId="{6A88B80B-4554-445E-8E32-2BF0F9FB31FC}" type="pres">
      <dgm:prSet presAssocID="{0DF55E33-388B-4E27-BF91-2751878E24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A13819D-7186-42B8-9E76-1DB924CC0EEB}" type="pres">
      <dgm:prSet presAssocID="{0DF55E33-388B-4E27-BF91-2751878E244F}" presName="spaceRect" presStyleCnt="0"/>
      <dgm:spPr/>
    </dgm:pt>
    <dgm:pt modelId="{67A442ED-6818-49C9-B98E-1D3712C92312}" type="pres">
      <dgm:prSet presAssocID="{0DF55E33-388B-4E27-BF91-2751878E244F}" presName="parTx" presStyleLbl="revTx" presStyleIdx="2" presStyleCnt="3">
        <dgm:presLayoutVars>
          <dgm:chMax val="0"/>
          <dgm:chPref val="0"/>
        </dgm:presLayoutVars>
      </dgm:prSet>
      <dgm:spPr/>
    </dgm:pt>
  </dgm:ptLst>
  <dgm:cxnLst>
    <dgm:cxn modelId="{1507F314-5E3D-40B3-A849-35E97BC24DFA}" type="presOf" srcId="{81733D72-4380-4582-98C8-E30953DAE174}" destId="{E8A41E99-C2FC-499D-B728-E1275444E942}" srcOrd="0" destOrd="0" presId="urn:microsoft.com/office/officeart/2018/2/layout/IconVerticalSolidList"/>
    <dgm:cxn modelId="{56224F68-56C6-4B27-B49B-17E9A566B5B1}" type="presOf" srcId="{03290815-B3F1-4F08-9DE6-7BDD3949978B}" destId="{52E1F32A-C49B-4D99-88F1-EF7FE931FB12}" srcOrd="0" destOrd="0" presId="urn:microsoft.com/office/officeart/2018/2/layout/IconVerticalSolidList"/>
    <dgm:cxn modelId="{1C94D07A-309A-4A7B-8F66-BD298ABA1DEA}" type="presOf" srcId="{0DF55E33-388B-4E27-BF91-2751878E244F}" destId="{67A442ED-6818-49C9-B98E-1D3712C92312}" srcOrd="0" destOrd="0" presId="urn:microsoft.com/office/officeart/2018/2/layout/IconVerticalSolidList"/>
    <dgm:cxn modelId="{A3D10FAD-79F0-4A34-9BD9-5D39E7DBF41F}" srcId="{AA29DE5B-B690-4252-978F-2E16BCD2F671}" destId="{03290815-B3F1-4F08-9DE6-7BDD3949978B}" srcOrd="0" destOrd="0" parTransId="{5C2F8661-B0CA-465F-8C72-2CA27295A39D}" sibTransId="{A2E1C6E4-978E-4F24-AF1A-4FEBA47128E1}"/>
    <dgm:cxn modelId="{A525CFB0-DF5C-488F-97CB-EB5B693947E1}" srcId="{AA29DE5B-B690-4252-978F-2E16BCD2F671}" destId="{0DF55E33-388B-4E27-BF91-2751878E244F}" srcOrd="2" destOrd="0" parTransId="{10EDA681-7F15-41BF-A001-7EE601F78164}" sibTransId="{5F52C9C2-E71C-407D-9D96-056B313EE303}"/>
    <dgm:cxn modelId="{3DDC78E2-2DE8-48C0-B1DD-9ED160E307C7}" type="presOf" srcId="{AA29DE5B-B690-4252-978F-2E16BCD2F671}" destId="{8F146DA5-EE6F-499D-9B85-829F74ADFBEC}" srcOrd="0" destOrd="0" presId="urn:microsoft.com/office/officeart/2018/2/layout/IconVerticalSolidList"/>
    <dgm:cxn modelId="{7DE072F6-AD65-4FCF-828B-998E5764ED2A}" srcId="{AA29DE5B-B690-4252-978F-2E16BCD2F671}" destId="{81733D72-4380-4582-98C8-E30953DAE174}" srcOrd="1" destOrd="0" parTransId="{F4172C89-E5A5-4778-9FAE-E9FE882D4C91}" sibTransId="{A7FE9DE3-05CC-48CD-BED9-62D2F2D45FFD}"/>
    <dgm:cxn modelId="{45E565F0-65B5-4E5B-81A5-1C58391145F3}" type="presParOf" srcId="{8F146DA5-EE6F-499D-9B85-829F74ADFBEC}" destId="{17D01B77-CF86-48E9-9482-AA45B8911D15}" srcOrd="0" destOrd="0" presId="urn:microsoft.com/office/officeart/2018/2/layout/IconVerticalSolidList"/>
    <dgm:cxn modelId="{4EDD42EF-DA17-420C-8BAC-82ECD4184841}" type="presParOf" srcId="{17D01B77-CF86-48E9-9482-AA45B8911D15}" destId="{8F18DF56-C41A-4E5C-8CD3-59FCA3A98E37}" srcOrd="0" destOrd="0" presId="urn:microsoft.com/office/officeart/2018/2/layout/IconVerticalSolidList"/>
    <dgm:cxn modelId="{9CBDA297-39DD-45B6-BB40-0E1D0057FAC3}" type="presParOf" srcId="{17D01B77-CF86-48E9-9482-AA45B8911D15}" destId="{9F8515E0-2460-47C8-9BD9-523F2B2F2C2E}" srcOrd="1" destOrd="0" presId="urn:microsoft.com/office/officeart/2018/2/layout/IconVerticalSolidList"/>
    <dgm:cxn modelId="{5E771B9A-4FFF-4C33-BE94-A48A22BB5C9F}" type="presParOf" srcId="{17D01B77-CF86-48E9-9482-AA45B8911D15}" destId="{47610EE2-8B45-4067-997E-0A3F16B9CA38}" srcOrd="2" destOrd="0" presId="urn:microsoft.com/office/officeart/2018/2/layout/IconVerticalSolidList"/>
    <dgm:cxn modelId="{E139B1B9-2B9E-4076-9AB8-BF7E2186B177}" type="presParOf" srcId="{17D01B77-CF86-48E9-9482-AA45B8911D15}" destId="{52E1F32A-C49B-4D99-88F1-EF7FE931FB12}" srcOrd="3" destOrd="0" presId="urn:microsoft.com/office/officeart/2018/2/layout/IconVerticalSolidList"/>
    <dgm:cxn modelId="{550B9EFE-7B75-442B-AAA6-F3AE36D92296}" type="presParOf" srcId="{8F146DA5-EE6F-499D-9B85-829F74ADFBEC}" destId="{FDC21E5C-FE1A-4DA7-B56A-93D3F2196B97}" srcOrd="1" destOrd="0" presId="urn:microsoft.com/office/officeart/2018/2/layout/IconVerticalSolidList"/>
    <dgm:cxn modelId="{7E27E1BC-CF31-49D7-8BFE-B73DB2D39091}" type="presParOf" srcId="{8F146DA5-EE6F-499D-9B85-829F74ADFBEC}" destId="{135D3A4B-73F0-4908-95A9-D01CD795143E}" srcOrd="2" destOrd="0" presId="urn:microsoft.com/office/officeart/2018/2/layout/IconVerticalSolidList"/>
    <dgm:cxn modelId="{0E27B3C9-FD64-413D-84F3-F63F8B07CA2D}" type="presParOf" srcId="{135D3A4B-73F0-4908-95A9-D01CD795143E}" destId="{C7BE1C7B-175A-40EB-B568-86E26FFE8F2B}" srcOrd="0" destOrd="0" presId="urn:microsoft.com/office/officeart/2018/2/layout/IconVerticalSolidList"/>
    <dgm:cxn modelId="{25C7CC62-7843-4B77-9D92-08C5FDBD883D}" type="presParOf" srcId="{135D3A4B-73F0-4908-95A9-D01CD795143E}" destId="{EDE0EB24-B961-4081-85A0-BA26E99F4541}" srcOrd="1" destOrd="0" presId="urn:microsoft.com/office/officeart/2018/2/layout/IconVerticalSolidList"/>
    <dgm:cxn modelId="{393EBEEE-3F68-417E-9BED-FD92D358B34D}" type="presParOf" srcId="{135D3A4B-73F0-4908-95A9-D01CD795143E}" destId="{530CC6F1-CD7B-4211-8031-EB112730F7AD}" srcOrd="2" destOrd="0" presId="urn:microsoft.com/office/officeart/2018/2/layout/IconVerticalSolidList"/>
    <dgm:cxn modelId="{605AEF07-179C-463D-BEB1-25691B9CC290}" type="presParOf" srcId="{135D3A4B-73F0-4908-95A9-D01CD795143E}" destId="{E8A41E99-C2FC-499D-B728-E1275444E942}" srcOrd="3" destOrd="0" presId="urn:microsoft.com/office/officeart/2018/2/layout/IconVerticalSolidList"/>
    <dgm:cxn modelId="{05E18F24-1D74-49C1-A9F3-08D1B00FA0F4}" type="presParOf" srcId="{8F146DA5-EE6F-499D-9B85-829F74ADFBEC}" destId="{1CEA6C56-5A38-430E-A2C1-C5CAED26D194}" srcOrd="3" destOrd="0" presId="urn:microsoft.com/office/officeart/2018/2/layout/IconVerticalSolidList"/>
    <dgm:cxn modelId="{83FC01B1-0504-4039-B108-393CE68ED1B5}" type="presParOf" srcId="{8F146DA5-EE6F-499D-9B85-829F74ADFBEC}" destId="{724FB5E7-07C9-4676-A209-6FB29BFD605F}" srcOrd="4" destOrd="0" presId="urn:microsoft.com/office/officeart/2018/2/layout/IconVerticalSolidList"/>
    <dgm:cxn modelId="{DA902E58-EEF8-4B05-8D01-75913096C637}" type="presParOf" srcId="{724FB5E7-07C9-4676-A209-6FB29BFD605F}" destId="{98C1BAC8-DED3-4BE4-9156-B13B53A1C3C1}" srcOrd="0" destOrd="0" presId="urn:microsoft.com/office/officeart/2018/2/layout/IconVerticalSolidList"/>
    <dgm:cxn modelId="{96584A06-3113-4591-A4DF-1C804A05F017}" type="presParOf" srcId="{724FB5E7-07C9-4676-A209-6FB29BFD605F}" destId="{6A88B80B-4554-445E-8E32-2BF0F9FB31FC}" srcOrd="1" destOrd="0" presId="urn:microsoft.com/office/officeart/2018/2/layout/IconVerticalSolidList"/>
    <dgm:cxn modelId="{4C78FDD5-BDD5-4FF6-94A0-216F7A535A5F}" type="presParOf" srcId="{724FB5E7-07C9-4676-A209-6FB29BFD605F}" destId="{DA13819D-7186-42B8-9E76-1DB924CC0EEB}" srcOrd="2" destOrd="0" presId="urn:microsoft.com/office/officeart/2018/2/layout/IconVerticalSolidList"/>
    <dgm:cxn modelId="{3838BA84-FDCA-4BEB-BAAF-5DE2BD87C0E4}" type="presParOf" srcId="{724FB5E7-07C9-4676-A209-6FB29BFD605F}" destId="{67A442ED-6818-49C9-B98E-1D3712C923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C6DCF-53EC-436C-9732-EF574DB979A0}">
      <dsp:nvSpPr>
        <dsp:cNvPr id="0" name=""/>
        <dsp:cNvSpPr/>
      </dsp:nvSpPr>
      <dsp:spPr>
        <a:xfrm>
          <a:off x="0" y="31666"/>
          <a:ext cx="11634951" cy="1029600"/>
        </a:xfrm>
        <a:prstGeom prst="roundRect">
          <a:avLst/>
        </a:prstGeom>
        <a:solidFill>
          <a:schemeClr val="accent2">
            <a:lumMod val="20000"/>
            <a:lumOff val="8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lumMod val="50000"/>
                  <a:lumOff val="50000"/>
                </a:schemeClr>
              </a:solidFill>
            </a:rPr>
            <a:t>Project requirements: </a:t>
          </a:r>
          <a:r>
            <a:rPr lang="en-US" sz="1800" b="0" kern="1200" dirty="0">
              <a:solidFill>
                <a:schemeClr val="tx1">
                  <a:lumMod val="50000"/>
                  <a:lumOff val="50000"/>
                </a:schemeClr>
              </a:solidFill>
            </a:rPr>
            <a:t>To analyze the figures, I used data from the EPA Gov and the CDC websites. Big data analytics allows healthcare organizations to analyze their cost efficiency to use large data sets.</a:t>
          </a:r>
        </a:p>
      </dsp:txBody>
      <dsp:txXfrm>
        <a:off x="50261" y="81927"/>
        <a:ext cx="11534429" cy="929078"/>
      </dsp:txXfrm>
    </dsp:sp>
    <dsp:sp modelId="{A4CC3914-3834-4096-829D-739AC677D66B}">
      <dsp:nvSpPr>
        <dsp:cNvPr id="0" name=""/>
        <dsp:cNvSpPr/>
      </dsp:nvSpPr>
      <dsp:spPr>
        <a:xfrm>
          <a:off x="0" y="1251197"/>
          <a:ext cx="11634951" cy="1029600"/>
        </a:xfrm>
        <a:prstGeom prst="roundRect">
          <a:avLst/>
        </a:prstGeom>
        <a:solidFill>
          <a:schemeClr val="accent2">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lumMod val="65000"/>
                  <a:lumOff val="35000"/>
                </a:schemeClr>
              </a:solidFill>
            </a:rPr>
            <a:t>Milestones: </a:t>
          </a:r>
          <a:r>
            <a:rPr lang="en-US" sz="1800" b="0" kern="1200" dirty="0">
              <a:solidFill>
                <a:schemeClr val="tx1">
                  <a:lumMod val="65000"/>
                  <a:lumOff val="35000"/>
                </a:schemeClr>
              </a:solidFill>
            </a:rPr>
            <a:t>The project's start and completion dates; important deliveries require Client authorization; and the project requires Stakeholder approval</a:t>
          </a:r>
          <a:r>
            <a:rPr lang="en-US" sz="1800" b="1" kern="1200" dirty="0">
              <a:solidFill>
                <a:schemeClr val="tx1">
                  <a:lumMod val="65000"/>
                  <a:lumOff val="35000"/>
                </a:schemeClr>
              </a:solidFill>
            </a:rPr>
            <a:t>.</a:t>
          </a:r>
          <a:endParaRPr lang="en-US" sz="1800" kern="1200" dirty="0">
            <a:solidFill>
              <a:schemeClr val="tx1">
                <a:lumMod val="65000"/>
                <a:lumOff val="35000"/>
              </a:schemeClr>
            </a:solidFill>
          </a:endParaRPr>
        </a:p>
      </dsp:txBody>
      <dsp:txXfrm>
        <a:off x="50261" y="1301458"/>
        <a:ext cx="11534429" cy="929078"/>
      </dsp:txXfrm>
    </dsp:sp>
    <dsp:sp modelId="{0D27A6FF-5671-4483-BB27-9482EA9BC745}">
      <dsp:nvSpPr>
        <dsp:cNvPr id="0" name=""/>
        <dsp:cNvSpPr/>
      </dsp:nvSpPr>
      <dsp:spPr>
        <a:xfrm>
          <a:off x="0" y="2479719"/>
          <a:ext cx="11634951" cy="1029600"/>
        </a:xfrm>
        <a:prstGeom prst="roundRect">
          <a:avLst/>
        </a:prstGeom>
        <a:solidFill>
          <a:schemeClr val="accent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lumMod val="75000"/>
                  <a:lumOff val="25000"/>
                </a:schemeClr>
              </a:solidFill>
            </a:rPr>
            <a:t>Job assignments: </a:t>
          </a:r>
          <a:r>
            <a:rPr lang="en-US" sz="1800" b="0" kern="1200" dirty="0">
              <a:solidFill>
                <a:schemeClr val="tx1">
                  <a:lumMod val="75000"/>
                  <a:lumOff val="25000"/>
                </a:schemeClr>
              </a:solidFill>
            </a:rPr>
            <a:t>To enrich and expand findings, each student compares his or her conclusions on an assigned subject to those of others working on the same topic from other viewpoints. Each group member is responsible for taking notes on all presentations.</a:t>
          </a:r>
          <a:endParaRPr lang="en-IN" sz="1800" b="0" kern="1200" dirty="0">
            <a:solidFill>
              <a:schemeClr val="tx1">
                <a:lumMod val="75000"/>
                <a:lumOff val="25000"/>
              </a:schemeClr>
            </a:solidFill>
          </a:endParaRPr>
        </a:p>
      </dsp:txBody>
      <dsp:txXfrm>
        <a:off x="50261" y="2529980"/>
        <a:ext cx="11534429" cy="929078"/>
      </dsp:txXfrm>
    </dsp:sp>
    <dsp:sp modelId="{F486B8BE-1CBF-4603-A566-A87C73FA6EAE}">
      <dsp:nvSpPr>
        <dsp:cNvPr id="0" name=""/>
        <dsp:cNvSpPr/>
      </dsp:nvSpPr>
      <dsp:spPr>
        <a:xfrm>
          <a:off x="0" y="3658728"/>
          <a:ext cx="11634951" cy="1029600"/>
        </a:xfrm>
        <a:prstGeom prst="round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1"/>
              </a:solidFill>
            </a:rPr>
            <a:t>Risks and Strategies</a:t>
          </a:r>
          <a:r>
            <a:rPr lang="en-IN" sz="1800" b="1" kern="1200" dirty="0"/>
            <a:t>: </a:t>
          </a:r>
          <a:r>
            <a:rPr lang="en-US" sz="1800" b="0" kern="1200" dirty="0"/>
            <a:t>Determine the risks. Recognize possibilities, Determine the effect's likelihood and size. Decide on a response, Each object should have an owner assigned to it. Risks must be disclosed</a:t>
          </a:r>
          <a:r>
            <a:rPr lang="en-US" sz="1800" b="1" kern="1200" dirty="0"/>
            <a:t>.</a:t>
          </a:r>
          <a:endParaRPr lang="en-US" sz="1800" kern="1200" dirty="0"/>
        </a:p>
      </dsp:txBody>
      <dsp:txXfrm>
        <a:off x="50261" y="3708989"/>
        <a:ext cx="11534429" cy="929078"/>
      </dsp:txXfrm>
    </dsp:sp>
    <dsp:sp modelId="{7E392B12-72CE-40EC-A446-A6DC823597DC}">
      <dsp:nvSpPr>
        <dsp:cNvPr id="0" name=""/>
        <dsp:cNvSpPr/>
      </dsp:nvSpPr>
      <dsp:spPr>
        <a:xfrm>
          <a:off x="0" y="4818729"/>
          <a:ext cx="11634951" cy="1029600"/>
        </a:xfrm>
        <a:prstGeom prst="roundRect">
          <a:avLst/>
        </a:prstGeom>
        <a:solidFill>
          <a:schemeClr val="accent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1"/>
              </a:solidFill>
            </a:rPr>
            <a:t>Measure of success</a:t>
          </a:r>
          <a:r>
            <a:rPr lang="en-IN" sz="1800" b="0" kern="1200" dirty="0"/>
            <a:t>: </a:t>
          </a:r>
          <a:r>
            <a:rPr lang="en-US" sz="1800" b="0" kern="1200" dirty="0"/>
            <a:t>The five parameters we want to assess against the business case are time, quality, cost, stakeholder satisfaction, and performance.</a:t>
          </a:r>
        </a:p>
      </dsp:txBody>
      <dsp:txXfrm>
        <a:off x="50261" y="4868990"/>
        <a:ext cx="11534429"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8DF56-C41A-4E5C-8CD3-59FCA3A98E37}">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515E0-2460-47C8-9BD9-523F2B2F2C2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1F32A-C49B-4D99-88F1-EF7FE931FB12}">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a:t>As we near the end of our overview of Keva health, it becomes clear that the topic has a wide variety of potential applications in various disciplines.</a:t>
          </a:r>
        </a:p>
      </dsp:txBody>
      <dsp:txXfrm>
        <a:off x="1941716" y="718"/>
        <a:ext cx="4571887" cy="1681139"/>
      </dsp:txXfrm>
    </dsp:sp>
    <dsp:sp modelId="{C7BE1C7B-175A-40EB-B568-86E26FFE8F2B}">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0EB24-B961-4081-85A0-BA26E99F4541}">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41E99-C2FC-499D-B728-E1275444E942}">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a:t>In the preceding chapters, we went through a few essential theoretical and practical ideas to keep in mind while creating a data visualization.</a:t>
          </a:r>
        </a:p>
      </dsp:txBody>
      <dsp:txXfrm>
        <a:off x="1941716" y="2102143"/>
        <a:ext cx="4571887" cy="1681139"/>
      </dsp:txXfrm>
    </dsp:sp>
    <dsp:sp modelId="{98C1BAC8-DED3-4BE4-9156-B13B53A1C3C1}">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8B80B-4554-445E-8E32-2BF0F9FB31FC}">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A442ED-6818-49C9-B98E-1D3712C9231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dirty="0"/>
            <a:t>We've also looked at and critiqued several data visualization examples, noting frequent blunders and helpful hints along the way.</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BB1ED-A881-4409-9310-6E35931188D0}" type="datetimeFigureOut">
              <a:rPr lang="en-IN" smtClean="0"/>
              <a:t>23-06-2021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3470A-37E0-4D70-A2DB-9625330F4D3C}" type="slidenum">
              <a:rPr lang="en-IN" smtClean="0"/>
              <a:t>‹#›</a:t>
            </a:fld>
            <a:endParaRPr lang="en-IN" dirty="0"/>
          </a:p>
        </p:txBody>
      </p:sp>
    </p:spTree>
    <p:extLst>
      <p:ext uri="{BB962C8B-B14F-4D97-AF65-F5344CB8AC3E}">
        <p14:creationId xmlns:p14="http://schemas.microsoft.com/office/powerpoint/2010/main" val="170714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SLIDES_API1463186474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SLIDES_API146318647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b4b1e5fa5_3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7b4b1e5fa5_3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3470A-37E0-4D70-A2DB-9625330F4D3C}" type="slidenum">
              <a:rPr lang="en-IN" smtClean="0"/>
              <a:t>6</a:t>
            </a:fld>
            <a:endParaRPr lang="en-IN" dirty="0"/>
          </a:p>
        </p:txBody>
      </p:sp>
    </p:spTree>
    <p:extLst>
      <p:ext uri="{BB962C8B-B14F-4D97-AF65-F5344CB8AC3E}">
        <p14:creationId xmlns:p14="http://schemas.microsoft.com/office/powerpoint/2010/main" val="421839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3470A-37E0-4D70-A2DB-9625330F4D3C}" type="slidenum">
              <a:rPr lang="en-IN" smtClean="0"/>
              <a:t>7</a:t>
            </a:fld>
            <a:endParaRPr lang="en-IN" dirty="0"/>
          </a:p>
        </p:txBody>
      </p:sp>
    </p:spTree>
    <p:extLst>
      <p:ext uri="{BB962C8B-B14F-4D97-AF65-F5344CB8AC3E}">
        <p14:creationId xmlns:p14="http://schemas.microsoft.com/office/powerpoint/2010/main" val="141553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b4b1e5fa5_3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b4b1e5fa5_3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3470A-37E0-4D70-A2DB-9625330F4D3C}" type="slidenum">
              <a:rPr lang="en-IN" smtClean="0"/>
              <a:t>9</a:t>
            </a:fld>
            <a:endParaRPr lang="en-IN" dirty="0"/>
          </a:p>
        </p:txBody>
      </p:sp>
    </p:spTree>
    <p:extLst>
      <p:ext uri="{BB962C8B-B14F-4D97-AF65-F5344CB8AC3E}">
        <p14:creationId xmlns:p14="http://schemas.microsoft.com/office/powerpoint/2010/main" val="255082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3470A-37E0-4D70-A2DB-9625330F4D3C}" type="slidenum">
              <a:rPr lang="en-IN" smtClean="0"/>
              <a:t>10</a:t>
            </a:fld>
            <a:endParaRPr lang="en-IN" dirty="0"/>
          </a:p>
        </p:txBody>
      </p:sp>
    </p:spTree>
    <p:extLst>
      <p:ext uri="{BB962C8B-B14F-4D97-AF65-F5344CB8AC3E}">
        <p14:creationId xmlns:p14="http://schemas.microsoft.com/office/powerpoint/2010/main" val="1926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3470A-37E0-4D70-A2DB-9625330F4D3C}" type="slidenum">
              <a:rPr lang="en-IN" smtClean="0"/>
              <a:t>11</a:t>
            </a:fld>
            <a:endParaRPr lang="en-IN" dirty="0"/>
          </a:p>
        </p:txBody>
      </p:sp>
    </p:spTree>
    <p:extLst>
      <p:ext uri="{BB962C8B-B14F-4D97-AF65-F5344CB8AC3E}">
        <p14:creationId xmlns:p14="http://schemas.microsoft.com/office/powerpoint/2010/main" val="178583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b4b1e5fa5_3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b4b1e5fa5_3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b4b1e5fa5_3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b4b1e5fa5_3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8982-5C1D-44DA-91B3-96CBFCACB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56DC15-77D7-4D39-B94F-1ACB629E7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63D915-B7D7-4470-890D-771C79A260BC}"/>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EF2C7231-998F-42EB-BCD3-7913F7EFA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76C575B-30C6-4A28-8B44-8F70F0F4FDB4}"/>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27644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78E3-EA53-4E52-9916-606F5A05D7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E8033-2943-4539-82D2-C26AD1E90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AC8E3-B4CA-48FD-A934-659DBA285BD2}"/>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45FA246B-1660-4786-804F-95959307E2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B5BDF8-3AE8-44A5-8595-BDA2BFBED8C6}"/>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363248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E1F71-1B70-4FB0-AFFD-2E6344C3AD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377EF3-C516-4E57-A464-DEFA23E021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7913E-2779-4D41-B68F-47C423EA0827}"/>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D3CFE62C-73D0-4699-96A8-208AE146023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C9396E5-FA54-41DD-8A77-B1B8EE61C312}"/>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362278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4BD0-C792-481B-A511-FCC6468563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C31B4-B780-4D4D-8453-4C4BD1DCFD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858E3-DD0C-4C39-A38B-E3256F9B8CE6}"/>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642A2EAF-A7B1-48C7-AB99-4035BAF3D23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E9AC91-88F6-49D5-BEB6-7F9E5E091D0F}"/>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296357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D836-0FD7-44FB-862F-78FA45D96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A5741D-6380-48C0-9716-321C0596E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85B58-D9CB-4D23-ADB7-41EB930D6BA6}"/>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D6C5A5E8-3B12-4061-AB71-AFFAC431F9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457C131-9260-4834-96A3-A4C15713903C}"/>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132376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211-99F5-4A46-B81C-A25D8D308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EB2FC5-641A-4FBC-BA3C-06C9E8E35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CCB7B2-9BC8-4329-924F-D6FF9515D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48E704-9330-436B-AE18-654927FA3F77}"/>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6" name="Footer Placeholder 5">
            <a:extLst>
              <a:ext uri="{FF2B5EF4-FFF2-40B4-BE49-F238E27FC236}">
                <a16:creationId xmlns:a16="http://schemas.microsoft.com/office/drawing/2014/main" id="{23CFE26E-A124-45A2-9942-A5A5D93F56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399E13A-0B43-43B2-A3BB-BF44B2D8DE8E}"/>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48678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6A50-3047-4ACA-AFC8-2385C5BF9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72C1D-9E5A-4494-AE84-138774368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4D89-FE76-4D10-83CE-28099A186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35D16-C690-43FF-87B5-FD323CE52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2125D-0779-4BAB-B80A-F50D594C2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76FA2-581B-4E34-AF5C-5E78DB41E7DA}"/>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8" name="Footer Placeholder 7">
            <a:extLst>
              <a:ext uri="{FF2B5EF4-FFF2-40B4-BE49-F238E27FC236}">
                <a16:creationId xmlns:a16="http://schemas.microsoft.com/office/drawing/2014/main" id="{466A4DCD-F602-42FC-B1FD-9B2DABCC0A1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31C16C3-3624-4365-8942-8B4CD75E2FD0}"/>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288546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2F69-14F9-4350-9112-DDA25AFEA6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E8D718-734E-4D71-A835-18192A2E2234}"/>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4" name="Footer Placeholder 3">
            <a:extLst>
              <a:ext uri="{FF2B5EF4-FFF2-40B4-BE49-F238E27FC236}">
                <a16:creationId xmlns:a16="http://schemas.microsoft.com/office/drawing/2014/main" id="{C8E057C5-588B-4052-8C0E-4067C2C5F64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CE6F81A-F14A-47AB-9A2A-8BC4573CC727}"/>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235647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FCBFB4-CCF6-4386-927E-32676C91D426}"/>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3" name="Footer Placeholder 2">
            <a:extLst>
              <a:ext uri="{FF2B5EF4-FFF2-40B4-BE49-F238E27FC236}">
                <a16:creationId xmlns:a16="http://schemas.microsoft.com/office/drawing/2014/main" id="{806CAFAD-FFC5-4765-B8FC-EBF8A1F39EF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FF6C540-977B-416D-8198-F47B799BF6F6}"/>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70500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7781-6C8B-42A3-9905-8C3A5C58A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1A1599-5970-493B-B34C-77AEAE489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C6D8D4-A94C-4B30-932B-D4BD09494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982F2-4196-41E3-A2C6-7330D765C64D}"/>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6" name="Footer Placeholder 5">
            <a:extLst>
              <a:ext uri="{FF2B5EF4-FFF2-40B4-BE49-F238E27FC236}">
                <a16:creationId xmlns:a16="http://schemas.microsoft.com/office/drawing/2014/main" id="{7FD75997-8D05-439A-B114-0F26489C4D5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306CE4F-E943-4C70-B046-77AA90C1EFF5}"/>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180297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955D-2D1C-4D1A-8076-01E8026B9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01F9F0-638B-4C40-947E-FA2C62EFE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53FBF01-EC5B-4B7E-B0B0-6C21A80E4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3E4AF1-E702-4AF3-9550-7E3ECCB501FC}"/>
              </a:ext>
            </a:extLst>
          </p:cNvPr>
          <p:cNvSpPr>
            <a:spLocks noGrp="1"/>
          </p:cNvSpPr>
          <p:nvPr>
            <p:ph type="dt" sz="half" idx="10"/>
          </p:nvPr>
        </p:nvSpPr>
        <p:spPr/>
        <p:txBody>
          <a:bodyPr/>
          <a:lstStyle/>
          <a:p>
            <a:fld id="{81923FF6-BF58-4A13-864A-873B1FE43311}" type="datetimeFigureOut">
              <a:rPr lang="en-IN" smtClean="0"/>
              <a:t>23-06-2021</a:t>
            </a:fld>
            <a:endParaRPr lang="en-IN" dirty="0"/>
          </a:p>
        </p:txBody>
      </p:sp>
      <p:sp>
        <p:nvSpPr>
          <p:cNvPr id="6" name="Footer Placeholder 5">
            <a:extLst>
              <a:ext uri="{FF2B5EF4-FFF2-40B4-BE49-F238E27FC236}">
                <a16:creationId xmlns:a16="http://schemas.microsoft.com/office/drawing/2014/main" id="{35EEEEB6-FB61-4BB8-A989-DB1A0DD70FE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4FD852-486A-4266-8CF2-BCA983F4DB44}"/>
              </a:ext>
            </a:extLst>
          </p:cNvPr>
          <p:cNvSpPr>
            <a:spLocks noGrp="1"/>
          </p:cNvSpPr>
          <p:nvPr>
            <p:ph type="sldNum" sz="quarter" idx="12"/>
          </p:nvPr>
        </p:nvSpPr>
        <p:spPr/>
        <p:txBody>
          <a:bodyPr/>
          <a:lstStyle/>
          <a:p>
            <a:fld id="{C1676192-AE1C-4F41-ACC7-446C100BBEC1}" type="slidenum">
              <a:rPr lang="en-IN" smtClean="0"/>
              <a:t>‹#›</a:t>
            </a:fld>
            <a:endParaRPr lang="en-IN" dirty="0"/>
          </a:p>
        </p:txBody>
      </p:sp>
    </p:spTree>
    <p:extLst>
      <p:ext uri="{BB962C8B-B14F-4D97-AF65-F5344CB8AC3E}">
        <p14:creationId xmlns:p14="http://schemas.microsoft.com/office/powerpoint/2010/main" val="173721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044C0-661E-4CD7-8A32-BCC45F32C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0E438-6207-4403-AE48-36E53EB89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56017-7517-4DF9-A1D5-055B82E1A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23FF6-BF58-4A13-864A-873B1FE43311}" type="datetimeFigureOut">
              <a:rPr lang="en-IN" smtClean="0"/>
              <a:t>23-06-2021</a:t>
            </a:fld>
            <a:endParaRPr lang="en-IN" dirty="0"/>
          </a:p>
        </p:txBody>
      </p:sp>
      <p:sp>
        <p:nvSpPr>
          <p:cNvPr id="5" name="Footer Placeholder 4">
            <a:extLst>
              <a:ext uri="{FF2B5EF4-FFF2-40B4-BE49-F238E27FC236}">
                <a16:creationId xmlns:a16="http://schemas.microsoft.com/office/drawing/2014/main" id="{4D32031A-D621-4EBB-AA82-9355C8E5C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A173371-208E-44AA-B58F-7F04D04B2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76192-AE1C-4F41-ACC7-446C100BBEC1}" type="slidenum">
              <a:rPr lang="en-IN" smtClean="0"/>
              <a:t>‹#›</a:t>
            </a:fld>
            <a:endParaRPr lang="en-IN" dirty="0"/>
          </a:p>
        </p:txBody>
      </p:sp>
    </p:spTree>
    <p:extLst>
      <p:ext uri="{BB962C8B-B14F-4D97-AF65-F5344CB8AC3E}">
        <p14:creationId xmlns:p14="http://schemas.microsoft.com/office/powerpoint/2010/main" val="227031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B701D695-8410-4733-A2BC-939649897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9" y="183042"/>
            <a:ext cx="3878890" cy="1357611"/>
          </a:xfrm>
          <a:prstGeom prst="rect">
            <a:avLst/>
          </a:prstGeom>
        </p:spPr>
      </p:pic>
      <p:pic>
        <p:nvPicPr>
          <p:cNvPr id="6" name="Picture 4" descr="Logo&#10;&#10;Description automatically generated">
            <a:extLst>
              <a:ext uri="{FF2B5EF4-FFF2-40B4-BE49-F238E27FC236}">
                <a16:creationId xmlns:a16="http://schemas.microsoft.com/office/drawing/2014/main" id="{69D30CBB-1C37-4032-BD92-D1D44CA8A64D}"/>
              </a:ext>
            </a:extLst>
          </p:cNvPr>
          <p:cNvPicPr>
            <a:picLocks noChangeAspect="1"/>
          </p:cNvPicPr>
          <p:nvPr/>
        </p:nvPicPr>
        <p:blipFill rotWithShape="1">
          <a:blip r:embed="rId3"/>
          <a:srcRect t="7821" r="-1" b="13064"/>
          <a:stretch/>
        </p:blipFill>
        <p:spPr>
          <a:xfrm>
            <a:off x="10016836" y="3018"/>
            <a:ext cx="2175164" cy="1717660"/>
          </a:xfrm>
          <a:prstGeom prst="rect">
            <a:avLst/>
          </a:prstGeom>
        </p:spPr>
      </p:pic>
      <p:sp>
        <p:nvSpPr>
          <p:cNvPr id="8" name="TextBox 7">
            <a:extLst>
              <a:ext uri="{FF2B5EF4-FFF2-40B4-BE49-F238E27FC236}">
                <a16:creationId xmlns:a16="http://schemas.microsoft.com/office/drawing/2014/main" id="{CE34B84D-6910-4C00-8C4D-BA0C732A638F}"/>
              </a:ext>
            </a:extLst>
          </p:cNvPr>
          <p:cNvSpPr txBox="1"/>
          <p:nvPr/>
        </p:nvSpPr>
        <p:spPr>
          <a:xfrm>
            <a:off x="3867692" y="1720840"/>
            <a:ext cx="44566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400" b="1" dirty="0">
                <a:solidFill>
                  <a:schemeClr val="tx1">
                    <a:lumMod val="65000"/>
                    <a:lumOff val="35000"/>
                  </a:schemeClr>
                </a:solidFill>
              </a:rPr>
              <a:t>DRAFT </a:t>
            </a:r>
          </a:p>
          <a:p>
            <a:pPr algn="ctr"/>
            <a:r>
              <a:rPr lang="en-IN" sz="2400" b="1" dirty="0">
                <a:solidFill>
                  <a:schemeClr val="tx1">
                    <a:lumMod val="65000"/>
                    <a:lumOff val="35000"/>
                  </a:schemeClr>
                </a:solidFill>
              </a:rPr>
              <a:t>OF </a:t>
            </a:r>
          </a:p>
          <a:p>
            <a:pPr algn="ctr"/>
            <a:r>
              <a:rPr lang="en-IN" sz="2400" b="1" dirty="0">
                <a:solidFill>
                  <a:schemeClr val="tx1">
                    <a:lumMod val="65000"/>
                    <a:lumOff val="35000"/>
                  </a:schemeClr>
                </a:solidFill>
              </a:rPr>
              <a:t>GROUP PRESENTATION</a:t>
            </a:r>
          </a:p>
          <a:p>
            <a:pPr algn="ctr"/>
            <a:endParaRPr lang="en-IN" sz="2400" b="1" dirty="0">
              <a:solidFill>
                <a:schemeClr val="accent1">
                  <a:lumMod val="40000"/>
                  <a:lumOff val="60000"/>
                </a:schemeClr>
              </a:solidFill>
            </a:endParaRPr>
          </a:p>
          <a:p>
            <a:pPr algn="ctr"/>
            <a:r>
              <a:rPr lang="en-US" sz="2400" b="1" dirty="0"/>
              <a:t>ALY 6080</a:t>
            </a:r>
            <a:r>
              <a:rPr lang="en-US" sz="2400" dirty="0"/>
              <a:t>​</a:t>
            </a:r>
            <a:br>
              <a:rPr lang="en-US" sz="2400" dirty="0"/>
            </a:br>
            <a:r>
              <a:rPr lang="en-US" sz="2400" dirty="0"/>
              <a:t>Prof. Atherley Valarie</a:t>
            </a:r>
          </a:p>
          <a:p>
            <a:pPr algn="ctr"/>
            <a:endParaRPr lang="en-US" sz="2400" dirty="0"/>
          </a:p>
          <a:p>
            <a:pPr algn="ctr"/>
            <a:r>
              <a:rPr lang="en-US" sz="2400" dirty="0"/>
              <a:t>By</a:t>
            </a:r>
          </a:p>
          <a:p>
            <a:pPr algn="ctr"/>
            <a:r>
              <a:rPr lang="en-US" sz="2400" b="1" dirty="0"/>
              <a:t>Group 5</a:t>
            </a:r>
          </a:p>
          <a:p>
            <a:pPr marL="0" indent="0" algn="ctr">
              <a:buNone/>
            </a:pPr>
            <a:r>
              <a:rPr lang="en-IN" sz="2400" dirty="0"/>
              <a:t>Sunil Raj Thota</a:t>
            </a:r>
          </a:p>
          <a:p>
            <a:pPr marL="0" indent="0" algn="ctr">
              <a:buNone/>
            </a:pPr>
            <a:r>
              <a:rPr lang="en-IN" sz="2400" dirty="0"/>
              <a:t>Sashank Yakkali</a:t>
            </a:r>
          </a:p>
          <a:p>
            <a:pPr marL="0" indent="0" algn="ctr">
              <a:buNone/>
            </a:pPr>
            <a:r>
              <a:rPr lang="en-IN" sz="2400" dirty="0"/>
              <a:t>Feng Gao</a:t>
            </a:r>
          </a:p>
        </p:txBody>
      </p:sp>
    </p:spTree>
    <p:extLst>
      <p:ext uri="{BB962C8B-B14F-4D97-AF65-F5344CB8AC3E}">
        <p14:creationId xmlns:p14="http://schemas.microsoft.com/office/powerpoint/2010/main" val="24179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E2506E-287D-4CFB-B13C-1EB0941DABD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Concentrations of various contaminants on an average basis.</a:t>
            </a:r>
          </a:p>
        </p:txBody>
      </p:sp>
      <p:pic>
        <p:nvPicPr>
          <p:cNvPr id="6" name="Content Placeholder 5" descr="Chart, bar chart&#10;&#10;Description automatically generated">
            <a:extLst>
              <a:ext uri="{FF2B5EF4-FFF2-40B4-BE49-F238E27FC236}">
                <a16:creationId xmlns:a16="http://schemas.microsoft.com/office/drawing/2014/main" id="{54DB25B5-A7F8-4AE3-8EB8-C84521F1688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53429" y="850311"/>
            <a:ext cx="8474402" cy="4034562"/>
          </a:xfrm>
          <a:prstGeom prst="rect">
            <a:avLst/>
          </a:prstGeom>
        </p:spPr>
      </p:pic>
      <p:sp>
        <p:nvSpPr>
          <p:cNvPr id="4" name="Content Placeholder 3">
            <a:extLst>
              <a:ext uri="{FF2B5EF4-FFF2-40B4-BE49-F238E27FC236}">
                <a16:creationId xmlns:a16="http://schemas.microsoft.com/office/drawing/2014/main" id="{5C48E7E7-C94A-4A3B-B291-B0C4EB99BDC3}"/>
              </a:ext>
            </a:extLst>
          </p:cNvPr>
          <p:cNvSpPr>
            <a:spLocks noGrp="1"/>
          </p:cNvSpPr>
          <p:nvPr>
            <p:ph sz="half" idx="2"/>
          </p:nvPr>
        </p:nvSpPr>
        <p:spPr>
          <a:xfrm>
            <a:off x="2129276" y="4884872"/>
            <a:ext cx="9679096" cy="1642051"/>
          </a:xfrm>
        </p:spPr>
        <p:txBody>
          <a:bodyPr vert="horz" lIns="91440" tIns="45720" rIns="91440" bIns="45720" rtlCol="0">
            <a:normAutofit/>
          </a:bodyPr>
          <a:lstStyle/>
          <a:p>
            <a:pPr marL="0" indent="0">
              <a:buNone/>
            </a:pPr>
            <a:r>
              <a:rPr lang="en-US" sz="1800" dirty="0"/>
              <a:t>NO2, O3, PM10, and PM2 are common pollutants. 5 emissions from highway locations are rated highest, while those from residential sites are ranked lowest, with something in the between coming from industrial sites.</a:t>
            </a:r>
          </a:p>
        </p:txBody>
      </p:sp>
    </p:spTree>
    <p:extLst>
      <p:ext uri="{BB962C8B-B14F-4D97-AF65-F5344CB8AC3E}">
        <p14:creationId xmlns:p14="http://schemas.microsoft.com/office/powerpoint/2010/main" val="244535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5">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16FF1F3A-1CA9-47E6-B793-E8177F0A7A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9170" y="643467"/>
            <a:ext cx="4000259" cy="3280212"/>
          </a:xfrm>
          <a:prstGeom prst="rect">
            <a:avLst/>
          </a:prstGeom>
        </p:spPr>
      </p:pic>
      <p:pic>
        <p:nvPicPr>
          <p:cNvPr id="6" name="Content Placeholder 5" descr="Table&#10;&#10;Description automatically generated">
            <a:extLst>
              <a:ext uri="{FF2B5EF4-FFF2-40B4-BE49-F238E27FC236}">
                <a16:creationId xmlns:a16="http://schemas.microsoft.com/office/drawing/2014/main" id="{02698938-2F49-4C9D-9A53-9D55F2A5E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716" y="643467"/>
            <a:ext cx="4191965" cy="3280212"/>
          </a:xfrm>
          <a:prstGeom prst="rect">
            <a:avLst/>
          </a:prstGeom>
        </p:spPr>
      </p:pic>
      <p:sp>
        <p:nvSpPr>
          <p:cNvPr id="79" name="Rectangle 67">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C1D3F-82EE-474A-A851-A611FB55572A}"/>
              </a:ext>
            </a:extLst>
          </p:cNvPr>
          <p:cNvSpPr>
            <a:spLocks noGrp="1"/>
          </p:cNvSpPr>
          <p:nvPr>
            <p:ph type="title"/>
          </p:nvPr>
        </p:nvSpPr>
        <p:spPr>
          <a:xfrm>
            <a:off x="969264" y="4535424"/>
            <a:ext cx="3685032" cy="1586162"/>
          </a:xfrm>
        </p:spPr>
        <p:txBody>
          <a:bodyPr vert="horz" lIns="91440" tIns="45720" rIns="91440" bIns="45720" rtlCol="0" anchor="t">
            <a:normAutofit/>
          </a:bodyPr>
          <a:lstStyle/>
          <a:p>
            <a:r>
              <a:rPr lang="en-US" sz="3400" dirty="0">
                <a:solidFill>
                  <a:schemeClr val="bg1"/>
                </a:solidFill>
              </a:rPr>
              <a:t>Methodology of delivering the outcome</a:t>
            </a:r>
          </a:p>
        </p:txBody>
      </p:sp>
      <p:sp>
        <p:nvSpPr>
          <p:cNvPr id="12" name="Content Placeholder 11">
            <a:extLst>
              <a:ext uri="{FF2B5EF4-FFF2-40B4-BE49-F238E27FC236}">
                <a16:creationId xmlns:a16="http://schemas.microsoft.com/office/drawing/2014/main" id="{3993AE16-D2FA-4870-86D9-89B1015C4D94}"/>
              </a:ext>
            </a:extLst>
          </p:cNvPr>
          <p:cNvSpPr>
            <a:spLocks noGrp="1"/>
          </p:cNvSpPr>
          <p:nvPr>
            <p:ph sz="half" idx="1"/>
          </p:nvPr>
        </p:nvSpPr>
        <p:spPr>
          <a:xfrm>
            <a:off x="5074920" y="4535423"/>
            <a:ext cx="4930626" cy="1586163"/>
          </a:xfrm>
        </p:spPr>
        <p:txBody>
          <a:bodyPr vert="horz" lIns="91440" tIns="45720" rIns="91440" bIns="45720" rtlCol="0">
            <a:normAutofit/>
          </a:bodyPr>
          <a:lstStyle/>
          <a:p>
            <a:pPr marL="0" indent="0">
              <a:buNone/>
            </a:pPr>
            <a:r>
              <a:rPr lang="en-US" sz="1800" dirty="0">
                <a:solidFill>
                  <a:schemeClr val="bg1"/>
                </a:solidFill>
              </a:rPr>
              <a:t>We were able to evaluate the essential parameters and conduct correlation analysis by dividing the AQI category, AQI value, and 24-hour PM level into good (0-50), moderate (51-100), USG (101-150), unhealthy (151-200), really unhealthy (201-300), and hazardous (301-500).</a:t>
            </a:r>
          </a:p>
        </p:txBody>
      </p:sp>
      <p:grpSp>
        <p:nvGrpSpPr>
          <p:cNvPr id="80" name="Group 69">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71"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1"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5954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p:nvSpPr>
          <p:cNvPr id="278" name="Rectangle 88">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5" name="Google Shape;275;p18"/>
          <p:cNvPicPr preferRelativeResize="0"/>
          <p:nvPr/>
        </p:nvPicPr>
        <p:blipFill rotWithShape="1">
          <a:blip r:embed="rId3">
            <a:alphaModFix/>
          </a:blip>
          <a:srcRect t="8324"/>
          <a:stretch/>
        </p:blipFill>
        <p:spPr>
          <a:xfrm>
            <a:off x="0" y="66143"/>
            <a:ext cx="5375564" cy="4207650"/>
          </a:xfrm>
          <a:prstGeom prst="rect">
            <a:avLst/>
          </a:prstGeom>
        </p:spPr>
      </p:pic>
      <p:sp>
        <p:nvSpPr>
          <p:cNvPr id="276" name="Google Shape;276;p18"/>
          <p:cNvSpPr txBox="1"/>
          <p:nvPr/>
        </p:nvSpPr>
        <p:spPr>
          <a:xfrm>
            <a:off x="5360254" y="66143"/>
            <a:ext cx="6816436" cy="879358"/>
          </a:xfrm>
          <a:prstGeom prst="rect">
            <a:avLst/>
          </a:prstGeom>
          <a:solidFill>
            <a:schemeClr val="tx2"/>
          </a:solidFill>
          <a:ln>
            <a:noFill/>
          </a:ln>
        </p:spPr>
        <p:txBody>
          <a:bodyPr spcFirstLastPara="1" wrap="square" lIns="121900" tIns="121900" rIns="121900" bIns="121900" anchor="ctr" anchorCtr="0">
            <a:noAutofit/>
          </a:bodyPr>
          <a:lstStyle/>
          <a:p>
            <a:pPr algn="ctr">
              <a:spcAft>
                <a:spcPts val="600"/>
              </a:spcAft>
            </a:pPr>
            <a:r>
              <a:rPr lang="en-US" sz="2400" dirty="0">
                <a:solidFill>
                  <a:srgbClr val="FFFFFF"/>
                </a:solidFill>
                <a:latin typeface="Roboto"/>
                <a:ea typeface="Roboto"/>
                <a:cs typeface="Roboto"/>
                <a:sym typeface="Roboto"/>
              </a:rPr>
              <a:t>Unhealthy county representation</a:t>
            </a:r>
          </a:p>
        </p:txBody>
      </p:sp>
      <p:pic>
        <p:nvPicPr>
          <p:cNvPr id="273" name="Google Shape;273;p18"/>
          <p:cNvPicPr preferRelativeResize="0"/>
          <p:nvPr/>
        </p:nvPicPr>
        <p:blipFill>
          <a:blip r:embed="rId4">
            <a:alphaModFix/>
          </a:blip>
          <a:stretch>
            <a:fillRect/>
          </a:stretch>
        </p:blipFill>
        <p:spPr>
          <a:xfrm>
            <a:off x="5344942" y="945501"/>
            <a:ext cx="6816437" cy="5989900"/>
          </a:xfrm>
          <a:prstGeom prst="rect">
            <a:avLst/>
          </a:prstGeom>
        </p:spPr>
      </p:pic>
      <p:sp>
        <p:nvSpPr>
          <p:cNvPr id="274" name="Google Shape;274;p18"/>
          <p:cNvSpPr txBox="1"/>
          <p:nvPr/>
        </p:nvSpPr>
        <p:spPr>
          <a:xfrm>
            <a:off x="62871" y="4325311"/>
            <a:ext cx="5266760" cy="2633240"/>
          </a:xfrm>
          <a:prstGeom prst="rect">
            <a:avLst/>
          </a:prstGeom>
          <a:solidFill>
            <a:schemeClr val="tx2"/>
          </a:solidFill>
          <a:ln>
            <a:noFill/>
          </a:ln>
        </p:spPr>
        <p:txBody>
          <a:bodyPr spcFirstLastPara="1" wrap="square" lIns="121900" tIns="121900" rIns="121900" bIns="121900" anchor="ctr" anchorCtr="0">
            <a:noAutofit/>
          </a:bodyPr>
          <a:lstStyle/>
          <a:p>
            <a:pPr algn="ctr">
              <a:spcAft>
                <a:spcPts val="600"/>
              </a:spcAft>
            </a:pPr>
            <a:r>
              <a:rPr lang="en-US" sz="1600" dirty="0">
                <a:solidFill>
                  <a:schemeClr val="bg1"/>
                </a:solidFill>
                <a:latin typeface="Roboto"/>
                <a:ea typeface="Roboto"/>
                <a:cs typeface="Roboto"/>
                <a:sym typeface="Roboto"/>
              </a:rPr>
              <a:t>R was used for the EDA, and Tableau was used to plot the visuals.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330"/>
        <p:cNvGrpSpPr/>
        <p:nvPr/>
      </p:nvGrpSpPr>
      <p:grpSpPr>
        <a:xfrm>
          <a:off x="0" y="0"/>
          <a:ext cx="0" cy="0"/>
          <a:chOff x="0" y="0"/>
          <a:chExt cx="0" cy="0"/>
        </a:xfrm>
      </p:grpSpPr>
      <p:sp>
        <p:nvSpPr>
          <p:cNvPr id="331" name="Google Shape;331;p21"/>
          <p:cNvSpPr txBox="1"/>
          <p:nvPr/>
        </p:nvSpPr>
        <p:spPr>
          <a:xfrm>
            <a:off x="5021821" y="4004732"/>
            <a:ext cx="6465287" cy="1324235"/>
          </a:xfrm>
          <a:prstGeom prst="rect">
            <a:avLst/>
          </a:prstGeom>
        </p:spPr>
        <p:txBody>
          <a:bodyPr spcFirstLastPara="1" vert="horz" lIns="91440" tIns="45720" rIns="91440" bIns="45720" rtlCol="0" anchor="b" anchorCtr="0">
            <a:normAutofit/>
          </a:bodyPr>
          <a:lstStyle/>
          <a:p>
            <a:pPr>
              <a:lnSpc>
                <a:spcPct val="90000"/>
              </a:lnSpc>
              <a:spcBef>
                <a:spcPct val="0"/>
              </a:spcBef>
              <a:spcAft>
                <a:spcPts val="600"/>
              </a:spcAft>
              <a:buClr>
                <a:srgbClr val="000000"/>
              </a:buClr>
            </a:pPr>
            <a:r>
              <a:rPr lang="en-US" sz="4400" b="1" dirty="0">
                <a:latin typeface="+mj-lt"/>
                <a:ea typeface="+mj-ea"/>
                <a:cs typeface="+mj-cs"/>
                <a:sym typeface="Merriweather"/>
              </a:rPr>
              <a:t>R and Tableau presentations</a:t>
            </a:r>
          </a:p>
        </p:txBody>
      </p:sp>
      <p:sp>
        <p:nvSpPr>
          <p:cNvPr id="150" name="Rectangle 149">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Google Shape;337;p21"/>
          <p:cNvPicPr preferRelativeResize="0"/>
          <p:nvPr/>
        </p:nvPicPr>
        <p:blipFill rotWithShape="1">
          <a:blip r:embed="rId3"/>
          <a:srcRect r="-1" b="613"/>
          <a:stretch/>
        </p:blipFill>
        <p:spPr>
          <a:xfrm>
            <a:off x="639366" y="1017943"/>
            <a:ext cx="3483526" cy="1860897"/>
          </a:xfrm>
          <a:prstGeom prst="rect">
            <a:avLst/>
          </a:prstGeom>
          <a:noFill/>
        </p:spPr>
      </p:pic>
      <p:sp>
        <p:nvSpPr>
          <p:cNvPr id="152" name="Rectangle 151">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3" name="Google Shape;333;p21"/>
          <p:cNvPicPr preferRelativeResize="0"/>
          <p:nvPr/>
        </p:nvPicPr>
        <p:blipFill rotWithShape="1">
          <a:blip r:embed="rId4"/>
          <a:srcRect l="11944" r="7843" b="-3"/>
          <a:stretch/>
        </p:blipFill>
        <p:spPr>
          <a:xfrm>
            <a:off x="5090338" y="969464"/>
            <a:ext cx="2804299" cy="1957854"/>
          </a:xfrm>
          <a:prstGeom prst="rect">
            <a:avLst/>
          </a:prstGeom>
          <a:noFill/>
        </p:spPr>
      </p:pic>
      <p:sp>
        <p:nvSpPr>
          <p:cNvPr id="154" name="Rectangle 153">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6" name="Google Shape;336;p21"/>
          <p:cNvPicPr preferRelativeResize="0"/>
          <p:nvPr/>
        </p:nvPicPr>
        <p:blipFill rotWithShape="1">
          <a:blip r:embed="rId5"/>
          <a:srcRect r="-1" b="2295"/>
          <a:stretch/>
        </p:blipFill>
        <p:spPr>
          <a:xfrm>
            <a:off x="8830415" y="670543"/>
            <a:ext cx="2775335" cy="2555696"/>
          </a:xfrm>
          <a:prstGeom prst="rect">
            <a:avLst/>
          </a:prstGeom>
          <a:noFill/>
        </p:spPr>
      </p:pic>
      <p:pic>
        <p:nvPicPr>
          <p:cNvPr id="334" name="Google Shape;334;p21"/>
          <p:cNvPicPr preferRelativeResize="0"/>
          <p:nvPr/>
        </p:nvPicPr>
        <p:blipFill rotWithShape="1">
          <a:blip r:embed="rId6"/>
          <a:srcRect l="27558" r="21237" b="-3"/>
          <a:stretch/>
        </p:blipFill>
        <p:spPr>
          <a:xfrm>
            <a:off x="1144041" y="3471334"/>
            <a:ext cx="2474176" cy="2681785"/>
          </a:xfrm>
          <a:prstGeom prst="rect">
            <a:avLst/>
          </a:prstGeom>
          <a:noFill/>
        </p:spPr>
      </p:pic>
      <p:cxnSp>
        <p:nvCxnSpPr>
          <p:cNvPr id="156" name="Straight Connector 155">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68A1831-83FF-4473-B84F-7AD057B03B0A}"/>
              </a:ext>
            </a:extLst>
          </p:cNvPr>
          <p:cNvSpPr txBox="1"/>
          <p:nvPr/>
        </p:nvSpPr>
        <p:spPr>
          <a:xfrm>
            <a:off x="863029" y="1012004"/>
            <a:ext cx="3416158" cy="4795408"/>
          </a:xfrm>
          <a:prstGeom prst="rect">
            <a:avLst/>
          </a:prstGeom>
        </p:spPr>
        <p:txBody>
          <a:bodyPr vert="horz" lIns="91440" tIns="45720" rIns="91440" bIns="45720" rtlCol="0" anchor="ctr">
            <a:normAutofit/>
          </a:bodyPr>
          <a:lstStyle>
            <a:defPPr>
              <a:defRPr lang="en-US"/>
            </a:defPPr>
            <a:lvl1pPr>
              <a:defRPr sz="4000" b="1">
                <a:solidFill>
                  <a:srgbClr val="60BB30"/>
                </a:solidFill>
                <a:latin typeface="Trebuchet MS" panose="020B0603020202020204" pitchFamily="34" charset="0"/>
              </a:defRPr>
            </a:lvl1pPr>
          </a:lstStyle>
          <a:p>
            <a:pPr>
              <a:lnSpc>
                <a:spcPct val="90000"/>
              </a:lnSpc>
              <a:spcBef>
                <a:spcPct val="0"/>
              </a:spcBef>
              <a:spcAft>
                <a:spcPts val="600"/>
              </a:spcAft>
            </a:pPr>
            <a:r>
              <a:rPr lang="en-US" sz="4400" b="0" kern="1200">
                <a:solidFill>
                  <a:srgbClr val="FFFFFF"/>
                </a:solidFill>
                <a:latin typeface="+mj-lt"/>
                <a:ea typeface="+mj-ea"/>
                <a:cs typeface="+mj-cs"/>
              </a:rPr>
              <a:t>Conclusion</a:t>
            </a:r>
          </a:p>
        </p:txBody>
      </p:sp>
      <p:graphicFrame>
        <p:nvGraphicFramePr>
          <p:cNvPr id="7" name="TextBox 4">
            <a:extLst>
              <a:ext uri="{FF2B5EF4-FFF2-40B4-BE49-F238E27FC236}">
                <a16:creationId xmlns:a16="http://schemas.microsoft.com/office/drawing/2014/main" id="{22A22639-2517-4506-8051-8A783261B24C}"/>
              </a:ext>
            </a:extLst>
          </p:cNvPr>
          <p:cNvGraphicFramePr/>
          <p:nvPr>
            <p:extLst>
              <p:ext uri="{D42A27DB-BD31-4B8C-83A1-F6EECF244321}">
                <p14:modId xmlns:p14="http://schemas.microsoft.com/office/powerpoint/2010/main" val="6554131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80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3"/>
        <p:cNvGrpSpPr/>
        <p:nvPr/>
      </p:nvGrpSpPr>
      <p:grpSpPr>
        <a:xfrm>
          <a:off x="0" y="0"/>
          <a:ext cx="0" cy="0"/>
          <a:chOff x="0" y="0"/>
          <a:chExt cx="0" cy="0"/>
        </a:xfrm>
      </p:grpSpPr>
      <p:sp>
        <p:nvSpPr>
          <p:cNvPr id="158" name="Rectangle 15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A4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Google Shape;344;p22"/>
          <p:cNvSpPr txBox="1">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algn="ctr"/>
            <a:r>
              <a:rPr lang="en-US" altLang="zh-CN" sz="2600" kern="1200">
                <a:solidFill>
                  <a:srgbClr val="FFFFFF"/>
                </a:solidFill>
                <a:latin typeface="+mj-lt"/>
                <a:ea typeface="+mj-ea"/>
                <a:cs typeface="+mj-cs"/>
              </a:rPr>
              <a:t>Thank you</a:t>
            </a:r>
            <a:endParaRPr lang="en-US" sz="2600" kern="1200">
              <a:solidFill>
                <a:srgbClr val="FFFFFF"/>
              </a:solidFill>
              <a:latin typeface="+mj-lt"/>
              <a:ea typeface="+mj-ea"/>
              <a:cs typeface="+mj-cs"/>
            </a:endParaRPr>
          </a:p>
        </p:txBody>
      </p:sp>
      <p:pic>
        <p:nvPicPr>
          <p:cNvPr id="345" name="Google Shape;345;p22"/>
          <p:cNvPicPr preferRelativeResize="0"/>
          <p:nvPr/>
        </p:nvPicPr>
        <p:blipFill>
          <a:blip r:embed="rId3"/>
          <a:stretch>
            <a:fillRect/>
          </a:stretch>
        </p:blipFill>
        <p:spPr>
          <a:xfrm>
            <a:off x="4097942" y="961812"/>
            <a:ext cx="7069515" cy="493098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0BE12FFD-C63F-45DB-A890-C30EDBADD8E7}"/>
              </a:ext>
            </a:extLst>
          </p:cNvPr>
          <p:cNvGraphicFramePr>
            <a:graphicFrameLocks/>
          </p:cNvGraphicFramePr>
          <p:nvPr>
            <p:extLst>
              <p:ext uri="{D42A27DB-BD31-4B8C-83A1-F6EECF244321}">
                <p14:modId xmlns:p14="http://schemas.microsoft.com/office/powerpoint/2010/main" val="3780826943"/>
              </p:ext>
            </p:extLst>
          </p:nvPr>
        </p:nvGraphicFramePr>
        <p:xfrm>
          <a:off x="278524" y="788954"/>
          <a:ext cx="11634951" cy="5848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BD98D286-1FE2-475D-BCD9-74259ED66118}"/>
              </a:ext>
            </a:extLst>
          </p:cNvPr>
          <p:cNvSpPr>
            <a:spLocks noGrp="1"/>
          </p:cNvSpPr>
          <p:nvPr>
            <p:ph type="title"/>
          </p:nvPr>
        </p:nvSpPr>
        <p:spPr>
          <a:xfrm>
            <a:off x="4531271" y="0"/>
            <a:ext cx="3129456" cy="975773"/>
          </a:xfrm>
        </p:spPr>
        <p:txBody>
          <a:bodyPr>
            <a:normAutofit fontScale="90000"/>
          </a:bodyPr>
          <a:lstStyle/>
          <a:p>
            <a:pPr algn="ctr"/>
            <a:r>
              <a:rPr lang="en-IN" dirty="0"/>
              <a:t>Introduction</a:t>
            </a:r>
            <a:r>
              <a:rPr lang="en-IN" dirty="0">
                <a:solidFill>
                  <a:srgbClr val="FFFFFF"/>
                </a:solidFill>
              </a:rPr>
              <a:t>	</a:t>
            </a:r>
          </a:p>
        </p:txBody>
      </p:sp>
    </p:spTree>
    <p:extLst>
      <p:ext uri="{BB962C8B-B14F-4D97-AF65-F5344CB8AC3E}">
        <p14:creationId xmlns:p14="http://schemas.microsoft.com/office/powerpoint/2010/main" val="75394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9;p15">
            <a:extLst>
              <a:ext uri="{FF2B5EF4-FFF2-40B4-BE49-F238E27FC236}">
                <a16:creationId xmlns:a16="http://schemas.microsoft.com/office/drawing/2014/main" id="{0AD44BFA-FF28-4CDF-A190-2CA83673BFCF}"/>
              </a:ext>
            </a:extLst>
          </p:cNvPr>
          <p:cNvSpPr txBox="1"/>
          <p:nvPr/>
        </p:nvSpPr>
        <p:spPr>
          <a:xfrm>
            <a:off x="394330" y="983874"/>
            <a:ext cx="11161793" cy="5558816"/>
          </a:xfrm>
          <a:prstGeom prst="rect">
            <a:avLst/>
          </a:prstGeom>
          <a:noFill/>
          <a:ln>
            <a:noFill/>
          </a:ln>
        </p:spPr>
        <p:txBody>
          <a:bodyPr spcFirstLastPara="1" wrap="square" lIns="0" tIns="0" rIns="0" bIns="0" anchor="t" anchorCtr="0">
            <a:noAutofit/>
          </a:bodyPr>
          <a:lstStyle/>
          <a:p>
            <a:pPr algn="just">
              <a:lnSpc>
                <a:spcPct val="150000"/>
              </a:lnSpc>
              <a:buClr>
                <a:srgbClr val="7F7F7F"/>
              </a:buClr>
              <a:buSzPts val="800"/>
            </a:pPr>
            <a:r>
              <a:rPr lang="en-IN" sz="2000" dirty="0">
                <a:effectLst/>
                <a:ea typeface="Calibri" panose="020F0502020204030204" pitchFamily="34" charset="0"/>
                <a:cs typeface="Times New Roman" panose="02020603050405020304" pitchFamily="18" charset="0"/>
              </a:rPr>
              <a:t>Keva Health Inc is a health-care firm that emphasizes on its real-time monitoring technology, that creates individualized medical services for everyone. </a:t>
            </a:r>
            <a:r>
              <a:rPr lang="en-IN" sz="2000" dirty="0">
                <a:ea typeface="Calibri" panose="020F0502020204030204" pitchFamily="34" charset="0"/>
                <a:cs typeface="Times New Roman" panose="02020603050405020304" pitchFamily="18" charset="0"/>
              </a:rPr>
              <a:t>Following the advancement of medicine, patients with chronic lung problems continue to have poor results.</a:t>
            </a:r>
          </a:p>
          <a:p>
            <a:pPr algn="just">
              <a:lnSpc>
                <a:spcPct val="150000"/>
              </a:lnSpc>
              <a:buClr>
                <a:srgbClr val="7F7F7F"/>
              </a:buClr>
              <a:buSzPts val="800"/>
            </a:pPr>
            <a:endParaRPr lang="en-IN" sz="2000" dirty="0">
              <a:ea typeface="Calibri" panose="020F0502020204030204" pitchFamily="34" charset="0"/>
              <a:cs typeface="Times New Roman" panose="02020603050405020304" pitchFamily="18" charset="0"/>
            </a:endParaRPr>
          </a:p>
          <a:p>
            <a:pPr algn="just">
              <a:lnSpc>
                <a:spcPct val="150000"/>
              </a:lnSpc>
              <a:buClr>
                <a:srgbClr val="7F7F7F"/>
              </a:buClr>
              <a:buSzPts val="800"/>
            </a:pPr>
            <a:r>
              <a:rPr lang="en-IN" sz="2000" dirty="0">
                <a:ea typeface="Calibri" panose="020F0502020204030204" pitchFamily="34" charset="0"/>
                <a:cs typeface="Times New Roman" panose="02020603050405020304" pitchFamily="18" charset="0"/>
              </a:rPr>
              <a:t>It was owing in shortage of precise methods for physicians to identify this problem, as well as inadequate coordination of care. </a:t>
            </a:r>
            <a:r>
              <a:rPr lang="en-IN" dirty="0">
                <a:ea typeface="Arial"/>
                <a:cs typeface="Arial"/>
                <a:sym typeface="Arial"/>
              </a:rPr>
              <a:t>Such therapy roadblocks might be accomplished with the aid of new technologies. </a:t>
            </a:r>
          </a:p>
          <a:p>
            <a:pPr algn="just">
              <a:lnSpc>
                <a:spcPct val="150000"/>
              </a:lnSpc>
              <a:buClr>
                <a:srgbClr val="7F7F7F"/>
              </a:buClr>
              <a:buSzPts val="800"/>
            </a:pPr>
            <a:endParaRPr lang="en-IN" dirty="0">
              <a:ea typeface="Arial"/>
              <a:cs typeface="Arial"/>
              <a:sym typeface="Arial"/>
            </a:endParaRPr>
          </a:p>
          <a:p>
            <a:pPr algn="just">
              <a:lnSpc>
                <a:spcPct val="150000"/>
              </a:lnSpc>
              <a:buClr>
                <a:srgbClr val="7F7F7F"/>
              </a:buClr>
              <a:buSzPts val="800"/>
            </a:pPr>
            <a:r>
              <a:rPr lang="en-IN" dirty="0">
                <a:ea typeface="Arial"/>
                <a:cs typeface="Arial"/>
                <a:sym typeface="Arial"/>
              </a:rPr>
              <a:t>Through integrating advanced remote tool lets with data self-monitoring methods, Keva Health seeks to promote long-term compliance and engagement with self-management techniques.</a:t>
            </a:r>
          </a:p>
          <a:p>
            <a:pPr algn="just">
              <a:lnSpc>
                <a:spcPct val="150000"/>
              </a:lnSpc>
              <a:buClr>
                <a:srgbClr val="7F7F7F"/>
              </a:buClr>
              <a:buSzPts val="800"/>
            </a:pPr>
            <a:endParaRPr lang="en-IN" dirty="0">
              <a:ea typeface="Arial"/>
              <a:cs typeface="Arial"/>
              <a:sym typeface="Arial"/>
            </a:endParaRPr>
          </a:p>
          <a:p>
            <a:pPr algn="just">
              <a:lnSpc>
                <a:spcPct val="150000"/>
              </a:lnSpc>
              <a:buClr>
                <a:srgbClr val="7F7F7F"/>
              </a:buClr>
              <a:buSzPts val="800"/>
            </a:pPr>
            <a:r>
              <a:rPr lang="en-IN" dirty="0">
                <a:ea typeface="Arial"/>
                <a:cs typeface="Arial"/>
                <a:sym typeface="Arial"/>
              </a:rPr>
              <a:t>Individuals experience individualized, performance insights in reaction to their problems and increase power measures, and then they can also submit and read notifications via their clinic or hospital concerning their therapy.</a:t>
            </a:r>
          </a:p>
        </p:txBody>
      </p:sp>
      <p:sp>
        <p:nvSpPr>
          <p:cNvPr id="6" name="Title 1">
            <a:extLst>
              <a:ext uri="{FF2B5EF4-FFF2-40B4-BE49-F238E27FC236}">
                <a16:creationId xmlns:a16="http://schemas.microsoft.com/office/drawing/2014/main" id="{52CB6951-28F6-41BC-9230-59987575FF6D}"/>
              </a:ext>
            </a:extLst>
          </p:cNvPr>
          <p:cNvSpPr txBox="1">
            <a:spLocks/>
          </p:cNvSpPr>
          <p:nvPr/>
        </p:nvSpPr>
        <p:spPr>
          <a:xfrm>
            <a:off x="4531271" y="0"/>
            <a:ext cx="3129456" cy="9757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Summary</a:t>
            </a:r>
            <a:endParaRPr lang="en-IN" dirty="0">
              <a:solidFill>
                <a:srgbClr val="FFFFFF"/>
              </a:solidFill>
            </a:endParaRPr>
          </a:p>
        </p:txBody>
      </p:sp>
    </p:spTree>
    <p:extLst>
      <p:ext uri="{BB962C8B-B14F-4D97-AF65-F5344CB8AC3E}">
        <p14:creationId xmlns:p14="http://schemas.microsoft.com/office/powerpoint/2010/main" val="187227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DC2C0E-6C9B-42A9-9ACB-3A4A8015C73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Project Specifications</a:t>
            </a:r>
          </a:p>
        </p:txBody>
      </p:sp>
      <p:cxnSp>
        <p:nvCxnSpPr>
          <p:cNvPr id="48" name="Straight Connector 4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15" descr="Timeline&#10;&#10;Description automatically generated">
            <a:extLst>
              <a:ext uri="{FF2B5EF4-FFF2-40B4-BE49-F238E27FC236}">
                <a16:creationId xmlns:a16="http://schemas.microsoft.com/office/drawing/2014/main" id="{5C36EC33-6A82-47BF-92FA-BEEB2A748976}"/>
              </a:ext>
            </a:extLst>
          </p:cNvPr>
          <p:cNvPicPr>
            <a:picLocks noChangeAspect="1"/>
          </p:cNvPicPr>
          <p:nvPr/>
        </p:nvPicPr>
        <p:blipFill rotWithShape="1">
          <a:blip r:embed="rId2">
            <a:extLst>
              <a:ext uri="{28A0092B-C50C-407E-A947-70E740481C1C}">
                <a14:useLocalDpi xmlns:a14="http://schemas.microsoft.com/office/drawing/2010/main" val="0"/>
              </a:ext>
            </a:extLst>
          </a:blip>
          <a:srcRect b="1626"/>
          <a:stretch/>
        </p:blipFill>
        <p:spPr>
          <a:xfrm>
            <a:off x="320040" y="2515365"/>
            <a:ext cx="11496821" cy="3986728"/>
          </a:xfrm>
          <a:prstGeom prst="rect">
            <a:avLst/>
          </a:prstGeom>
        </p:spPr>
      </p:pic>
    </p:spTree>
    <p:extLst>
      <p:ext uri="{BB962C8B-B14F-4D97-AF65-F5344CB8AC3E}">
        <p14:creationId xmlns:p14="http://schemas.microsoft.com/office/powerpoint/2010/main" val="186890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65"/>
        <p:cNvGrpSpPr/>
        <p:nvPr/>
      </p:nvGrpSpPr>
      <p:grpSpPr>
        <a:xfrm>
          <a:off x="0" y="0"/>
          <a:ext cx="0" cy="0"/>
          <a:chOff x="0" y="0"/>
          <a:chExt cx="0" cy="0"/>
        </a:xfrm>
      </p:grpSpPr>
      <p:sp>
        <p:nvSpPr>
          <p:cNvPr id="166" name="Google Shape;166;p16"/>
          <p:cNvSpPr txBox="1"/>
          <p:nvPr/>
        </p:nvSpPr>
        <p:spPr>
          <a:xfrm>
            <a:off x="3811477" y="144590"/>
            <a:ext cx="4631663" cy="791349"/>
          </a:xfrm>
          <a:prstGeom prst="rect">
            <a:avLst/>
          </a:prstGeom>
          <a:noFill/>
          <a:ln>
            <a:noFill/>
          </a:ln>
        </p:spPr>
        <p:txBody>
          <a:bodyPr spcFirstLastPara="1" wrap="square" lIns="91433" tIns="45700" rIns="91433" bIns="45700" anchor="t" anchorCtr="0">
            <a:noAutofit/>
          </a:bodyPr>
          <a:lstStyle/>
          <a:p>
            <a:pPr algn="ctr">
              <a:lnSpc>
                <a:spcPct val="90000"/>
              </a:lnSpc>
              <a:buClr>
                <a:schemeClr val="dk1"/>
              </a:buClr>
              <a:buSzPts val="2100"/>
            </a:pPr>
            <a:r>
              <a:rPr lang="en-US" sz="4400" b="1" dirty="0">
                <a:latin typeface="+mj-lt"/>
              </a:rPr>
              <a:t>Roadmap</a:t>
            </a:r>
          </a:p>
        </p:txBody>
      </p:sp>
      <p:grpSp>
        <p:nvGrpSpPr>
          <p:cNvPr id="168" name="Google Shape;168;p16"/>
          <p:cNvGrpSpPr/>
          <p:nvPr/>
        </p:nvGrpSpPr>
        <p:grpSpPr>
          <a:xfrm>
            <a:off x="830732" y="1131043"/>
            <a:ext cx="10361473" cy="5699712"/>
            <a:chOff x="1891177" y="1928090"/>
            <a:chExt cx="7312399" cy="4349554"/>
          </a:xfrm>
        </p:grpSpPr>
        <p:sp>
          <p:nvSpPr>
            <p:cNvPr id="169" name="Google Shape;169;p16"/>
            <p:cNvSpPr txBox="1"/>
            <p:nvPr/>
          </p:nvSpPr>
          <p:spPr>
            <a:xfrm>
              <a:off x="2889480" y="1960520"/>
              <a:ext cx="1933600" cy="565294"/>
            </a:xfrm>
            <a:prstGeom prst="rect">
              <a:avLst/>
            </a:prstGeom>
            <a:noFill/>
            <a:ln>
              <a:noFill/>
            </a:ln>
          </p:spPr>
          <p:txBody>
            <a:bodyPr spcFirstLastPara="1" wrap="square" lIns="91433" tIns="45700" rIns="91433" bIns="45700" anchor="t" anchorCtr="0">
              <a:noAutofit/>
            </a:bodyPr>
            <a:lstStyle/>
            <a:p>
              <a:pPr algn="ctr"/>
              <a:r>
                <a:rPr lang="en-US" altLang="zh-CN" sz="2400" dirty="0"/>
                <a:t>Exploratory data analysis</a:t>
              </a:r>
              <a:endParaRPr sz="2400" dirty="0"/>
            </a:p>
            <a:p>
              <a:pPr algn="ctr"/>
              <a:endParaRPr sz="2400" dirty="0"/>
            </a:p>
          </p:txBody>
        </p:sp>
        <p:sp>
          <p:nvSpPr>
            <p:cNvPr id="170" name="Google Shape;170;p16"/>
            <p:cNvSpPr txBox="1"/>
            <p:nvPr/>
          </p:nvSpPr>
          <p:spPr>
            <a:xfrm>
              <a:off x="4809668" y="1991606"/>
              <a:ext cx="1665954" cy="417335"/>
            </a:xfrm>
            <a:prstGeom prst="rect">
              <a:avLst/>
            </a:prstGeom>
            <a:noFill/>
            <a:ln>
              <a:noFill/>
            </a:ln>
          </p:spPr>
          <p:txBody>
            <a:bodyPr spcFirstLastPara="1" wrap="square" lIns="91433" tIns="45700" rIns="91433" bIns="45700" anchor="t" anchorCtr="0">
              <a:noAutofit/>
            </a:bodyPr>
            <a:lstStyle/>
            <a:p>
              <a:pPr algn="ctr"/>
              <a:r>
                <a:rPr lang="en-US" altLang="zh-CN" sz="2400" dirty="0"/>
                <a:t>Visualization</a:t>
              </a:r>
              <a:endParaRPr sz="2400" dirty="0"/>
            </a:p>
            <a:p>
              <a:pPr algn="ctr"/>
              <a:endParaRPr sz="2400" dirty="0"/>
            </a:p>
          </p:txBody>
        </p:sp>
        <p:sp>
          <p:nvSpPr>
            <p:cNvPr id="171" name="Google Shape;171;p16"/>
            <p:cNvSpPr txBox="1"/>
            <p:nvPr/>
          </p:nvSpPr>
          <p:spPr>
            <a:xfrm>
              <a:off x="5747126" y="5598229"/>
              <a:ext cx="1486800" cy="529500"/>
            </a:xfrm>
            <a:prstGeom prst="rect">
              <a:avLst/>
            </a:prstGeom>
            <a:noFill/>
            <a:ln>
              <a:noFill/>
            </a:ln>
          </p:spPr>
          <p:txBody>
            <a:bodyPr spcFirstLastPara="1" wrap="square" lIns="91433" tIns="45700" rIns="91433" bIns="45700" anchor="t" anchorCtr="0">
              <a:noAutofit/>
            </a:bodyPr>
            <a:lstStyle/>
            <a:p>
              <a:pPr algn="ctr"/>
              <a:r>
                <a:rPr lang="en-IN" sz="2800" dirty="0"/>
                <a:t>Types and models </a:t>
              </a:r>
              <a:endParaRPr sz="2800" dirty="0"/>
            </a:p>
          </p:txBody>
        </p:sp>
        <p:sp>
          <p:nvSpPr>
            <p:cNvPr id="172" name="Google Shape;172;p16"/>
            <p:cNvSpPr txBox="1"/>
            <p:nvPr/>
          </p:nvSpPr>
          <p:spPr>
            <a:xfrm>
              <a:off x="7077751" y="5537899"/>
              <a:ext cx="2125825" cy="643500"/>
            </a:xfrm>
            <a:prstGeom prst="rect">
              <a:avLst/>
            </a:prstGeom>
            <a:noFill/>
            <a:ln>
              <a:noFill/>
            </a:ln>
          </p:spPr>
          <p:txBody>
            <a:bodyPr spcFirstLastPara="1" wrap="square" lIns="91433" tIns="45700" rIns="91433" bIns="45700" anchor="t" anchorCtr="0">
              <a:noAutofit/>
            </a:bodyPr>
            <a:lstStyle/>
            <a:p>
              <a:pPr algn="ctr"/>
              <a:r>
                <a:rPr lang="en-US" altLang="zh-CN" sz="2400" dirty="0"/>
                <a:t>Additional use cases</a:t>
              </a:r>
              <a:endParaRPr lang="en-US" sz="2800" dirty="0"/>
            </a:p>
          </p:txBody>
        </p:sp>
        <p:sp>
          <p:nvSpPr>
            <p:cNvPr id="173" name="Google Shape;173;p16"/>
            <p:cNvSpPr txBox="1"/>
            <p:nvPr/>
          </p:nvSpPr>
          <p:spPr>
            <a:xfrm>
              <a:off x="6601813" y="1928090"/>
              <a:ext cx="2068963" cy="574150"/>
            </a:xfrm>
            <a:prstGeom prst="rect">
              <a:avLst/>
            </a:prstGeom>
            <a:noFill/>
            <a:ln>
              <a:noFill/>
            </a:ln>
          </p:spPr>
          <p:txBody>
            <a:bodyPr spcFirstLastPara="1" wrap="square" lIns="91433" tIns="45700" rIns="91433" bIns="45700" anchor="t" anchorCtr="0">
              <a:noAutofit/>
            </a:bodyPr>
            <a:lstStyle/>
            <a:p>
              <a:pPr algn="ctr"/>
              <a:r>
                <a:rPr lang="en-IN" sz="2800" dirty="0"/>
                <a:t>Impact Assessment</a:t>
              </a:r>
              <a:endParaRPr sz="2800" dirty="0"/>
            </a:p>
          </p:txBody>
        </p:sp>
        <p:sp>
          <p:nvSpPr>
            <p:cNvPr id="174" name="Google Shape;174;p16"/>
            <p:cNvSpPr txBox="1"/>
            <p:nvPr/>
          </p:nvSpPr>
          <p:spPr>
            <a:xfrm>
              <a:off x="3810153" y="5570695"/>
              <a:ext cx="1832731" cy="617400"/>
            </a:xfrm>
            <a:prstGeom prst="rect">
              <a:avLst/>
            </a:prstGeom>
            <a:noFill/>
            <a:ln>
              <a:noFill/>
            </a:ln>
          </p:spPr>
          <p:txBody>
            <a:bodyPr spcFirstLastPara="1" wrap="square" lIns="91433" tIns="45700" rIns="91433" bIns="45700" anchor="t" anchorCtr="0">
              <a:noAutofit/>
            </a:bodyPr>
            <a:lstStyle/>
            <a:p>
              <a:pPr algn="ctr"/>
              <a:r>
                <a:rPr lang="en-IN" sz="2800" dirty="0"/>
                <a:t>Job Description</a:t>
              </a:r>
              <a:endParaRPr sz="2800" dirty="0"/>
            </a:p>
          </p:txBody>
        </p:sp>
        <p:sp>
          <p:nvSpPr>
            <p:cNvPr id="175" name="Google Shape;175;p16"/>
            <p:cNvSpPr txBox="1"/>
            <p:nvPr/>
          </p:nvSpPr>
          <p:spPr>
            <a:xfrm>
              <a:off x="2491447" y="5549578"/>
              <a:ext cx="1006500" cy="728066"/>
            </a:xfrm>
            <a:prstGeom prst="rect">
              <a:avLst/>
            </a:prstGeom>
            <a:noFill/>
            <a:ln>
              <a:noFill/>
            </a:ln>
          </p:spPr>
          <p:txBody>
            <a:bodyPr spcFirstLastPara="1" wrap="square" lIns="91433" tIns="45700" rIns="91433" bIns="45700" anchor="t" anchorCtr="0">
              <a:spAutoFit/>
            </a:bodyPr>
            <a:lstStyle/>
            <a:p>
              <a:r>
                <a:rPr lang="en-US" altLang="zh-CN" sz="2800" dirty="0"/>
                <a:t>Dataset</a:t>
              </a:r>
              <a:endParaRPr lang="en-US" sz="3200" dirty="0"/>
            </a:p>
            <a:p>
              <a:endParaRPr sz="2800" dirty="0"/>
            </a:p>
          </p:txBody>
        </p:sp>
        <p:grpSp>
          <p:nvGrpSpPr>
            <p:cNvPr id="176" name="Google Shape;176;p16"/>
            <p:cNvGrpSpPr/>
            <p:nvPr/>
          </p:nvGrpSpPr>
          <p:grpSpPr>
            <a:xfrm>
              <a:off x="1891177" y="2628424"/>
              <a:ext cx="6787730" cy="2878029"/>
              <a:chOff x="1891177" y="2628424"/>
              <a:chExt cx="6787730" cy="2878029"/>
            </a:xfrm>
          </p:grpSpPr>
          <p:grpSp>
            <p:nvGrpSpPr>
              <p:cNvPr id="177" name="Google Shape;177;p16"/>
              <p:cNvGrpSpPr/>
              <p:nvPr/>
            </p:nvGrpSpPr>
            <p:grpSpPr>
              <a:xfrm>
                <a:off x="1891177" y="2628424"/>
                <a:ext cx="6787730" cy="2878029"/>
                <a:chOff x="1022350" y="1973679"/>
                <a:chExt cx="9544052" cy="4046723"/>
              </a:xfrm>
            </p:grpSpPr>
            <p:sp>
              <p:nvSpPr>
                <p:cNvPr id="178" name="Google Shape;178;p16"/>
                <p:cNvSpPr/>
                <p:nvPr/>
              </p:nvSpPr>
              <p:spPr>
                <a:xfrm>
                  <a:off x="1022350" y="3540152"/>
                  <a:ext cx="9544052" cy="913778"/>
                </a:xfrm>
                <a:custGeom>
                  <a:avLst/>
                  <a:gdLst/>
                  <a:ahLst/>
                  <a:cxnLst/>
                  <a:rect l="l" t="t" r="r" b="b"/>
                  <a:pathLst>
                    <a:path w="2494" h="277" extrusionOk="0">
                      <a:moveTo>
                        <a:pt x="2356" y="0"/>
                      </a:moveTo>
                      <a:cubicBezTo>
                        <a:pt x="2328" y="0"/>
                        <a:pt x="2302" y="9"/>
                        <a:pt x="2281" y="23"/>
                      </a:cubicBezTo>
                      <a:cubicBezTo>
                        <a:pt x="2280" y="23"/>
                        <a:pt x="2279" y="23"/>
                        <a:pt x="2279" y="24"/>
                      </a:cubicBezTo>
                      <a:cubicBezTo>
                        <a:pt x="2277" y="25"/>
                        <a:pt x="2276" y="26"/>
                        <a:pt x="2274" y="27"/>
                      </a:cubicBezTo>
                      <a:cubicBezTo>
                        <a:pt x="2274" y="27"/>
                        <a:pt x="2274" y="27"/>
                        <a:pt x="2274" y="27"/>
                      </a:cubicBezTo>
                      <a:cubicBezTo>
                        <a:pt x="2252" y="42"/>
                        <a:pt x="2226" y="51"/>
                        <a:pt x="2197" y="51"/>
                      </a:cubicBezTo>
                      <a:cubicBezTo>
                        <a:pt x="2171" y="51"/>
                        <a:pt x="2146" y="43"/>
                        <a:pt x="2125" y="30"/>
                      </a:cubicBezTo>
                      <a:cubicBezTo>
                        <a:pt x="2125" y="30"/>
                        <a:pt x="2125" y="30"/>
                        <a:pt x="2125" y="30"/>
                      </a:cubicBezTo>
                      <a:cubicBezTo>
                        <a:pt x="2121" y="27"/>
                        <a:pt x="2118" y="25"/>
                        <a:pt x="2114" y="22"/>
                      </a:cubicBezTo>
                      <a:cubicBezTo>
                        <a:pt x="2113" y="22"/>
                        <a:pt x="2113" y="22"/>
                        <a:pt x="2112" y="21"/>
                      </a:cubicBezTo>
                      <a:cubicBezTo>
                        <a:pt x="2112" y="21"/>
                        <a:pt x="2112" y="21"/>
                        <a:pt x="2112" y="21"/>
                      </a:cubicBezTo>
                      <a:cubicBezTo>
                        <a:pt x="2092" y="9"/>
                        <a:pt x="2070" y="2"/>
                        <a:pt x="2045" y="1"/>
                      </a:cubicBezTo>
                      <a:cubicBezTo>
                        <a:pt x="2045" y="1"/>
                        <a:pt x="2044" y="1"/>
                        <a:pt x="2043" y="1"/>
                      </a:cubicBezTo>
                      <a:cubicBezTo>
                        <a:pt x="2042" y="1"/>
                        <a:pt x="2041" y="0"/>
                        <a:pt x="2039" y="0"/>
                      </a:cubicBezTo>
                      <a:cubicBezTo>
                        <a:pt x="2039" y="0"/>
                        <a:pt x="2039" y="0"/>
                        <a:pt x="2039" y="1"/>
                      </a:cubicBezTo>
                      <a:cubicBezTo>
                        <a:pt x="2038" y="0"/>
                        <a:pt x="2038" y="0"/>
                        <a:pt x="2038" y="0"/>
                      </a:cubicBezTo>
                      <a:cubicBezTo>
                        <a:pt x="2037" y="0"/>
                        <a:pt x="2035" y="1"/>
                        <a:pt x="2034" y="1"/>
                      </a:cubicBezTo>
                      <a:cubicBezTo>
                        <a:pt x="2033" y="1"/>
                        <a:pt x="2033" y="1"/>
                        <a:pt x="2032" y="1"/>
                      </a:cubicBezTo>
                      <a:cubicBezTo>
                        <a:pt x="2006" y="2"/>
                        <a:pt x="1983" y="10"/>
                        <a:pt x="1963" y="23"/>
                      </a:cubicBezTo>
                      <a:cubicBezTo>
                        <a:pt x="1962" y="23"/>
                        <a:pt x="1962" y="23"/>
                        <a:pt x="1961" y="24"/>
                      </a:cubicBezTo>
                      <a:cubicBezTo>
                        <a:pt x="1959" y="25"/>
                        <a:pt x="1958" y="26"/>
                        <a:pt x="1957" y="27"/>
                      </a:cubicBezTo>
                      <a:cubicBezTo>
                        <a:pt x="1956" y="27"/>
                        <a:pt x="1956" y="27"/>
                        <a:pt x="1956" y="27"/>
                      </a:cubicBezTo>
                      <a:cubicBezTo>
                        <a:pt x="1934" y="42"/>
                        <a:pt x="1908" y="51"/>
                        <a:pt x="1879" y="51"/>
                      </a:cubicBezTo>
                      <a:cubicBezTo>
                        <a:pt x="1853" y="51"/>
                        <a:pt x="1828" y="43"/>
                        <a:pt x="1807" y="30"/>
                      </a:cubicBezTo>
                      <a:cubicBezTo>
                        <a:pt x="1807" y="30"/>
                        <a:pt x="1807" y="30"/>
                        <a:pt x="1807" y="30"/>
                      </a:cubicBezTo>
                      <a:cubicBezTo>
                        <a:pt x="1803" y="27"/>
                        <a:pt x="1800" y="25"/>
                        <a:pt x="1796" y="22"/>
                      </a:cubicBezTo>
                      <a:cubicBezTo>
                        <a:pt x="1795" y="22"/>
                        <a:pt x="1795" y="22"/>
                        <a:pt x="1794" y="21"/>
                      </a:cubicBezTo>
                      <a:cubicBezTo>
                        <a:pt x="1794" y="21"/>
                        <a:pt x="1794" y="21"/>
                        <a:pt x="1794" y="21"/>
                      </a:cubicBezTo>
                      <a:cubicBezTo>
                        <a:pt x="1777" y="11"/>
                        <a:pt x="1758" y="4"/>
                        <a:pt x="1737" y="1"/>
                      </a:cubicBezTo>
                      <a:cubicBezTo>
                        <a:pt x="1736" y="1"/>
                        <a:pt x="1735" y="1"/>
                        <a:pt x="1734" y="1"/>
                      </a:cubicBezTo>
                      <a:cubicBezTo>
                        <a:pt x="1732" y="1"/>
                        <a:pt x="1731" y="1"/>
                        <a:pt x="1730" y="1"/>
                      </a:cubicBezTo>
                      <a:cubicBezTo>
                        <a:pt x="1727" y="1"/>
                        <a:pt x="1725" y="1"/>
                        <a:pt x="1723" y="1"/>
                      </a:cubicBezTo>
                      <a:cubicBezTo>
                        <a:pt x="1722" y="1"/>
                        <a:pt x="1722" y="0"/>
                        <a:pt x="1722" y="0"/>
                      </a:cubicBezTo>
                      <a:cubicBezTo>
                        <a:pt x="1721" y="0"/>
                        <a:pt x="1721" y="0"/>
                        <a:pt x="1721" y="0"/>
                      </a:cubicBezTo>
                      <a:cubicBezTo>
                        <a:pt x="1721" y="0"/>
                        <a:pt x="1721" y="0"/>
                        <a:pt x="1721" y="0"/>
                      </a:cubicBezTo>
                      <a:cubicBezTo>
                        <a:pt x="1721" y="0"/>
                        <a:pt x="1721" y="1"/>
                        <a:pt x="1720" y="1"/>
                      </a:cubicBezTo>
                      <a:cubicBezTo>
                        <a:pt x="1718" y="1"/>
                        <a:pt x="1715" y="1"/>
                        <a:pt x="1713" y="1"/>
                      </a:cubicBezTo>
                      <a:cubicBezTo>
                        <a:pt x="1711" y="1"/>
                        <a:pt x="1710" y="1"/>
                        <a:pt x="1709" y="1"/>
                      </a:cubicBezTo>
                      <a:cubicBezTo>
                        <a:pt x="1707" y="1"/>
                        <a:pt x="1706" y="1"/>
                        <a:pt x="1705" y="2"/>
                      </a:cubicBezTo>
                      <a:cubicBezTo>
                        <a:pt x="1683" y="4"/>
                        <a:pt x="1663" y="11"/>
                        <a:pt x="1646" y="23"/>
                      </a:cubicBezTo>
                      <a:cubicBezTo>
                        <a:pt x="1646" y="23"/>
                        <a:pt x="1645" y="23"/>
                        <a:pt x="1644" y="24"/>
                      </a:cubicBezTo>
                      <a:cubicBezTo>
                        <a:pt x="1643" y="25"/>
                        <a:pt x="1641" y="26"/>
                        <a:pt x="1640" y="27"/>
                      </a:cubicBezTo>
                      <a:cubicBezTo>
                        <a:pt x="1640" y="27"/>
                        <a:pt x="1640" y="27"/>
                        <a:pt x="1639" y="27"/>
                      </a:cubicBezTo>
                      <a:cubicBezTo>
                        <a:pt x="1618" y="42"/>
                        <a:pt x="1591" y="51"/>
                        <a:pt x="1563" y="51"/>
                      </a:cubicBezTo>
                      <a:cubicBezTo>
                        <a:pt x="1536" y="51"/>
                        <a:pt x="1511" y="43"/>
                        <a:pt x="1490" y="30"/>
                      </a:cubicBezTo>
                      <a:cubicBezTo>
                        <a:pt x="1490" y="30"/>
                        <a:pt x="1490" y="30"/>
                        <a:pt x="1490" y="30"/>
                      </a:cubicBezTo>
                      <a:cubicBezTo>
                        <a:pt x="1487" y="27"/>
                        <a:pt x="1483" y="25"/>
                        <a:pt x="1480" y="22"/>
                      </a:cubicBezTo>
                      <a:cubicBezTo>
                        <a:pt x="1479" y="22"/>
                        <a:pt x="1478" y="22"/>
                        <a:pt x="1477" y="21"/>
                      </a:cubicBezTo>
                      <a:cubicBezTo>
                        <a:pt x="1477" y="21"/>
                        <a:pt x="1477" y="21"/>
                        <a:pt x="1477" y="21"/>
                      </a:cubicBezTo>
                      <a:cubicBezTo>
                        <a:pt x="1458" y="9"/>
                        <a:pt x="1436" y="2"/>
                        <a:pt x="1412" y="1"/>
                      </a:cubicBezTo>
                      <a:cubicBezTo>
                        <a:pt x="1410" y="1"/>
                        <a:pt x="1409" y="1"/>
                        <a:pt x="1407" y="1"/>
                      </a:cubicBezTo>
                      <a:cubicBezTo>
                        <a:pt x="1407" y="1"/>
                        <a:pt x="1406" y="0"/>
                        <a:pt x="1405" y="0"/>
                      </a:cubicBezTo>
                      <a:cubicBezTo>
                        <a:pt x="1405" y="0"/>
                        <a:pt x="1405" y="0"/>
                        <a:pt x="1404" y="0"/>
                      </a:cubicBezTo>
                      <a:cubicBezTo>
                        <a:pt x="1404" y="0"/>
                        <a:pt x="1404" y="0"/>
                        <a:pt x="1404" y="0"/>
                      </a:cubicBezTo>
                      <a:cubicBezTo>
                        <a:pt x="1403" y="0"/>
                        <a:pt x="1402" y="1"/>
                        <a:pt x="1402" y="1"/>
                      </a:cubicBezTo>
                      <a:cubicBezTo>
                        <a:pt x="1400" y="1"/>
                        <a:pt x="1398" y="1"/>
                        <a:pt x="1397" y="1"/>
                      </a:cubicBezTo>
                      <a:cubicBezTo>
                        <a:pt x="1372" y="2"/>
                        <a:pt x="1349" y="10"/>
                        <a:pt x="1329" y="23"/>
                      </a:cubicBezTo>
                      <a:cubicBezTo>
                        <a:pt x="1328" y="23"/>
                        <a:pt x="1328" y="23"/>
                        <a:pt x="1327" y="24"/>
                      </a:cubicBezTo>
                      <a:cubicBezTo>
                        <a:pt x="1326" y="25"/>
                        <a:pt x="1324" y="26"/>
                        <a:pt x="1323" y="27"/>
                      </a:cubicBezTo>
                      <a:cubicBezTo>
                        <a:pt x="1323" y="27"/>
                        <a:pt x="1322" y="27"/>
                        <a:pt x="1322" y="27"/>
                      </a:cubicBezTo>
                      <a:cubicBezTo>
                        <a:pt x="1300" y="42"/>
                        <a:pt x="1274" y="51"/>
                        <a:pt x="1245" y="51"/>
                      </a:cubicBezTo>
                      <a:cubicBezTo>
                        <a:pt x="1219" y="51"/>
                        <a:pt x="1194" y="43"/>
                        <a:pt x="1173" y="30"/>
                      </a:cubicBezTo>
                      <a:cubicBezTo>
                        <a:pt x="1173" y="30"/>
                        <a:pt x="1173" y="30"/>
                        <a:pt x="1173" y="30"/>
                      </a:cubicBezTo>
                      <a:cubicBezTo>
                        <a:pt x="1169" y="27"/>
                        <a:pt x="1166" y="25"/>
                        <a:pt x="1162" y="22"/>
                      </a:cubicBezTo>
                      <a:cubicBezTo>
                        <a:pt x="1162" y="22"/>
                        <a:pt x="1161" y="22"/>
                        <a:pt x="1160" y="21"/>
                      </a:cubicBezTo>
                      <a:cubicBezTo>
                        <a:pt x="1160" y="21"/>
                        <a:pt x="1160" y="21"/>
                        <a:pt x="1160" y="21"/>
                      </a:cubicBezTo>
                      <a:cubicBezTo>
                        <a:pt x="1141" y="9"/>
                        <a:pt x="1118" y="2"/>
                        <a:pt x="1094" y="1"/>
                      </a:cubicBezTo>
                      <a:cubicBezTo>
                        <a:pt x="1093" y="1"/>
                        <a:pt x="1092" y="1"/>
                        <a:pt x="1091" y="1"/>
                      </a:cubicBezTo>
                      <a:cubicBezTo>
                        <a:pt x="1090" y="1"/>
                        <a:pt x="1089" y="0"/>
                        <a:pt x="1088" y="0"/>
                      </a:cubicBezTo>
                      <a:cubicBezTo>
                        <a:pt x="1087" y="0"/>
                        <a:pt x="1087" y="0"/>
                        <a:pt x="1087" y="1"/>
                      </a:cubicBezTo>
                      <a:cubicBezTo>
                        <a:pt x="1087" y="0"/>
                        <a:pt x="1086" y="0"/>
                        <a:pt x="1086" y="0"/>
                      </a:cubicBezTo>
                      <a:cubicBezTo>
                        <a:pt x="1085" y="0"/>
                        <a:pt x="1084" y="1"/>
                        <a:pt x="1083" y="1"/>
                      </a:cubicBezTo>
                      <a:cubicBezTo>
                        <a:pt x="1082" y="1"/>
                        <a:pt x="1081" y="1"/>
                        <a:pt x="1080" y="1"/>
                      </a:cubicBezTo>
                      <a:cubicBezTo>
                        <a:pt x="1055" y="2"/>
                        <a:pt x="1031" y="10"/>
                        <a:pt x="1011" y="23"/>
                      </a:cubicBezTo>
                      <a:cubicBezTo>
                        <a:pt x="1011" y="23"/>
                        <a:pt x="1010" y="23"/>
                        <a:pt x="1009" y="24"/>
                      </a:cubicBezTo>
                      <a:cubicBezTo>
                        <a:pt x="1008" y="25"/>
                        <a:pt x="1006" y="26"/>
                        <a:pt x="1005" y="27"/>
                      </a:cubicBezTo>
                      <a:cubicBezTo>
                        <a:pt x="1005" y="27"/>
                        <a:pt x="1005" y="27"/>
                        <a:pt x="1005" y="27"/>
                      </a:cubicBezTo>
                      <a:cubicBezTo>
                        <a:pt x="983" y="42"/>
                        <a:pt x="956" y="51"/>
                        <a:pt x="928" y="51"/>
                      </a:cubicBezTo>
                      <a:cubicBezTo>
                        <a:pt x="902" y="51"/>
                        <a:pt x="878" y="43"/>
                        <a:pt x="857" y="31"/>
                      </a:cubicBezTo>
                      <a:cubicBezTo>
                        <a:pt x="834" y="12"/>
                        <a:pt x="803" y="0"/>
                        <a:pt x="771" y="0"/>
                      </a:cubicBezTo>
                      <a:cubicBezTo>
                        <a:pt x="770" y="0"/>
                        <a:pt x="770" y="0"/>
                        <a:pt x="770" y="0"/>
                      </a:cubicBezTo>
                      <a:cubicBezTo>
                        <a:pt x="770" y="0"/>
                        <a:pt x="770" y="0"/>
                        <a:pt x="770" y="0"/>
                      </a:cubicBezTo>
                      <a:cubicBezTo>
                        <a:pt x="738" y="0"/>
                        <a:pt x="709" y="11"/>
                        <a:pt x="685" y="29"/>
                      </a:cubicBezTo>
                      <a:cubicBezTo>
                        <a:pt x="664" y="43"/>
                        <a:pt x="639" y="51"/>
                        <a:pt x="612" y="51"/>
                      </a:cubicBezTo>
                      <a:cubicBezTo>
                        <a:pt x="586" y="51"/>
                        <a:pt x="561" y="43"/>
                        <a:pt x="540" y="30"/>
                      </a:cubicBezTo>
                      <a:cubicBezTo>
                        <a:pt x="540" y="30"/>
                        <a:pt x="540" y="30"/>
                        <a:pt x="540" y="30"/>
                      </a:cubicBezTo>
                      <a:cubicBezTo>
                        <a:pt x="536" y="27"/>
                        <a:pt x="533" y="25"/>
                        <a:pt x="529" y="22"/>
                      </a:cubicBezTo>
                      <a:cubicBezTo>
                        <a:pt x="528" y="22"/>
                        <a:pt x="528" y="22"/>
                        <a:pt x="527" y="21"/>
                      </a:cubicBezTo>
                      <a:cubicBezTo>
                        <a:pt x="527" y="21"/>
                        <a:pt x="527" y="21"/>
                        <a:pt x="527" y="21"/>
                      </a:cubicBezTo>
                      <a:cubicBezTo>
                        <a:pt x="523" y="19"/>
                        <a:pt x="518" y="16"/>
                        <a:pt x="514" y="14"/>
                      </a:cubicBezTo>
                      <a:cubicBezTo>
                        <a:pt x="514" y="14"/>
                        <a:pt x="514" y="14"/>
                        <a:pt x="514" y="14"/>
                      </a:cubicBezTo>
                      <a:cubicBezTo>
                        <a:pt x="508" y="11"/>
                        <a:pt x="502" y="9"/>
                        <a:pt x="496" y="7"/>
                      </a:cubicBezTo>
                      <a:cubicBezTo>
                        <a:pt x="496" y="7"/>
                        <a:pt x="495" y="7"/>
                        <a:pt x="495" y="7"/>
                      </a:cubicBezTo>
                      <a:cubicBezTo>
                        <a:pt x="493" y="6"/>
                        <a:pt x="492" y="6"/>
                        <a:pt x="490" y="5"/>
                      </a:cubicBezTo>
                      <a:cubicBezTo>
                        <a:pt x="489" y="5"/>
                        <a:pt x="488" y="5"/>
                        <a:pt x="487" y="4"/>
                      </a:cubicBezTo>
                      <a:cubicBezTo>
                        <a:pt x="485" y="4"/>
                        <a:pt x="484" y="4"/>
                        <a:pt x="482" y="3"/>
                      </a:cubicBezTo>
                      <a:cubicBezTo>
                        <a:pt x="480" y="3"/>
                        <a:pt x="477" y="2"/>
                        <a:pt x="475" y="2"/>
                      </a:cubicBezTo>
                      <a:cubicBezTo>
                        <a:pt x="474" y="2"/>
                        <a:pt x="473" y="2"/>
                        <a:pt x="471" y="2"/>
                      </a:cubicBezTo>
                      <a:cubicBezTo>
                        <a:pt x="470" y="1"/>
                        <a:pt x="468" y="1"/>
                        <a:pt x="466" y="1"/>
                      </a:cubicBezTo>
                      <a:cubicBezTo>
                        <a:pt x="465" y="1"/>
                        <a:pt x="464" y="1"/>
                        <a:pt x="463" y="1"/>
                      </a:cubicBezTo>
                      <a:cubicBezTo>
                        <a:pt x="460" y="1"/>
                        <a:pt x="458" y="1"/>
                        <a:pt x="455" y="0"/>
                      </a:cubicBezTo>
                      <a:cubicBezTo>
                        <a:pt x="455" y="0"/>
                        <a:pt x="455" y="0"/>
                        <a:pt x="454" y="0"/>
                      </a:cubicBezTo>
                      <a:cubicBezTo>
                        <a:pt x="454" y="0"/>
                        <a:pt x="454" y="0"/>
                        <a:pt x="454" y="0"/>
                      </a:cubicBezTo>
                      <a:cubicBezTo>
                        <a:pt x="454" y="0"/>
                        <a:pt x="454" y="0"/>
                        <a:pt x="454" y="0"/>
                      </a:cubicBezTo>
                      <a:cubicBezTo>
                        <a:pt x="454" y="0"/>
                        <a:pt x="454" y="0"/>
                        <a:pt x="454" y="0"/>
                      </a:cubicBezTo>
                      <a:cubicBezTo>
                        <a:pt x="451" y="1"/>
                        <a:pt x="448" y="1"/>
                        <a:pt x="445" y="1"/>
                      </a:cubicBezTo>
                      <a:cubicBezTo>
                        <a:pt x="444" y="1"/>
                        <a:pt x="443" y="1"/>
                        <a:pt x="442" y="1"/>
                      </a:cubicBezTo>
                      <a:cubicBezTo>
                        <a:pt x="440" y="1"/>
                        <a:pt x="438" y="1"/>
                        <a:pt x="436" y="2"/>
                      </a:cubicBezTo>
                      <a:cubicBezTo>
                        <a:pt x="435" y="2"/>
                        <a:pt x="433" y="2"/>
                        <a:pt x="432" y="2"/>
                      </a:cubicBezTo>
                      <a:cubicBezTo>
                        <a:pt x="430" y="3"/>
                        <a:pt x="428" y="3"/>
                        <a:pt x="426" y="3"/>
                      </a:cubicBezTo>
                      <a:cubicBezTo>
                        <a:pt x="424" y="4"/>
                        <a:pt x="423" y="4"/>
                        <a:pt x="421" y="4"/>
                      </a:cubicBezTo>
                      <a:cubicBezTo>
                        <a:pt x="420" y="5"/>
                        <a:pt x="419" y="5"/>
                        <a:pt x="418" y="5"/>
                      </a:cubicBezTo>
                      <a:cubicBezTo>
                        <a:pt x="412" y="7"/>
                        <a:pt x="407" y="9"/>
                        <a:pt x="401" y="11"/>
                      </a:cubicBezTo>
                      <a:cubicBezTo>
                        <a:pt x="401" y="11"/>
                        <a:pt x="400" y="11"/>
                        <a:pt x="400" y="12"/>
                      </a:cubicBezTo>
                      <a:cubicBezTo>
                        <a:pt x="394" y="14"/>
                        <a:pt x="388" y="17"/>
                        <a:pt x="383" y="20"/>
                      </a:cubicBezTo>
                      <a:cubicBezTo>
                        <a:pt x="383" y="20"/>
                        <a:pt x="383" y="20"/>
                        <a:pt x="383" y="20"/>
                      </a:cubicBezTo>
                      <a:cubicBezTo>
                        <a:pt x="382" y="21"/>
                        <a:pt x="380" y="22"/>
                        <a:pt x="379" y="23"/>
                      </a:cubicBezTo>
                      <a:cubicBezTo>
                        <a:pt x="379" y="23"/>
                        <a:pt x="378" y="23"/>
                        <a:pt x="377" y="24"/>
                      </a:cubicBezTo>
                      <a:cubicBezTo>
                        <a:pt x="376" y="25"/>
                        <a:pt x="374" y="26"/>
                        <a:pt x="373" y="27"/>
                      </a:cubicBezTo>
                      <a:cubicBezTo>
                        <a:pt x="373" y="27"/>
                        <a:pt x="373" y="27"/>
                        <a:pt x="373" y="27"/>
                      </a:cubicBezTo>
                      <a:cubicBezTo>
                        <a:pt x="351" y="42"/>
                        <a:pt x="324" y="51"/>
                        <a:pt x="296" y="51"/>
                      </a:cubicBezTo>
                      <a:cubicBezTo>
                        <a:pt x="269" y="51"/>
                        <a:pt x="244" y="43"/>
                        <a:pt x="223" y="30"/>
                      </a:cubicBezTo>
                      <a:cubicBezTo>
                        <a:pt x="223" y="30"/>
                        <a:pt x="223" y="30"/>
                        <a:pt x="223" y="30"/>
                      </a:cubicBezTo>
                      <a:cubicBezTo>
                        <a:pt x="220" y="27"/>
                        <a:pt x="216" y="25"/>
                        <a:pt x="213" y="22"/>
                      </a:cubicBezTo>
                      <a:cubicBezTo>
                        <a:pt x="212" y="22"/>
                        <a:pt x="211" y="22"/>
                        <a:pt x="211" y="21"/>
                      </a:cubicBezTo>
                      <a:cubicBezTo>
                        <a:pt x="211" y="21"/>
                        <a:pt x="211" y="21"/>
                        <a:pt x="211" y="21"/>
                      </a:cubicBezTo>
                      <a:cubicBezTo>
                        <a:pt x="189" y="8"/>
                        <a:pt x="165" y="0"/>
                        <a:pt x="138" y="0"/>
                      </a:cubicBezTo>
                      <a:cubicBezTo>
                        <a:pt x="62" y="0"/>
                        <a:pt x="0" y="62"/>
                        <a:pt x="0" y="139"/>
                      </a:cubicBezTo>
                      <a:cubicBezTo>
                        <a:pt x="0" y="215"/>
                        <a:pt x="62" y="277"/>
                        <a:pt x="138" y="277"/>
                      </a:cubicBezTo>
                      <a:cubicBezTo>
                        <a:pt x="164" y="277"/>
                        <a:pt x="189" y="269"/>
                        <a:pt x="210" y="256"/>
                      </a:cubicBezTo>
                      <a:cubicBezTo>
                        <a:pt x="213" y="254"/>
                        <a:pt x="217" y="251"/>
                        <a:pt x="221" y="249"/>
                      </a:cubicBezTo>
                      <a:cubicBezTo>
                        <a:pt x="222" y="248"/>
                        <a:pt x="223" y="247"/>
                        <a:pt x="224" y="247"/>
                      </a:cubicBezTo>
                      <a:cubicBezTo>
                        <a:pt x="245" y="234"/>
                        <a:pt x="269" y="226"/>
                        <a:pt x="296" y="226"/>
                      </a:cubicBezTo>
                      <a:cubicBezTo>
                        <a:pt x="323" y="226"/>
                        <a:pt x="349" y="235"/>
                        <a:pt x="371" y="249"/>
                      </a:cubicBezTo>
                      <a:cubicBezTo>
                        <a:pt x="371" y="249"/>
                        <a:pt x="371" y="249"/>
                        <a:pt x="371" y="248"/>
                      </a:cubicBezTo>
                      <a:cubicBezTo>
                        <a:pt x="371" y="249"/>
                        <a:pt x="371" y="249"/>
                        <a:pt x="371" y="249"/>
                      </a:cubicBezTo>
                      <a:cubicBezTo>
                        <a:pt x="374" y="251"/>
                        <a:pt x="376" y="252"/>
                        <a:pt x="379" y="254"/>
                      </a:cubicBezTo>
                      <a:cubicBezTo>
                        <a:pt x="385" y="258"/>
                        <a:pt x="392" y="262"/>
                        <a:pt x="400" y="265"/>
                      </a:cubicBezTo>
                      <a:cubicBezTo>
                        <a:pt x="400" y="266"/>
                        <a:pt x="401" y="266"/>
                        <a:pt x="402" y="266"/>
                      </a:cubicBezTo>
                      <a:cubicBezTo>
                        <a:pt x="403" y="267"/>
                        <a:pt x="405" y="268"/>
                        <a:pt x="407" y="268"/>
                      </a:cubicBezTo>
                      <a:cubicBezTo>
                        <a:pt x="408" y="268"/>
                        <a:pt x="408" y="269"/>
                        <a:pt x="409" y="269"/>
                      </a:cubicBezTo>
                      <a:cubicBezTo>
                        <a:pt x="412" y="270"/>
                        <a:pt x="415" y="271"/>
                        <a:pt x="417" y="272"/>
                      </a:cubicBezTo>
                      <a:cubicBezTo>
                        <a:pt x="419" y="272"/>
                        <a:pt x="420" y="272"/>
                        <a:pt x="421" y="273"/>
                      </a:cubicBezTo>
                      <a:cubicBezTo>
                        <a:pt x="423" y="273"/>
                        <a:pt x="424" y="273"/>
                        <a:pt x="426" y="274"/>
                      </a:cubicBezTo>
                      <a:cubicBezTo>
                        <a:pt x="428" y="274"/>
                        <a:pt x="430" y="274"/>
                        <a:pt x="432" y="275"/>
                      </a:cubicBezTo>
                      <a:cubicBezTo>
                        <a:pt x="433" y="275"/>
                        <a:pt x="434" y="275"/>
                        <a:pt x="436" y="275"/>
                      </a:cubicBezTo>
                      <a:cubicBezTo>
                        <a:pt x="438" y="276"/>
                        <a:pt x="440" y="276"/>
                        <a:pt x="442" y="276"/>
                      </a:cubicBezTo>
                      <a:cubicBezTo>
                        <a:pt x="443" y="276"/>
                        <a:pt x="444" y="276"/>
                        <a:pt x="445" y="276"/>
                      </a:cubicBezTo>
                      <a:cubicBezTo>
                        <a:pt x="448" y="276"/>
                        <a:pt x="451" y="277"/>
                        <a:pt x="454" y="277"/>
                      </a:cubicBezTo>
                      <a:cubicBezTo>
                        <a:pt x="454" y="277"/>
                        <a:pt x="454" y="277"/>
                        <a:pt x="454" y="277"/>
                      </a:cubicBezTo>
                      <a:cubicBezTo>
                        <a:pt x="454" y="277"/>
                        <a:pt x="454" y="277"/>
                        <a:pt x="454" y="277"/>
                      </a:cubicBezTo>
                      <a:cubicBezTo>
                        <a:pt x="454" y="277"/>
                        <a:pt x="454" y="277"/>
                        <a:pt x="454" y="277"/>
                      </a:cubicBezTo>
                      <a:cubicBezTo>
                        <a:pt x="455" y="277"/>
                        <a:pt x="455" y="277"/>
                        <a:pt x="455" y="277"/>
                      </a:cubicBezTo>
                      <a:cubicBezTo>
                        <a:pt x="458" y="277"/>
                        <a:pt x="460" y="276"/>
                        <a:pt x="463" y="276"/>
                      </a:cubicBezTo>
                      <a:cubicBezTo>
                        <a:pt x="464" y="276"/>
                        <a:pt x="465" y="276"/>
                        <a:pt x="466" y="276"/>
                      </a:cubicBezTo>
                      <a:cubicBezTo>
                        <a:pt x="468" y="276"/>
                        <a:pt x="470" y="276"/>
                        <a:pt x="471" y="276"/>
                      </a:cubicBezTo>
                      <a:cubicBezTo>
                        <a:pt x="472" y="275"/>
                        <a:pt x="474" y="275"/>
                        <a:pt x="475" y="275"/>
                      </a:cubicBezTo>
                      <a:cubicBezTo>
                        <a:pt x="477" y="275"/>
                        <a:pt x="479" y="274"/>
                        <a:pt x="481" y="274"/>
                      </a:cubicBezTo>
                      <a:cubicBezTo>
                        <a:pt x="483" y="274"/>
                        <a:pt x="485" y="273"/>
                        <a:pt x="487" y="273"/>
                      </a:cubicBezTo>
                      <a:cubicBezTo>
                        <a:pt x="488" y="272"/>
                        <a:pt x="489" y="272"/>
                        <a:pt x="490" y="272"/>
                      </a:cubicBezTo>
                      <a:cubicBezTo>
                        <a:pt x="491" y="272"/>
                        <a:pt x="493" y="271"/>
                        <a:pt x="495" y="271"/>
                      </a:cubicBezTo>
                      <a:cubicBezTo>
                        <a:pt x="495" y="270"/>
                        <a:pt x="496" y="270"/>
                        <a:pt x="496" y="270"/>
                      </a:cubicBezTo>
                      <a:cubicBezTo>
                        <a:pt x="502" y="268"/>
                        <a:pt x="508" y="266"/>
                        <a:pt x="514" y="263"/>
                      </a:cubicBezTo>
                      <a:cubicBezTo>
                        <a:pt x="514" y="263"/>
                        <a:pt x="514" y="263"/>
                        <a:pt x="514" y="263"/>
                      </a:cubicBezTo>
                      <a:cubicBezTo>
                        <a:pt x="518" y="261"/>
                        <a:pt x="522" y="259"/>
                        <a:pt x="526" y="256"/>
                      </a:cubicBezTo>
                      <a:cubicBezTo>
                        <a:pt x="527" y="256"/>
                        <a:pt x="527" y="256"/>
                        <a:pt x="527" y="256"/>
                      </a:cubicBezTo>
                      <a:cubicBezTo>
                        <a:pt x="531" y="253"/>
                        <a:pt x="535" y="250"/>
                        <a:pt x="539" y="247"/>
                      </a:cubicBezTo>
                      <a:cubicBezTo>
                        <a:pt x="539" y="247"/>
                        <a:pt x="540" y="247"/>
                        <a:pt x="540" y="247"/>
                      </a:cubicBezTo>
                      <a:cubicBezTo>
                        <a:pt x="561" y="234"/>
                        <a:pt x="586" y="226"/>
                        <a:pt x="612" y="226"/>
                      </a:cubicBezTo>
                      <a:cubicBezTo>
                        <a:pt x="639" y="226"/>
                        <a:pt x="664" y="234"/>
                        <a:pt x="685" y="247"/>
                      </a:cubicBezTo>
                      <a:cubicBezTo>
                        <a:pt x="708" y="266"/>
                        <a:pt x="738" y="277"/>
                        <a:pt x="770" y="277"/>
                      </a:cubicBezTo>
                      <a:cubicBezTo>
                        <a:pt x="770" y="277"/>
                        <a:pt x="770" y="277"/>
                        <a:pt x="770" y="277"/>
                      </a:cubicBezTo>
                      <a:cubicBezTo>
                        <a:pt x="770" y="277"/>
                        <a:pt x="770" y="277"/>
                        <a:pt x="771" y="277"/>
                      </a:cubicBezTo>
                      <a:cubicBezTo>
                        <a:pt x="804" y="277"/>
                        <a:pt x="834" y="265"/>
                        <a:pt x="858" y="245"/>
                      </a:cubicBezTo>
                      <a:cubicBezTo>
                        <a:pt x="879" y="233"/>
                        <a:pt x="902" y="226"/>
                        <a:pt x="928" y="226"/>
                      </a:cubicBezTo>
                      <a:cubicBezTo>
                        <a:pt x="955" y="226"/>
                        <a:pt x="981" y="235"/>
                        <a:pt x="1003" y="249"/>
                      </a:cubicBezTo>
                      <a:cubicBezTo>
                        <a:pt x="1003" y="249"/>
                        <a:pt x="1003" y="249"/>
                        <a:pt x="1003" y="248"/>
                      </a:cubicBezTo>
                      <a:cubicBezTo>
                        <a:pt x="1003" y="249"/>
                        <a:pt x="1003" y="249"/>
                        <a:pt x="1003" y="249"/>
                      </a:cubicBezTo>
                      <a:cubicBezTo>
                        <a:pt x="1006" y="251"/>
                        <a:pt x="1008" y="252"/>
                        <a:pt x="1011" y="254"/>
                      </a:cubicBezTo>
                      <a:cubicBezTo>
                        <a:pt x="1031" y="267"/>
                        <a:pt x="1054" y="275"/>
                        <a:pt x="1080" y="276"/>
                      </a:cubicBezTo>
                      <a:cubicBezTo>
                        <a:pt x="1081" y="276"/>
                        <a:pt x="1082" y="276"/>
                        <a:pt x="1083" y="276"/>
                      </a:cubicBezTo>
                      <a:cubicBezTo>
                        <a:pt x="1084" y="277"/>
                        <a:pt x="1085" y="277"/>
                        <a:pt x="1086" y="277"/>
                      </a:cubicBezTo>
                      <a:cubicBezTo>
                        <a:pt x="1086" y="277"/>
                        <a:pt x="1087" y="277"/>
                        <a:pt x="1087" y="277"/>
                      </a:cubicBezTo>
                      <a:cubicBezTo>
                        <a:pt x="1087" y="277"/>
                        <a:pt x="1087" y="277"/>
                        <a:pt x="1088" y="277"/>
                      </a:cubicBezTo>
                      <a:cubicBezTo>
                        <a:pt x="1089" y="277"/>
                        <a:pt x="1090" y="277"/>
                        <a:pt x="1092" y="276"/>
                      </a:cubicBezTo>
                      <a:cubicBezTo>
                        <a:pt x="1092" y="276"/>
                        <a:pt x="1093" y="276"/>
                        <a:pt x="1094" y="276"/>
                      </a:cubicBezTo>
                      <a:cubicBezTo>
                        <a:pt x="1118" y="275"/>
                        <a:pt x="1140" y="268"/>
                        <a:pt x="1160" y="256"/>
                      </a:cubicBezTo>
                      <a:cubicBezTo>
                        <a:pt x="1163" y="254"/>
                        <a:pt x="1167" y="251"/>
                        <a:pt x="1171" y="249"/>
                      </a:cubicBezTo>
                      <a:cubicBezTo>
                        <a:pt x="1172" y="248"/>
                        <a:pt x="1173" y="247"/>
                        <a:pt x="1174" y="247"/>
                      </a:cubicBezTo>
                      <a:cubicBezTo>
                        <a:pt x="1194" y="234"/>
                        <a:pt x="1219" y="226"/>
                        <a:pt x="1245" y="226"/>
                      </a:cubicBezTo>
                      <a:cubicBezTo>
                        <a:pt x="1273" y="226"/>
                        <a:pt x="1299" y="235"/>
                        <a:pt x="1320" y="249"/>
                      </a:cubicBezTo>
                      <a:cubicBezTo>
                        <a:pt x="1320" y="249"/>
                        <a:pt x="1320" y="249"/>
                        <a:pt x="1320" y="248"/>
                      </a:cubicBezTo>
                      <a:cubicBezTo>
                        <a:pt x="1321" y="249"/>
                        <a:pt x="1321" y="249"/>
                        <a:pt x="1321" y="249"/>
                      </a:cubicBezTo>
                      <a:cubicBezTo>
                        <a:pt x="1323" y="251"/>
                        <a:pt x="1326" y="252"/>
                        <a:pt x="1328" y="254"/>
                      </a:cubicBezTo>
                      <a:cubicBezTo>
                        <a:pt x="1348" y="267"/>
                        <a:pt x="1371" y="275"/>
                        <a:pt x="1397" y="276"/>
                      </a:cubicBezTo>
                      <a:cubicBezTo>
                        <a:pt x="1398" y="276"/>
                        <a:pt x="1400" y="276"/>
                        <a:pt x="1402" y="277"/>
                      </a:cubicBezTo>
                      <a:cubicBezTo>
                        <a:pt x="1402" y="277"/>
                        <a:pt x="1403" y="277"/>
                        <a:pt x="1404" y="277"/>
                      </a:cubicBezTo>
                      <a:cubicBezTo>
                        <a:pt x="1404" y="277"/>
                        <a:pt x="1404" y="277"/>
                        <a:pt x="1404" y="277"/>
                      </a:cubicBezTo>
                      <a:cubicBezTo>
                        <a:pt x="1405" y="277"/>
                        <a:pt x="1405" y="277"/>
                        <a:pt x="1405" y="277"/>
                      </a:cubicBezTo>
                      <a:cubicBezTo>
                        <a:pt x="1406" y="277"/>
                        <a:pt x="1407" y="277"/>
                        <a:pt x="1408" y="277"/>
                      </a:cubicBezTo>
                      <a:cubicBezTo>
                        <a:pt x="1409" y="276"/>
                        <a:pt x="1410" y="276"/>
                        <a:pt x="1412" y="276"/>
                      </a:cubicBezTo>
                      <a:cubicBezTo>
                        <a:pt x="1436" y="275"/>
                        <a:pt x="1458" y="268"/>
                        <a:pt x="1477" y="256"/>
                      </a:cubicBezTo>
                      <a:cubicBezTo>
                        <a:pt x="1480" y="254"/>
                        <a:pt x="1484" y="251"/>
                        <a:pt x="1488" y="249"/>
                      </a:cubicBezTo>
                      <a:cubicBezTo>
                        <a:pt x="1489" y="248"/>
                        <a:pt x="1490" y="247"/>
                        <a:pt x="1491" y="247"/>
                      </a:cubicBezTo>
                      <a:cubicBezTo>
                        <a:pt x="1512" y="234"/>
                        <a:pt x="1536" y="226"/>
                        <a:pt x="1563" y="226"/>
                      </a:cubicBezTo>
                      <a:cubicBezTo>
                        <a:pt x="1590" y="226"/>
                        <a:pt x="1616" y="235"/>
                        <a:pt x="1638" y="249"/>
                      </a:cubicBezTo>
                      <a:cubicBezTo>
                        <a:pt x="1638" y="249"/>
                        <a:pt x="1638" y="249"/>
                        <a:pt x="1638" y="248"/>
                      </a:cubicBezTo>
                      <a:cubicBezTo>
                        <a:pt x="1638" y="249"/>
                        <a:pt x="1638" y="249"/>
                        <a:pt x="1638" y="249"/>
                      </a:cubicBezTo>
                      <a:cubicBezTo>
                        <a:pt x="1641" y="251"/>
                        <a:pt x="1643" y="252"/>
                        <a:pt x="1646" y="254"/>
                      </a:cubicBezTo>
                      <a:cubicBezTo>
                        <a:pt x="1660" y="264"/>
                        <a:pt x="1676" y="270"/>
                        <a:pt x="1694" y="274"/>
                      </a:cubicBezTo>
                      <a:cubicBezTo>
                        <a:pt x="1694" y="274"/>
                        <a:pt x="1694" y="274"/>
                        <a:pt x="1694" y="274"/>
                      </a:cubicBezTo>
                      <a:cubicBezTo>
                        <a:pt x="1698" y="275"/>
                        <a:pt x="1701" y="275"/>
                        <a:pt x="1704" y="276"/>
                      </a:cubicBezTo>
                      <a:cubicBezTo>
                        <a:pt x="1706" y="276"/>
                        <a:pt x="1707" y="276"/>
                        <a:pt x="1709" y="276"/>
                      </a:cubicBezTo>
                      <a:cubicBezTo>
                        <a:pt x="1710" y="276"/>
                        <a:pt x="1711" y="276"/>
                        <a:pt x="1713" y="276"/>
                      </a:cubicBezTo>
                      <a:cubicBezTo>
                        <a:pt x="1715" y="276"/>
                        <a:pt x="1718" y="277"/>
                        <a:pt x="1720" y="277"/>
                      </a:cubicBezTo>
                      <a:cubicBezTo>
                        <a:pt x="1721" y="277"/>
                        <a:pt x="1721" y="277"/>
                        <a:pt x="1721" y="277"/>
                      </a:cubicBezTo>
                      <a:cubicBezTo>
                        <a:pt x="1721" y="277"/>
                        <a:pt x="1721" y="277"/>
                        <a:pt x="1721" y="277"/>
                      </a:cubicBezTo>
                      <a:cubicBezTo>
                        <a:pt x="1721" y="277"/>
                        <a:pt x="1721" y="277"/>
                        <a:pt x="1722" y="277"/>
                      </a:cubicBezTo>
                      <a:cubicBezTo>
                        <a:pt x="1722" y="277"/>
                        <a:pt x="1722" y="277"/>
                        <a:pt x="1723" y="277"/>
                      </a:cubicBezTo>
                      <a:cubicBezTo>
                        <a:pt x="1725" y="277"/>
                        <a:pt x="1727" y="276"/>
                        <a:pt x="1730" y="276"/>
                      </a:cubicBezTo>
                      <a:cubicBezTo>
                        <a:pt x="1731" y="276"/>
                        <a:pt x="1732" y="276"/>
                        <a:pt x="1734" y="276"/>
                      </a:cubicBezTo>
                      <a:cubicBezTo>
                        <a:pt x="1735" y="276"/>
                        <a:pt x="1736" y="276"/>
                        <a:pt x="1737" y="276"/>
                      </a:cubicBezTo>
                      <a:cubicBezTo>
                        <a:pt x="1758" y="273"/>
                        <a:pt x="1777" y="267"/>
                        <a:pt x="1793" y="256"/>
                      </a:cubicBezTo>
                      <a:cubicBezTo>
                        <a:pt x="1794" y="256"/>
                        <a:pt x="1795" y="255"/>
                        <a:pt x="1796" y="255"/>
                      </a:cubicBezTo>
                      <a:cubicBezTo>
                        <a:pt x="1799" y="253"/>
                        <a:pt x="1802" y="250"/>
                        <a:pt x="1805" y="248"/>
                      </a:cubicBezTo>
                      <a:cubicBezTo>
                        <a:pt x="1806" y="248"/>
                        <a:pt x="1807" y="247"/>
                        <a:pt x="1807" y="247"/>
                      </a:cubicBezTo>
                      <a:cubicBezTo>
                        <a:pt x="1828" y="234"/>
                        <a:pt x="1853" y="226"/>
                        <a:pt x="1879" y="226"/>
                      </a:cubicBezTo>
                      <a:cubicBezTo>
                        <a:pt x="1907" y="226"/>
                        <a:pt x="1933" y="235"/>
                        <a:pt x="1954" y="249"/>
                      </a:cubicBezTo>
                      <a:cubicBezTo>
                        <a:pt x="1954" y="249"/>
                        <a:pt x="1954" y="249"/>
                        <a:pt x="1954" y="248"/>
                      </a:cubicBezTo>
                      <a:cubicBezTo>
                        <a:pt x="1954" y="249"/>
                        <a:pt x="1955" y="249"/>
                        <a:pt x="1955" y="249"/>
                      </a:cubicBezTo>
                      <a:cubicBezTo>
                        <a:pt x="1957" y="251"/>
                        <a:pt x="1960" y="252"/>
                        <a:pt x="1962" y="254"/>
                      </a:cubicBezTo>
                      <a:cubicBezTo>
                        <a:pt x="1982" y="267"/>
                        <a:pt x="2006" y="275"/>
                        <a:pt x="2032" y="276"/>
                      </a:cubicBezTo>
                      <a:cubicBezTo>
                        <a:pt x="2033" y="276"/>
                        <a:pt x="2033" y="276"/>
                        <a:pt x="2034" y="276"/>
                      </a:cubicBezTo>
                      <a:cubicBezTo>
                        <a:pt x="2036" y="277"/>
                        <a:pt x="2037" y="277"/>
                        <a:pt x="2038" y="277"/>
                      </a:cubicBezTo>
                      <a:cubicBezTo>
                        <a:pt x="2038" y="277"/>
                        <a:pt x="2038" y="277"/>
                        <a:pt x="2039" y="277"/>
                      </a:cubicBezTo>
                      <a:cubicBezTo>
                        <a:pt x="2039" y="277"/>
                        <a:pt x="2039" y="277"/>
                        <a:pt x="2039" y="277"/>
                      </a:cubicBezTo>
                      <a:cubicBezTo>
                        <a:pt x="2041" y="277"/>
                        <a:pt x="2042" y="276"/>
                        <a:pt x="2043" y="276"/>
                      </a:cubicBezTo>
                      <a:cubicBezTo>
                        <a:pt x="2044" y="276"/>
                        <a:pt x="2045" y="276"/>
                        <a:pt x="2045" y="276"/>
                      </a:cubicBezTo>
                      <a:cubicBezTo>
                        <a:pt x="2069" y="275"/>
                        <a:pt x="2092" y="268"/>
                        <a:pt x="2111" y="256"/>
                      </a:cubicBezTo>
                      <a:cubicBezTo>
                        <a:pt x="2115" y="254"/>
                        <a:pt x="2118" y="251"/>
                        <a:pt x="2122" y="249"/>
                      </a:cubicBezTo>
                      <a:cubicBezTo>
                        <a:pt x="2123" y="248"/>
                        <a:pt x="2124" y="247"/>
                        <a:pt x="2125" y="247"/>
                      </a:cubicBezTo>
                      <a:cubicBezTo>
                        <a:pt x="2146" y="234"/>
                        <a:pt x="2171" y="226"/>
                        <a:pt x="2197" y="226"/>
                      </a:cubicBezTo>
                      <a:cubicBezTo>
                        <a:pt x="2225" y="226"/>
                        <a:pt x="2250" y="235"/>
                        <a:pt x="2272" y="249"/>
                      </a:cubicBezTo>
                      <a:cubicBezTo>
                        <a:pt x="2272" y="249"/>
                        <a:pt x="2272" y="249"/>
                        <a:pt x="2272" y="248"/>
                      </a:cubicBezTo>
                      <a:cubicBezTo>
                        <a:pt x="2272" y="249"/>
                        <a:pt x="2272" y="249"/>
                        <a:pt x="2273" y="249"/>
                      </a:cubicBezTo>
                      <a:cubicBezTo>
                        <a:pt x="2275" y="251"/>
                        <a:pt x="2278" y="252"/>
                        <a:pt x="2280" y="254"/>
                      </a:cubicBezTo>
                      <a:cubicBezTo>
                        <a:pt x="2302" y="268"/>
                        <a:pt x="2328" y="277"/>
                        <a:pt x="2356" y="277"/>
                      </a:cubicBezTo>
                      <a:cubicBezTo>
                        <a:pt x="2432" y="277"/>
                        <a:pt x="2494" y="215"/>
                        <a:pt x="2494" y="139"/>
                      </a:cubicBezTo>
                      <a:cubicBezTo>
                        <a:pt x="2494" y="62"/>
                        <a:pt x="2432" y="0"/>
                        <a:pt x="2356" y="0"/>
                      </a:cubicBezTo>
                      <a:close/>
                    </a:path>
                  </a:pathLst>
                </a:custGeom>
                <a:solidFill>
                  <a:schemeClr val="accent4">
                    <a:lumMod val="20000"/>
                    <a:lumOff val="80000"/>
                    <a:alpha val="27840"/>
                  </a:schemeClr>
                </a:solidFill>
                <a:ln>
                  <a:noFill/>
                </a:ln>
              </p:spPr>
              <p:txBody>
                <a:bodyPr spcFirstLastPara="1" wrap="square" lIns="91433" tIns="45700" rIns="91433" bIns="45700" anchor="t" anchorCtr="0">
                  <a:noAutofit/>
                </a:bodyPr>
                <a:lstStyle/>
                <a:p>
                  <a:endParaRPr sz="3200" b="1" dirty="0">
                    <a:solidFill>
                      <a:schemeClr val="bg1"/>
                    </a:solidFill>
                    <a:highlight>
                      <a:srgbClr val="C0C0C0"/>
                    </a:highlight>
                  </a:endParaRPr>
                </a:p>
              </p:txBody>
            </p:sp>
            <p:sp>
              <p:nvSpPr>
                <p:cNvPr id="179" name="Google Shape;179;p16"/>
                <p:cNvSpPr/>
                <p:nvPr/>
              </p:nvSpPr>
              <p:spPr>
                <a:xfrm>
                  <a:off x="6088643" y="3664054"/>
                  <a:ext cx="1958092" cy="2356348"/>
                </a:xfrm>
                <a:custGeom>
                  <a:avLst/>
                  <a:gdLst/>
                  <a:ahLst/>
                  <a:cxnLst/>
                  <a:rect l="l" t="t" r="r" b="b"/>
                  <a:pathLst>
                    <a:path w="504" h="606" extrusionOk="0">
                      <a:moveTo>
                        <a:pt x="366" y="606"/>
                      </a:moveTo>
                      <a:cubicBezTo>
                        <a:pt x="294" y="606"/>
                        <a:pt x="234" y="550"/>
                        <a:pt x="229" y="478"/>
                      </a:cubicBezTo>
                      <a:cubicBezTo>
                        <a:pt x="229" y="463"/>
                        <a:pt x="229" y="463"/>
                        <a:pt x="229" y="463"/>
                      </a:cubicBezTo>
                      <a:cubicBezTo>
                        <a:pt x="229" y="462"/>
                        <a:pt x="229" y="461"/>
                        <a:pt x="229" y="460"/>
                      </a:cubicBezTo>
                      <a:cubicBezTo>
                        <a:pt x="229" y="460"/>
                        <a:pt x="229" y="460"/>
                        <a:pt x="229" y="459"/>
                      </a:cubicBezTo>
                      <a:cubicBezTo>
                        <a:pt x="229" y="457"/>
                        <a:pt x="229" y="454"/>
                        <a:pt x="229" y="451"/>
                      </a:cubicBezTo>
                      <a:cubicBezTo>
                        <a:pt x="229" y="327"/>
                        <a:pt x="159" y="217"/>
                        <a:pt x="55" y="166"/>
                      </a:cubicBezTo>
                      <a:cubicBezTo>
                        <a:pt x="55" y="166"/>
                        <a:pt x="55" y="166"/>
                        <a:pt x="55" y="166"/>
                      </a:cubicBezTo>
                      <a:cubicBezTo>
                        <a:pt x="51" y="164"/>
                        <a:pt x="47" y="162"/>
                        <a:pt x="43" y="160"/>
                      </a:cubicBezTo>
                      <a:cubicBezTo>
                        <a:pt x="26" y="147"/>
                        <a:pt x="26" y="147"/>
                        <a:pt x="26" y="147"/>
                      </a:cubicBezTo>
                      <a:cubicBezTo>
                        <a:pt x="10" y="132"/>
                        <a:pt x="0" y="110"/>
                        <a:pt x="0" y="86"/>
                      </a:cubicBezTo>
                      <a:cubicBezTo>
                        <a:pt x="0" y="38"/>
                        <a:pt x="38" y="0"/>
                        <a:pt x="85" y="0"/>
                      </a:cubicBezTo>
                      <a:cubicBezTo>
                        <a:pt x="98" y="0"/>
                        <a:pt x="111" y="3"/>
                        <a:pt x="122" y="8"/>
                      </a:cubicBezTo>
                      <a:cubicBezTo>
                        <a:pt x="146" y="20"/>
                        <a:pt x="164" y="42"/>
                        <a:pt x="169" y="70"/>
                      </a:cubicBezTo>
                      <a:cubicBezTo>
                        <a:pt x="170" y="72"/>
                        <a:pt x="170" y="75"/>
                        <a:pt x="170" y="77"/>
                      </a:cubicBezTo>
                      <a:cubicBezTo>
                        <a:pt x="190" y="199"/>
                        <a:pt x="278" y="298"/>
                        <a:pt x="394" y="333"/>
                      </a:cubicBezTo>
                      <a:cubicBezTo>
                        <a:pt x="399" y="335"/>
                        <a:pt x="405" y="336"/>
                        <a:pt x="411" y="338"/>
                      </a:cubicBezTo>
                      <a:cubicBezTo>
                        <a:pt x="419" y="341"/>
                        <a:pt x="419" y="341"/>
                        <a:pt x="419" y="341"/>
                      </a:cubicBezTo>
                      <a:cubicBezTo>
                        <a:pt x="469" y="362"/>
                        <a:pt x="504" y="411"/>
                        <a:pt x="504" y="468"/>
                      </a:cubicBezTo>
                      <a:cubicBezTo>
                        <a:pt x="504" y="544"/>
                        <a:pt x="442" y="606"/>
                        <a:pt x="366" y="606"/>
                      </a:cubicBezTo>
                      <a:close/>
                    </a:path>
                  </a:pathLst>
                </a:custGeom>
                <a:gradFill>
                  <a:gsLst>
                    <a:gs pos="0">
                      <a:srgbClr val="C35300"/>
                    </a:gs>
                    <a:gs pos="100000">
                      <a:schemeClr val="accent5"/>
                    </a:gs>
                  </a:gsLst>
                  <a:lin ang="19800047"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80" name="Google Shape;180;p16"/>
                <p:cNvSpPr/>
                <p:nvPr/>
              </p:nvSpPr>
              <p:spPr>
                <a:xfrm>
                  <a:off x="6170506" y="3741493"/>
                  <a:ext cx="504600" cy="508800"/>
                </a:xfrm>
                <a:prstGeom prst="ellipse">
                  <a:avLst/>
                </a:prstGeom>
                <a:solidFill>
                  <a:schemeClr val="lt1"/>
                </a:solidFill>
                <a:ln>
                  <a:noFill/>
                </a:ln>
                <a:effectLst>
                  <a:outerShdw blurRad="76200" dist="38100" dir="5400000" sx="90000" sy="90000" algn="t"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1" name="Google Shape;181;p16"/>
                <p:cNvSpPr/>
                <p:nvPr/>
              </p:nvSpPr>
              <p:spPr>
                <a:xfrm>
                  <a:off x="7078253" y="5051920"/>
                  <a:ext cx="868200" cy="868200"/>
                </a:xfrm>
                <a:prstGeom prst="ellipse">
                  <a:avLst/>
                </a:prstGeom>
                <a:gradFill>
                  <a:gsLst>
                    <a:gs pos="0">
                      <a:srgbClr val="C35300"/>
                    </a:gs>
                    <a:gs pos="100000">
                      <a:schemeClr val="accent5"/>
                    </a:gs>
                  </a:gsLst>
                  <a:lin ang="14400033" scaled="0"/>
                </a:gradFill>
                <a:ln w="15875" cap="flat" cmpd="sng">
                  <a:solidFill>
                    <a:srgbClr val="C35300"/>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2" name="Google Shape;182;p16"/>
                <p:cNvSpPr/>
                <p:nvPr/>
              </p:nvSpPr>
              <p:spPr>
                <a:xfrm>
                  <a:off x="4854049" y="1973679"/>
                  <a:ext cx="1962516" cy="2356348"/>
                </a:xfrm>
                <a:custGeom>
                  <a:avLst/>
                  <a:gdLst/>
                  <a:ahLst/>
                  <a:cxnLst/>
                  <a:rect l="l" t="t" r="r" b="b"/>
                  <a:pathLst>
                    <a:path w="505" h="606" extrusionOk="0">
                      <a:moveTo>
                        <a:pt x="367" y="0"/>
                      </a:moveTo>
                      <a:cubicBezTo>
                        <a:pt x="294" y="0"/>
                        <a:pt x="234" y="56"/>
                        <a:pt x="229" y="127"/>
                      </a:cubicBezTo>
                      <a:cubicBezTo>
                        <a:pt x="229" y="143"/>
                        <a:pt x="229" y="143"/>
                        <a:pt x="229" y="143"/>
                      </a:cubicBezTo>
                      <a:cubicBezTo>
                        <a:pt x="229" y="144"/>
                        <a:pt x="229" y="145"/>
                        <a:pt x="229" y="145"/>
                      </a:cubicBezTo>
                      <a:cubicBezTo>
                        <a:pt x="229" y="146"/>
                        <a:pt x="229" y="146"/>
                        <a:pt x="229" y="146"/>
                      </a:cubicBezTo>
                      <a:cubicBezTo>
                        <a:pt x="229" y="149"/>
                        <a:pt x="229" y="152"/>
                        <a:pt x="229" y="155"/>
                      </a:cubicBezTo>
                      <a:cubicBezTo>
                        <a:pt x="229" y="279"/>
                        <a:pt x="160" y="388"/>
                        <a:pt x="56" y="440"/>
                      </a:cubicBezTo>
                      <a:cubicBezTo>
                        <a:pt x="56" y="440"/>
                        <a:pt x="56" y="440"/>
                        <a:pt x="56" y="440"/>
                      </a:cubicBezTo>
                      <a:cubicBezTo>
                        <a:pt x="52" y="442"/>
                        <a:pt x="48" y="444"/>
                        <a:pt x="43" y="446"/>
                      </a:cubicBezTo>
                      <a:cubicBezTo>
                        <a:pt x="26" y="459"/>
                        <a:pt x="26" y="459"/>
                        <a:pt x="26" y="459"/>
                      </a:cubicBezTo>
                      <a:cubicBezTo>
                        <a:pt x="10" y="474"/>
                        <a:pt x="0" y="496"/>
                        <a:pt x="0" y="520"/>
                      </a:cubicBezTo>
                      <a:cubicBezTo>
                        <a:pt x="0" y="567"/>
                        <a:pt x="38" y="606"/>
                        <a:pt x="86" y="606"/>
                      </a:cubicBezTo>
                      <a:cubicBezTo>
                        <a:pt x="99" y="606"/>
                        <a:pt x="111" y="603"/>
                        <a:pt x="122" y="598"/>
                      </a:cubicBezTo>
                      <a:cubicBezTo>
                        <a:pt x="147" y="586"/>
                        <a:pt x="165" y="563"/>
                        <a:pt x="170" y="536"/>
                      </a:cubicBezTo>
                      <a:cubicBezTo>
                        <a:pt x="170" y="533"/>
                        <a:pt x="170" y="531"/>
                        <a:pt x="171" y="529"/>
                      </a:cubicBezTo>
                      <a:cubicBezTo>
                        <a:pt x="190" y="407"/>
                        <a:pt x="278" y="308"/>
                        <a:pt x="394" y="273"/>
                      </a:cubicBezTo>
                      <a:cubicBezTo>
                        <a:pt x="400" y="271"/>
                        <a:pt x="406" y="269"/>
                        <a:pt x="411" y="268"/>
                      </a:cubicBezTo>
                      <a:cubicBezTo>
                        <a:pt x="420" y="265"/>
                        <a:pt x="420" y="265"/>
                        <a:pt x="420" y="265"/>
                      </a:cubicBezTo>
                      <a:cubicBezTo>
                        <a:pt x="470" y="244"/>
                        <a:pt x="505" y="195"/>
                        <a:pt x="505" y="138"/>
                      </a:cubicBezTo>
                      <a:cubicBezTo>
                        <a:pt x="505" y="61"/>
                        <a:pt x="443" y="0"/>
                        <a:pt x="367" y="0"/>
                      </a:cubicBezTo>
                      <a:close/>
                    </a:path>
                  </a:pathLst>
                </a:custGeom>
                <a:gradFill>
                  <a:gsLst>
                    <a:gs pos="0">
                      <a:srgbClr val="0FA1D5"/>
                    </a:gs>
                    <a:gs pos="100000">
                      <a:schemeClr val="accent2"/>
                    </a:gs>
                  </a:gsLst>
                  <a:lin ang="5400012"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83" name="Google Shape;183;p16"/>
                <p:cNvSpPr/>
                <p:nvPr/>
              </p:nvSpPr>
              <p:spPr>
                <a:xfrm>
                  <a:off x="4935912" y="3741493"/>
                  <a:ext cx="504600" cy="506700"/>
                </a:xfrm>
                <a:prstGeom prst="ellipse">
                  <a:avLst/>
                </a:prstGeom>
                <a:solidFill>
                  <a:schemeClr val="lt1"/>
                </a:solidFill>
                <a:ln>
                  <a:noFill/>
                </a:ln>
                <a:effectLst>
                  <a:outerShdw blurRad="50800" dist="38100" dir="16200000" sx="90000" sy="90000"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4" name="Google Shape;184;p16"/>
                <p:cNvSpPr/>
                <p:nvPr/>
              </p:nvSpPr>
              <p:spPr>
                <a:xfrm>
                  <a:off x="5845918" y="2073854"/>
                  <a:ext cx="870300" cy="868200"/>
                </a:xfrm>
                <a:prstGeom prst="ellipse">
                  <a:avLst/>
                </a:prstGeom>
                <a:gradFill>
                  <a:gsLst>
                    <a:gs pos="0">
                      <a:srgbClr val="10ABE1"/>
                    </a:gs>
                    <a:gs pos="100000">
                      <a:schemeClr val="accent2"/>
                    </a:gs>
                  </a:gsLst>
                  <a:lin ang="21593863" scaled="0"/>
                </a:gradFill>
                <a:ln w="15875" cap="flat" cmpd="sng">
                  <a:solidFill>
                    <a:srgbClr val="0FA1D5"/>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5" name="Google Shape;185;p16"/>
                <p:cNvSpPr/>
                <p:nvPr/>
              </p:nvSpPr>
              <p:spPr>
                <a:xfrm>
                  <a:off x="8555614" y="3664054"/>
                  <a:ext cx="1958092" cy="2356348"/>
                </a:xfrm>
                <a:custGeom>
                  <a:avLst/>
                  <a:gdLst/>
                  <a:ahLst/>
                  <a:cxnLst/>
                  <a:rect l="l" t="t" r="r" b="b"/>
                  <a:pathLst>
                    <a:path w="504" h="606" extrusionOk="0">
                      <a:moveTo>
                        <a:pt x="366" y="606"/>
                      </a:moveTo>
                      <a:cubicBezTo>
                        <a:pt x="294" y="606"/>
                        <a:pt x="234" y="550"/>
                        <a:pt x="229" y="478"/>
                      </a:cubicBezTo>
                      <a:cubicBezTo>
                        <a:pt x="229" y="463"/>
                        <a:pt x="229" y="463"/>
                        <a:pt x="229" y="463"/>
                      </a:cubicBezTo>
                      <a:cubicBezTo>
                        <a:pt x="229" y="462"/>
                        <a:pt x="229" y="461"/>
                        <a:pt x="229" y="460"/>
                      </a:cubicBezTo>
                      <a:cubicBezTo>
                        <a:pt x="229" y="460"/>
                        <a:pt x="229" y="460"/>
                        <a:pt x="229" y="459"/>
                      </a:cubicBezTo>
                      <a:cubicBezTo>
                        <a:pt x="229" y="457"/>
                        <a:pt x="229" y="454"/>
                        <a:pt x="229" y="451"/>
                      </a:cubicBezTo>
                      <a:cubicBezTo>
                        <a:pt x="229" y="327"/>
                        <a:pt x="159" y="217"/>
                        <a:pt x="56" y="166"/>
                      </a:cubicBezTo>
                      <a:cubicBezTo>
                        <a:pt x="56" y="166"/>
                        <a:pt x="56" y="166"/>
                        <a:pt x="56" y="166"/>
                      </a:cubicBezTo>
                      <a:cubicBezTo>
                        <a:pt x="52" y="164"/>
                        <a:pt x="47" y="162"/>
                        <a:pt x="43" y="160"/>
                      </a:cubicBezTo>
                      <a:cubicBezTo>
                        <a:pt x="26" y="147"/>
                        <a:pt x="26" y="147"/>
                        <a:pt x="26" y="147"/>
                      </a:cubicBezTo>
                      <a:cubicBezTo>
                        <a:pt x="10" y="132"/>
                        <a:pt x="0" y="110"/>
                        <a:pt x="0" y="86"/>
                      </a:cubicBezTo>
                      <a:cubicBezTo>
                        <a:pt x="0" y="38"/>
                        <a:pt x="38" y="0"/>
                        <a:pt x="85" y="0"/>
                      </a:cubicBezTo>
                      <a:cubicBezTo>
                        <a:pt x="99" y="0"/>
                        <a:pt x="111" y="3"/>
                        <a:pt x="122" y="8"/>
                      </a:cubicBezTo>
                      <a:cubicBezTo>
                        <a:pt x="146" y="20"/>
                        <a:pt x="164" y="42"/>
                        <a:pt x="170" y="70"/>
                      </a:cubicBezTo>
                      <a:cubicBezTo>
                        <a:pt x="170" y="72"/>
                        <a:pt x="170" y="75"/>
                        <a:pt x="171" y="77"/>
                      </a:cubicBezTo>
                      <a:cubicBezTo>
                        <a:pt x="190" y="199"/>
                        <a:pt x="278" y="298"/>
                        <a:pt x="394" y="333"/>
                      </a:cubicBezTo>
                      <a:cubicBezTo>
                        <a:pt x="400" y="335"/>
                        <a:pt x="405" y="336"/>
                        <a:pt x="411" y="338"/>
                      </a:cubicBezTo>
                      <a:cubicBezTo>
                        <a:pt x="420" y="341"/>
                        <a:pt x="420" y="341"/>
                        <a:pt x="420" y="341"/>
                      </a:cubicBezTo>
                      <a:cubicBezTo>
                        <a:pt x="469" y="362"/>
                        <a:pt x="504" y="411"/>
                        <a:pt x="504" y="468"/>
                      </a:cubicBezTo>
                      <a:cubicBezTo>
                        <a:pt x="504" y="544"/>
                        <a:pt x="443" y="606"/>
                        <a:pt x="366" y="606"/>
                      </a:cubicBezTo>
                      <a:close/>
                    </a:path>
                  </a:pathLst>
                </a:custGeom>
                <a:gradFill>
                  <a:gsLst>
                    <a:gs pos="0">
                      <a:srgbClr val="B1220B"/>
                    </a:gs>
                    <a:gs pos="100000">
                      <a:schemeClr val="accent6"/>
                    </a:gs>
                  </a:gsLst>
                  <a:lin ang="19800047"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86" name="Google Shape;186;p16"/>
                <p:cNvSpPr/>
                <p:nvPr/>
              </p:nvSpPr>
              <p:spPr>
                <a:xfrm>
                  <a:off x="8637479" y="3741493"/>
                  <a:ext cx="506700" cy="508800"/>
                </a:xfrm>
                <a:prstGeom prst="ellipse">
                  <a:avLst/>
                </a:prstGeom>
                <a:solidFill>
                  <a:schemeClr val="lt1"/>
                </a:solidFill>
                <a:ln>
                  <a:noFill/>
                </a:ln>
                <a:effectLst>
                  <a:outerShdw blurRad="76200" dist="38100" dir="5400000" sx="90000" sy="90000" algn="t"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7" name="Google Shape;187;p16"/>
                <p:cNvSpPr/>
                <p:nvPr/>
              </p:nvSpPr>
              <p:spPr>
                <a:xfrm>
                  <a:off x="9526917" y="5033611"/>
                  <a:ext cx="907200" cy="904800"/>
                </a:xfrm>
                <a:prstGeom prst="ellipse">
                  <a:avLst/>
                </a:prstGeom>
                <a:gradFill>
                  <a:gsLst>
                    <a:gs pos="0">
                      <a:srgbClr val="B1220B"/>
                    </a:gs>
                    <a:gs pos="100000">
                      <a:schemeClr val="accent6"/>
                    </a:gs>
                  </a:gsLst>
                  <a:lin ang="14400033" scaled="0"/>
                </a:gradFill>
                <a:ln w="15875" cap="flat" cmpd="sng">
                  <a:solidFill>
                    <a:srgbClr val="B1220B"/>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88" name="Google Shape;188;p16"/>
                <p:cNvSpPr/>
                <p:nvPr/>
              </p:nvSpPr>
              <p:spPr>
                <a:xfrm>
                  <a:off x="7321022" y="1973679"/>
                  <a:ext cx="1962516" cy="2356348"/>
                </a:xfrm>
                <a:custGeom>
                  <a:avLst/>
                  <a:gdLst/>
                  <a:ahLst/>
                  <a:cxnLst/>
                  <a:rect l="l" t="t" r="r" b="b"/>
                  <a:pathLst>
                    <a:path w="505" h="606" extrusionOk="0">
                      <a:moveTo>
                        <a:pt x="367" y="0"/>
                      </a:moveTo>
                      <a:cubicBezTo>
                        <a:pt x="294" y="0"/>
                        <a:pt x="235" y="56"/>
                        <a:pt x="229" y="127"/>
                      </a:cubicBezTo>
                      <a:cubicBezTo>
                        <a:pt x="229" y="143"/>
                        <a:pt x="229" y="143"/>
                        <a:pt x="229" y="143"/>
                      </a:cubicBezTo>
                      <a:cubicBezTo>
                        <a:pt x="229" y="144"/>
                        <a:pt x="229" y="145"/>
                        <a:pt x="229" y="145"/>
                      </a:cubicBezTo>
                      <a:cubicBezTo>
                        <a:pt x="229" y="146"/>
                        <a:pt x="229" y="146"/>
                        <a:pt x="229" y="146"/>
                      </a:cubicBezTo>
                      <a:cubicBezTo>
                        <a:pt x="229" y="149"/>
                        <a:pt x="229" y="152"/>
                        <a:pt x="229" y="155"/>
                      </a:cubicBezTo>
                      <a:cubicBezTo>
                        <a:pt x="229" y="279"/>
                        <a:pt x="160" y="388"/>
                        <a:pt x="56" y="440"/>
                      </a:cubicBezTo>
                      <a:cubicBezTo>
                        <a:pt x="56" y="440"/>
                        <a:pt x="56" y="440"/>
                        <a:pt x="56" y="440"/>
                      </a:cubicBezTo>
                      <a:cubicBezTo>
                        <a:pt x="52" y="442"/>
                        <a:pt x="48" y="444"/>
                        <a:pt x="44" y="446"/>
                      </a:cubicBezTo>
                      <a:cubicBezTo>
                        <a:pt x="26" y="459"/>
                        <a:pt x="26" y="459"/>
                        <a:pt x="26" y="459"/>
                      </a:cubicBezTo>
                      <a:cubicBezTo>
                        <a:pt x="10" y="474"/>
                        <a:pt x="0" y="496"/>
                        <a:pt x="0" y="520"/>
                      </a:cubicBezTo>
                      <a:cubicBezTo>
                        <a:pt x="0" y="567"/>
                        <a:pt x="39" y="606"/>
                        <a:pt x="86" y="606"/>
                      </a:cubicBezTo>
                      <a:cubicBezTo>
                        <a:pt x="99" y="606"/>
                        <a:pt x="111" y="603"/>
                        <a:pt x="122" y="598"/>
                      </a:cubicBezTo>
                      <a:cubicBezTo>
                        <a:pt x="147" y="586"/>
                        <a:pt x="165" y="563"/>
                        <a:pt x="170" y="536"/>
                      </a:cubicBezTo>
                      <a:cubicBezTo>
                        <a:pt x="170" y="533"/>
                        <a:pt x="171" y="531"/>
                        <a:pt x="171" y="529"/>
                      </a:cubicBezTo>
                      <a:cubicBezTo>
                        <a:pt x="190" y="407"/>
                        <a:pt x="279" y="308"/>
                        <a:pt x="394" y="273"/>
                      </a:cubicBezTo>
                      <a:cubicBezTo>
                        <a:pt x="400" y="271"/>
                        <a:pt x="406" y="269"/>
                        <a:pt x="411" y="268"/>
                      </a:cubicBezTo>
                      <a:cubicBezTo>
                        <a:pt x="420" y="265"/>
                        <a:pt x="420" y="265"/>
                        <a:pt x="420" y="265"/>
                      </a:cubicBezTo>
                      <a:cubicBezTo>
                        <a:pt x="470" y="244"/>
                        <a:pt x="505" y="195"/>
                        <a:pt x="505" y="138"/>
                      </a:cubicBezTo>
                      <a:cubicBezTo>
                        <a:pt x="505" y="61"/>
                        <a:pt x="443" y="0"/>
                        <a:pt x="367" y="0"/>
                      </a:cubicBezTo>
                      <a:close/>
                    </a:path>
                  </a:pathLst>
                </a:custGeom>
                <a:gradFill>
                  <a:gsLst>
                    <a:gs pos="0">
                      <a:srgbClr val="75BF17"/>
                    </a:gs>
                    <a:gs pos="100000">
                      <a:schemeClr val="accent3"/>
                    </a:gs>
                  </a:gsLst>
                  <a:lin ang="5400012"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89" name="Google Shape;189;p16"/>
                <p:cNvSpPr/>
                <p:nvPr/>
              </p:nvSpPr>
              <p:spPr>
                <a:xfrm>
                  <a:off x="7402887" y="3741493"/>
                  <a:ext cx="508800" cy="506700"/>
                </a:xfrm>
                <a:prstGeom prst="ellipse">
                  <a:avLst/>
                </a:prstGeom>
                <a:solidFill>
                  <a:schemeClr val="lt1"/>
                </a:solidFill>
                <a:ln>
                  <a:noFill/>
                </a:ln>
                <a:effectLst>
                  <a:outerShdw blurRad="50800" dist="38100" dir="16200000" sx="90000" sy="90000"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0" name="Google Shape;190;p16"/>
                <p:cNvSpPr/>
                <p:nvPr/>
              </p:nvSpPr>
              <p:spPr>
                <a:xfrm>
                  <a:off x="8315058" y="2073854"/>
                  <a:ext cx="868200" cy="868200"/>
                </a:xfrm>
                <a:prstGeom prst="ellipse">
                  <a:avLst/>
                </a:prstGeom>
                <a:gradFill>
                  <a:gsLst>
                    <a:gs pos="0">
                      <a:srgbClr val="7CCA18"/>
                    </a:gs>
                    <a:gs pos="100000">
                      <a:schemeClr val="accent3"/>
                    </a:gs>
                  </a:gsLst>
                  <a:lin ang="21593863" scaled="0"/>
                </a:gradFill>
                <a:ln w="15875" cap="flat" cmpd="sng">
                  <a:solidFill>
                    <a:srgbClr val="75BF17"/>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1" name="Google Shape;191;p16"/>
                <p:cNvSpPr/>
                <p:nvPr/>
              </p:nvSpPr>
              <p:spPr>
                <a:xfrm>
                  <a:off x="2451241" y="3546790"/>
                  <a:ext cx="4425" cy="4425"/>
                </a:xfrm>
                <a:custGeom>
                  <a:avLst/>
                  <a:gdLst/>
                  <a:ahLst/>
                  <a:cxnLst/>
                  <a:rect l="l" t="t" r="r" b="b"/>
                  <a:pathLst>
                    <a:path w="1" h="1" extrusionOk="0">
                      <a:moveTo>
                        <a:pt x="1" y="0"/>
                      </a:moveTo>
                      <a:cubicBezTo>
                        <a:pt x="1" y="0"/>
                        <a:pt x="0" y="0"/>
                        <a:pt x="0" y="1"/>
                      </a:cubicBezTo>
                      <a:cubicBezTo>
                        <a:pt x="0" y="0"/>
                        <a:pt x="1" y="0"/>
                        <a:pt x="1" y="0"/>
                      </a:cubicBezTo>
                      <a:cubicBezTo>
                        <a:pt x="1" y="0"/>
                        <a:pt x="1" y="0"/>
                        <a:pt x="1" y="0"/>
                      </a:cubicBezTo>
                      <a:close/>
                    </a:path>
                  </a:pathLst>
                </a:custGeom>
                <a:solidFill>
                  <a:srgbClr val="000000"/>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92" name="Google Shape;192;p16"/>
                <p:cNvSpPr/>
                <p:nvPr/>
              </p:nvSpPr>
              <p:spPr>
                <a:xfrm>
                  <a:off x="2384865" y="1973679"/>
                  <a:ext cx="1960303" cy="2356348"/>
                </a:xfrm>
                <a:custGeom>
                  <a:avLst/>
                  <a:gdLst/>
                  <a:ahLst/>
                  <a:cxnLst/>
                  <a:rect l="l" t="t" r="r" b="b"/>
                  <a:pathLst>
                    <a:path w="504" h="606" extrusionOk="0">
                      <a:moveTo>
                        <a:pt x="366" y="0"/>
                      </a:moveTo>
                      <a:cubicBezTo>
                        <a:pt x="294" y="0"/>
                        <a:pt x="234" y="56"/>
                        <a:pt x="229" y="127"/>
                      </a:cubicBezTo>
                      <a:cubicBezTo>
                        <a:pt x="229" y="143"/>
                        <a:pt x="229" y="143"/>
                        <a:pt x="229" y="143"/>
                      </a:cubicBezTo>
                      <a:cubicBezTo>
                        <a:pt x="229" y="144"/>
                        <a:pt x="229" y="145"/>
                        <a:pt x="229" y="145"/>
                      </a:cubicBezTo>
                      <a:cubicBezTo>
                        <a:pt x="229" y="146"/>
                        <a:pt x="229" y="146"/>
                        <a:pt x="229" y="146"/>
                      </a:cubicBezTo>
                      <a:cubicBezTo>
                        <a:pt x="229" y="149"/>
                        <a:pt x="229" y="152"/>
                        <a:pt x="229" y="155"/>
                      </a:cubicBezTo>
                      <a:cubicBezTo>
                        <a:pt x="229" y="279"/>
                        <a:pt x="159" y="388"/>
                        <a:pt x="56" y="440"/>
                      </a:cubicBezTo>
                      <a:cubicBezTo>
                        <a:pt x="56" y="440"/>
                        <a:pt x="56" y="440"/>
                        <a:pt x="56" y="440"/>
                      </a:cubicBezTo>
                      <a:cubicBezTo>
                        <a:pt x="52" y="442"/>
                        <a:pt x="47" y="444"/>
                        <a:pt x="43" y="446"/>
                      </a:cubicBezTo>
                      <a:cubicBezTo>
                        <a:pt x="26" y="459"/>
                        <a:pt x="26" y="459"/>
                        <a:pt x="26" y="459"/>
                      </a:cubicBezTo>
                      <a:cubicBezTo>
                        <a:pt x="10" y="474"/>
                        <a:pt x="0" y="496"/>
                        <a:pt x="0" y="520"/>
                      </a:cubicBezTo>
                      <a:cubicBezTo>
                        <a:pt x="0" y="567"/>
                        <a:pt x="38" y="606"/>
                        <a:pt x="86" y="606"/>
                      </a:cubicBezTo>
                      <a:cubicBezTo>
                        <a:pt x="99" y="606"/>
                        <a:pt x="111" y="603"/>
                        <a:pt x="122" y="598"/>
                      </a:cubicBezTo>
                      <a:cubicBezTo>
                        <a:pt x="146" y="586"/>
                        <a:pt x="165" y="563"/>
                        <a:pt x="170" y="536"/>
                      </a:cubicBezTo>
                      <a:cubicBezTo>
                        <a:pt x="170" y="533"/>
                        <a:pt x="170" y="531"/>
                        <a:pt x="171" y="529"/>
                      </a:cubicBezTo>
                      <a:cubicBezTo>
                        <a:pt x="190" y="407"/>
                        <a:pt x="278" y="308"/>
                        <a:pt x="394" y="273"/>
                      </a:cubicBezTo>
                      <a:cubicBezTo>
                        <a:pt x="400" y="271"/>
                        <a:pt x="405" y="269"/>
                        <a:pt x="411" y="268"/>
                      </a:cubicBezTo>
                      <a:cubicBezTo>
                        <a:pt x="420" y="265"/>
                        <a:pt x="420" y="265"/>
                        <a:pt x="420" y="265"/>
                      </a:cubicBezTo>
                      <a:cubicBezTo>
                        <a:pt x="469" y="244"/>
                        <a:pt x="504" y="195"/>
                        <a:pt x="504" y="138"/>
                      </a:cubicBezTo>
                      <a:cubicBezTo>
                        <a:pt x="504" y="61"/>
                        <a:pt x="443" y="0"/>
                        <a:pt x="366" y="0"/>
                      </a:cubicBezTo>
                      <a:close/>
                    </a:path>
                  </a:pathLst>
                </a:custGeom>
                <a:gradFill>
                  <a:gsLst>
                    <a:gs pos="0">
                      <a:schemeClr val="accent1"/>
                    </a:gs>
                    <a:gs pos="100000">
                      <a:srgbClr val="4E68C8"/>
                    </a:gs>
                  </a:gsLst>
                  <a:lin ang="15600151"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93" name="Google Shape;193;p16"/>
                <p:cNvSpPr/>
                <p:nvPr/>
              </p:nvSpPr>
              <p:spPr>
                <a:xfrm>
                  <a:off x="2464516" y="3741493"/>
                  <a:ext cx="508800" cy="506700"/>
                </a:xfrm>
                <a:prstGeom prst="ellipse">
                  <a:avLst/>
                </a:prstGeom>
                <a:solidFill>
                  <a:schemeClr val="lt1"/>
                </a:solidFill>
                <a:ln>
                  <a:noFill/>
                </a:ln>
                <a:effectLst>
                  <a:outerShdw blurRad="50800" dist="38100" dir="16200000" sx="90000" sy="90000"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4" name="Google Shape;194;p16"/>
                <p:cNvSpPr/>
                <p:nvPr/>
              </p:nvSpPr>
              <p:spPr>
                <a:xfrm>
                  <a:off x="3376687" y="2073854"/>
                  <a:ext cx="868200" cy="868200"/>
                </a:xfrm>
                <a:prstGeom prst="ellipse">
                  <a:avLst/>
                </a:prstGeom>
                <a:gradFill>
                  <a:gsLst>
                    <a:gs pos="0">
                      <a:srgbClr val="3B56BE"/>
                    </a:gs>
                    <a:gs pos="100000">
                      <a:schemeClr val="accent1"/>
                    </a:gs>
                  </a:gsLst>
                  <a:lin ang="21593863" scaled="0"/>
                </a:gradFill>
                <a:ln w="15875" cap="flat" cmpd="sng">
                  <a:solidFill>
                    <a:schemeClr val="accent1"/>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5" name="Google Shape;195;p16"/>
                <p:cNvSpPr/>
                <p:nvPr/>
              </p:nvSpPr>
              <p:spPr>
                <a:xfrm>
                  <a:off x="3621669" y="3664054"/>
                  <a:ext cx="1958092" cy="2356348"/>
                </a:xfrm>
                <a:custGeom>
                  <a:avLst/>
                  <a:gdLst/>
                  <a:ahLst/>
                  <a:cxnLst/>
                  <a:rect l="l" t="t" r="r" b="b"/>
                  <a:pathLst>
                    <a:path w="504" h="606" extrusionOk="0">
                      <a:moveTo>
                        <a:pt x="366" y="606"/>
                      </a:moveTo>
                      <a:cubicBezTo>
                        <a:pt x="293" y="606"/>
                        <a:pt x="234" y="550"/>
                        <a:pt x="229" y="478"/>
                      </a:cubicBezTo>
                      <a:cubicBezTo>
                        <a:pt x="228" y="463"/>
                        <a:pt x="228" y="463"/>
                        <a:pt x="228" y="463"/>
                      </a:cubicBezTo>
                      <a:cubicBezTo>
                        <a:pt x="228" y="462"/>
                        <a:pt x="228" y="461"/>
                        <a:pt x="228" y="460"/>
                      </a:cubicBezTo>
                      <a:cubicBezTo>
                        <a:pt x="228" y="460"/>
                        <a:pt x="229" y="460"/>
                        <a:pt x="229" y="459"/>
                      </a:cubicBezTo>
                      <a:cubicBezTo>
                        <a:pt x="229" y="457"/>
                        <a:pt x="229" y="454"/>
                        <a:pt x="229" y="451"/>
                      </a:cubicBezTo>
                      <a:cubicBezTo>
                        <a:pt x="229" y="327"/>
                        <a:pt x="159" y="217"/>
                        <a:pt x="55" y="166"/>
                      </a:cubicBezTo>
                      <a:cubicBezTo>
                        <a:pt x="55" y="166"/>
                        <a:pt x="55" y="166"/>
                        <a:pt x="55" y="166"/>
                      </a:cubicBezTo>
                      <a:cubicBezTo>
                        <a:pt x="51" y="164"/>
                        <a:pt x="47" y="162"/>
                        <a:pt x="43" y="160"/>
                      </a:cubicBezTo>
                      <a:cubicBezTo>
                        <a:pt x="26" y="147"/>
                        <a:pt x="26" y="147"/>
                        <a:pt x="26" y="147"/>
                      </a:cubicBezTo>
                      <a:cubicBezTo>
                        <a:pt x="10" y="132"/>
                        <a:pt x="0" y="110"/>
                        <a:pt x="0" y="86"/>
                      </a:cubicBezTo>
                      <a:cubicBezTo>
                        <a:pt x="0" y="38"/>
                        <a:pt x="38" y="0"/>
                        <a:pt x="85" y="0"/>
                      </a:cubicBezTo>
                      <a:cubicBezTo>
                        <a:pt x="98" y="0"/>
                        <a:pt x="111" y="3"/>
                        <a:pt x="122" y="8"/>
                      </a:cubicBezTo>
                      <a:cubicBezTo>
                        <a:pt x="146" y="20"/>
                        <a:pt x="164" y="42"/>
                        <a:pt x="169" y="70"/>
                      </a:cubicBezTo>
                      <a:cubicBezTo>
                        <a:pt x="170" y="72"/>
                        <a:pt x="170" y="75"/>
                        <a:pt x="170" y="77"/>
                      </a:cubicBezTo>
                      <a:cubicBezTo>
                        <a:pt x="190" y="199"/>
                        <a:pt x="278" y="298"/>
                        <a:pt x="394" y="333"/>
                      </a:cubicBezTo>
                      <a:cubicBezTo>
                        <a:pt x="399" y="335"/>
                        <a:pt x="405" y="336"/>
                        <a:pt x="411" y="338"/>
                      </a:cubicBezTo>
                      <a:cubicBezTo>
                        <a:pt x="419" y="341"/>
                        <a:pt x="419" y="341"/>
                        <a:pt x="419" y="341"/>
                      </a:cubicBezTo>
                      <a:cubicBezTo>
                        <a:pt x="469" y="362"/>
                        <a:pt x="504" y="411"/>
                        <a:pt x="504" y="468"/>
                      </a:cubicBezTo>
                      <a:cubicBezTo>
                        <a:pt x="504" y="544"/>
                        <a:pt x="442" y="606"/>
                        <a:pt x="366" y="606"/>
                      </a:cubicBezTo>
                      <a:close/>
                    </a:path>
                  </a:pathLst>
                </a:custGeom>
                <a:gradFill>
                  <a:gsLst>
                    <a:gs pos="0">
                      <a:srgbClr val="2F9C7E"/>
                    </a:gs>
                    <a:gs pos="100000">
                      <a:schemeClr val="accent4"/>
                    </a:gs>
                  </a:gsLst>
                  <a:lin ang="5400012"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96" name="Google Shape;196;p16"/>
                <p:cNvSpPr/>
                <p:nvPr/>
              </p:nvSpPr>
              <p:spPr>
                <a:xfrm>
                  <a:off x="3699108" y="3741493"/>
                  <a:ext cx="508800" cy="508800"/>
                </a:xfrm>
                <a:prstGeom prst="ellipse">
                  <a:avLst/>
                </a:prstGeom>
                <a:solidFill>
                  <a:schemeClr val="lt1"/>
                </a:solidFill>
                <a:ln>
                  <a:noFill/>
                </a:ln>
                <a:effectLst>
                  <a:outerShdw blurRad="76200" dist="38100" dir="5400000" sx="90000" sy="90000" algn="t"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7" name="Google Shape;197;p16"/>
                <p:cNvSpPr/>
                <p:nvPr/>
              </p:nvSpPr>
              <p:spPr>
                <a:xfrm>
                  <a:off x="4611282" y="5051920"/>
                  <a:ext cx="868200" cy="868200"/>
                </a:xfrm>
                <a:prstGeom prst="ellipse">
                  <a:avLst/>
                </a:prstGeom>
                <a:gradFill>
                  <a:gsLst>
                    <a:gs pos="0">
                      <a:srgbClr val="2F9C7E"/>
                    </a:gs>
                    <a:gs pos="100000">
                      <a:schemeClr val="accent4"/>
                    </a:gs>
                  </a:gsLst>
                  <a:lin ang="14400033" scaled="0"/>
                </a:gradFill>
                <a:ln w="15875" cap="flat" cmpd="sng">
                  <a:solidFill>
                    <a:srgbClr val="2F9C7E"/>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198" name="Google Shape;198;p16"/>
                <p:cNvSpPr/>
                <p:nvPr/>
              </p:nvSpPr>
              <p:spPr>
                <a:xfrm>
                  <a:off x="1765356" y="4418528"/>
                  <a:ext cx="53101" cy="35401"/>
                </a:xfrm>
                <a:custGeom>
                  <a:avLst/>
                  <a:gdLst/>
                  <a:ahLst/>
                  <a:cxnLst/>
                  <a:rect l="l" t="t" r="r" b="b"/>
                  <a:pathLst>
                    <a:path w="14" h="9" extrusionOk="0">
                      <a:moveTo>
                        <a:pt x="14" y="0"/>
                      </a:moveTo>
                      <a:cubicBezTo>
                        <a:pt x="13" y="0"/>
                        <a:pt x="12" y="1"/>
                        <a:pt x="11" y="2"/>
                      </a:cubicBezTo>
                      <a:cubicBezTo>
                        <a:pt x="8" y="4"/>
                        <a:pt x="4" y="7"/>
                        <a:pt x="0" y="9"/>
                      </a:cubicBezTo>
                      <a:cubicBezTo>
                        <a:pt x="3" y="7"/>
                        <a:pt x="7" y="4"/>
                        <a:pt x="11" y="2"/>
                      </a:cubicBezTo>
                      <a:cubicBezTo>
                        <a:pt x="12" y="1"/>
                        <a:pt x="13" y="0"/>
                        <a:pt x="14" y="0"/>
                      </a:cubicBezTo>
                      <a:close/>
                    </a:path>
                  </a:pathLst>
                </a:custGeom>
                <a:solidFill>
                  <a:srgbClr val="000000"/>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199" name="Google Shape;199;p16"/>
                <p:cNvSpPr/>
                <p:nvPr/>
              </p:nvSpPr>
              <p:spPr>
                <a:xfrm>
                  <a:off x="1765356" y="4418528"/>
                  <a:ext cx="53101" cy="35401"/>
                </a:xfrm>
                <a:custGeom>
                  <a:avLst/>
                  <a:gdLst/>
                  <a:ahLst/>
                  <a:cxnLst/>
                  <a:rect l="l" t="t" r="r" b="b"/>
                  <a:pathLst>
                    <a:path w="14" h="9" extrusionOk="0">
                      <a:moveTo>
                        <a:pt x="14" y="0"/>
                      </a:moveTo>
                      <a:cubicBezTo>
                        <a:pt x="13" y="0"/>
                        <a:pt x="12" y="1"/>
                        <a:pt x="11" y="2"/>
                      </a:cubicBezTo>
                      <a:cubicBezTo>
                        <a:pt x="8" y="4"/>
                        <a:pt x="4" y="7"/>
                        <a:pt x="0" y="9"/>
                      </a:cubicBezTo>
                      <a:cubicBezTo>
                        <a:pt x="3" y="7"/>
                        <a:pt x="7" y="4"/>
                        <a:pt x="11" y="2"/>
                      </a:cubicBezTo>
                      <a:cubicBezTo>
                        <a:pt x="12" y="1"/>
                        <a:pt x="13" y="0"/>
                        <a:pt x="14" y="0"/>
                      </a:cubicBezTo>
                      <a:close/>
                    </a:path>
                  </a:pathLst>
                </a:custGeom>
                <a:solidFill>
                  <a:srgbClr val="000000"/>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00" name="Google Shape;200;p16"/>
                <p:cNvSpPr/>
                <p:nvPr/>
              </p:nvSpPr>
              <p:spPr>
                <a:xfrm>
                  <a:off x="1807394" y="4418528"/>
                  <a:ext cx="11063" cy="6638"/>
                </a:xfrm>
                <a:custGeom>
                  <a:avLst/>
                  <a:gdLst/>
                  <a:ahLst/>
                  <a:cxnLst/>
                  <a:rect l="l" t="t" r="r" b="b"/>
                  <a:pathLst>
                    <a:path w="3" h="2" extrusionOk="0">
                      <a:moveTo>
                        <a:pt x="3" y="0"/>
                      </a:moveTo>
                      <a:cubicBezTo>
                        <a:pt x="2" y="0"/>
                        <a:pt x="1" y="1"/>
                        <a:pt x="0" y="2"/>
                      </a:cubicBezTo>
                      <a:cubicBezTo>
                        <a:pt x="0" y="2"/>
                        <a:pt x="0" y="2"/>
                        <a:pt x="0" y="2"/>
                      </a:cubicBezTo>
                      <a:cubicBezTo>
                        <a:pt x="1" y="1"/>
                        <a:pt x="2" y="0"/>
                        <a:pt x="3" y="0"/>
                      </a:cubicBezTo>
                      <a:close/>
                    </a:path>
                  </a:pathLst>
                </a:custGeom>
                <a:solidFill>
                  <a:srgbClr val="000000"/>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01" name="Google Shape;201;p16"/>
                <p:cNvSpPr/>
                <p:nvPr/>
              </p:nvSpPr>
              <p:spPr>
                <a:xfrm>
                  <a:off x="1150273" y="3664054"/>
                  <a:ext cx="1962516" cy="2356348"/>
                </a:xfrm>
                <a:custGeom>
                  <a:avLst/>
                  <a:gdLst/>
                  <a:ahLst/>
                  <a:cxnLst/>
                  <a:rect l="l" t="t" r="r" b="b"/>
                  <a:pathLst>
                    <a:path w="505" h="606" extrusionOk="0">
                      <a:moveTo>
                        <a:pt x="367" y="606"/>
                      </a:moveTo>
                      <a:cubicBezTo>
                        <a:pt x="294" y="606"/>
                        <a:pt x="235" y="550"/>
                        <a:pt x="229" y="478"/>
                      </a:cubicBezTo>
                      <a:cubicBezTo>
                        <a:pt x="229" y="463"/>
                        <a:pt x="229" y="463"/>
                        <a:pt x="229" y="463"/>
                      </a:cubicBezTo>
                      <a:cubicBezTo>
                        <a:pt x="229" y="462"/>
                        <a:pt x="229" y="461"/>
                        <a:pt x="229" y="460"/>
                      </a:cubicBezTo>
                      <a:cubicBezTo>
                        <a:pt x="229" y="460"/>
                        <a:pt x="229" y="460"/>
                        <a:pt x="229" y="459"/>
                      </a:cubicBezTo>
                      <a:cubicBezTo>
                        <a:pt x="229" y="457"/>
                        <a:pt x="229" y="454"/>
                        <a:pt x="229" y="451"/>
                      </a:cubicBezTo>
                      <a:cubicBezTo>
                        <a:pt x="229" y="327"/>
                        <a:pt x="160" y="217"/>
                        <a:pt x="56" y="166"/>
                      </a:cubicBezTo>
                      <a:cubicBezTo>
                        <a:pt x="56" y="166"/>
                        <a:pt x="56" y="166"/>
                        <a:pt x="56" y="166"/>
                      </a:cubicBezTo>
                      <a:cubicBezTo>
                        <a:pt x="52" y="164"/>
                        <a:pt x="48" y="162"/>
                        <a:pt x="44" y="160"/>
                      </a:cubicBezTo>
                      <a:cubicBezTo>
                        <a:pt x="26" y="147"/>
                        <a:pt x="26" y="147"/>
                        <a:pt x="26" y="147"/>
                      </a:cubicBezTo>
                      <a:cubicBezTo>
                        <a:pt x="10" y="132"/>
                        <a:pt x="0" y="110"/>
                        <a:pt x="0" y="86"/>
                      </a:cubicBezTo>
                      <a:cubicBezTo>
                        <a:pt x="0" y="38"/>
                        <a:pt x="39" y="0"/>
                        <a:pt x="86" y="0"/>
                      </a:cubicBezTo>
                      <a:cubicBezTo>
                        <a:pt x="99" y="0"/>
                        <a:pt x="111" y="3"/>
                        <a:pt x="122" y="8"/>
                      </a:cubicBezTo>
                      <a:cubicBezTo>
                        <a:pt x="147" y="20"/>
                        <a:pt x="165" y="42"/>
                        <a:pt x="170" y="70"/>
                      </a:cubicBezTo>
                      <a:cubicBezTo>
                        <a:pt x="170" y="72"/>
                        <a:pt x="171" y="75"/>
                        <a:pt x="171" y="77"/>
                      </a:cubicBezTo>
                      <a:cubicBezTo>
                        <a:pt x="190" y="199"/>
                        <a:pt x="279" y="298"/>
                        <a:pt x="394" y="333"/>
                      </a:cubicBezTo>
                      <a:cubicBezTo>
                        <a:pt x="400" y="335"/>
                        <a:pt x="406" y="336"/>
                        <a:pt x="411" y="338"/>
                      </a:cubicBezTo>
                      <a:cubicBezTo>
                        <a:pt x="420" y="341"/>
                        <a:pt x="420" y="341"/>
                        <a:pt x="420" y="341"/>
                      </a:cubicBezTo>
                      <a:cubicBezTo>
                        <a:pt x="470" y="362"/>
                        <a:pt x="505" y="411"/>
                        <a:pt x="505" y="468"/>
                      </a:cubicBezTo>
                      <a:cubicBezTo>
                        <a:pt x="505" y="544"/>
                        <a:pt x="443" y="606"/>
                        <a:pt x="367" y="606"/>
                      </a:cubicBezTo>
                      <a:close/>
                    </a:path>
                  </a:pathLst>
                </a:custGeom>
                <a:gradFill>
                  <a:gsLst>
                    <a:gs pos="0">
                      <a:srgbClr val="0FA1D5"/>
                    </a:gs>
                    <a:gs pos="100000">
                      <a:schemeClr val="accent2"/>
                    </a:gs>
                  </a:gsLst>
                  <a:lin ang="5400012" scaled="0"/>
                </a:gra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02" name="Google Shape;202;p16"/>
                <p:cNvSpPr/>
                <p:nvPr/>
              </p:nvSpPr>
              <p:spPr>
                <a:xfrm>
                  <a:off x="1232136" y="3741493"/>
                  <a:ext cx="504600" cy="508800"/>
                </a:xfrm>
                <a:prstGeom prst="ellipse">
                  <a:avLst/>
                </a:prstGeom>
                <a:solidFill>
                  <a:schemeClr val="lt1"/>
                </a:solidFill>
                <a:ln>
                  <a:noFill/>
                </a:ln>
                <a:effectLst>
                  <a:outerShdw blurRad="76200" dist="38100" dir="5400000" sx="90000" sy="90000" algn="t" rotWithShape="0">
                    <a:srgbClr val="000000">
                      <a:alpha val="49800"/>
                    </a:srgbClr>
                  </a:outerShdw>
                </a:effectLst>
              </p:spPr>
              <p:txBody>
                <a:bodyPr spcFirstLastPara="1" wrap="square" lIns="91433" tIns="45700" rIns="91433" bIns="45700" anchor="t" anchorCtr="0">
                  <a:noAutofit/>
                </a:bodyPr>
                <a:lstStyle/>
                <a:p>
                  <a:endParaRPr sz="3200" b="1" dirty="0">
                    <a:solidFill>
                      <a:schemeClr val="dk1"/>
                    </a:solidFill>
                  </a:endParaRPr>
                </a:p>
              </p:txBody>
            </p:sp>
            <p:sp>
              <p:nvSpPr>
                <p:cNvPr id="203" name="Google Shape;203;p16"/>
                <p:cNvSpPr/>
                <p:nvPr/>
              </p:nvSpPr>
              <p:spPr>
                <a:xfrm>
                  <a:off x="2139882" y="5051920"/>
                  <a:ext cx="868200" cy="868200"/>
                </a:xfrm>
                <a:prstGeom prst="ellipse">
                  <a:avLst/>
                </a:prstGeom>
                <a:gradFill>
                  <a:gsLst>
                    <a:gs pos="0">
                      <a:srgbClr val="0FA1D5"/>
                    </a:gs>
                    <a:gs pos="100000">
                      <a:schemeClr val="accent2"/>
                    </a:gs>
                  </a:gsLst>
                  <a:lin ang="14400033" scaled="0"/>
                </a:gradFill>
                <a:ln w="15875" cap="flat" cmpd="sng">
                  <a:solidFill>
                    <a:srgbClr val="0FA1D5"/>
                  </a:solidFill>
                  <a:prstDash val="solid"/>
                  <a:miter lim="800000"/>
                  <a:headEnd type="none" w="sm" len="sm"/>
                  <a:tailEnd type="none" w="sm" len="sm"/>
                </a:ln>
                <a:effectLst>
                  <a:outerShdw blurRad="177800" sx="90000" sy="90000" algn="ctr" rotWithShape="0">
                    <a:schemeClr val="dk1">
                      <a:alpha val="40000"/>
                    </a:schemeClr>
                  </a:outerShdw>
                </a:effectLst>
              </p:spPr>
              <p:txBody>
                <a:bodyPr spcFirstLastPara="1" wrap="square" lIns="91433" tIns="45700" rIns="91433" bIns="45700" anchor="t" anchorCtr="0">
                  <a:noAutofit/>
                </a:bodyPr>
                <a:lstStyle/>
                <a:p>
                  <a:endParaRPr sz="3200" b="1" dirty="0">
                    <a:solidFill>
                      <a:schemeClr val="dk1"/>
                    </a:solidFill>
                  </a:endParaRPr>
                </a:p>
              </p:txBody>
            </p:sp>
          </p:grpSp>
          <p:grpSp>
            <p:nvGrpSpPr>
              <p:cNvPr id="204" name="Google Shape;204;p16"/>
              <p:cNvGrpSpPr/>
              <p:nvPr/>
            </p:nvGrpSpPr>
            <p:grpSpPr>
              <a:xfrm>
                <a:off x="2863811" y="2822714"/>
                <a:ext cx="5532047" cy="2445152"/>
                <a:chOff x="2863811" y="2822714"/>
                <a:chExt cx="5532047" cy="2445152"/>
              </a:xfrm>
            </p:grpSpPr>
            <p:grpSp>
              <p:nvGrpSpPr>
                <p:cNvPr id="216" name="Google Shape;216;p16"/>
                <p:cNvGrpSpPr/>
                <p:nvPr/>
              </p:nvGrpSpPr>
              <p:grpSpPr>
                <a:xfrm>
                  <a:off x="6349448" y="4955876"/>
                  <a:ext cx="300880" cy="302265"/>
                  <a:chOff x="7069118" y="4428313"/>
                  <a:chExt cx="344493" cy="346079"/>
                </a:xfrm>
              </p:grpSpPr>
              <p:sp>
                <p:nvSpPr>
                  <p:cNvPr id="217" name="Google Shape;217;p16"/>
                  <p:cNvSpPr/>
                  <p:nvPr/>
                </p:nvSpPr>
                <p:spPr>
                  <a:xfrm>
                    <a:off x="7161199" y="4671204"/>
                    <a:ext cx="252412" cy="103188"/>
                  </a:xfrm>
                  <a:custGeom>
                    <a:avLst/>
                    <a:gdLst/>
                    <a:ahLst/>
                    <a:cxnLst/>
                    <a:rect l="l" t="t" r="r" b="b"/>
                    <a:pathLst>
                      <a:path w="91" h="37" extrusionOk="0">
                        <a:moveTo>
                          <a:pt x="83" y="20"/>
                        </a:moveTo>
                        <a:cubicBezTo>
                          <a:pt x="84" y="19"/>
                          <a:pt x="85" y="16"/>
                          <a:pt x="85" y="14"/>
                        </a:cubicBezTo>
                        <a:cubicBezTo>
                          <a:pt x="85" y="10"/>
                          <a:pt x="85" y="10"/>
                          <a:pt x="85" y="10"/>
                        </a:cubicBezTo>
                        <a:cubicBezTo>
                          <a:pt x="85" y="4"/>
                          <a:pt x="80" y="0"/>
                          <a:pt x="75" y="0"/>
                        </a:cubicBezTo>
                        <a:cubicBezTo>
                          <a:pt x="69" y="0"/>
                          <a:pt x="64" y="4"/>
                          <a:pt x="64" y="10"/>
                        </a:cubicBezTo>
                        <a:cubicBezTo>
                          <a:pt x="64" y="14"/>
                          <a:pt x="64" y="14"/>
                          <a:pt x="64" y="14"/>
                        </a:cubicBezTo>
                        <a:cubicBezTo>
                          <a:pt x="64" y="16"/>
                          <a:pt x="65" y="19"/>
                          <a:pt x="67" y="20"/>
                        </a:cubicBezTo>
                        <a:cubicBezTo>
                          <a:pt x="64" y="21"/>
                          <a:pt x="62" y="22"/>
                          <a:pt x="60" y="24"/>
                        </a:cubicBezTo>
                        <a:cubicBezTo>
                          <a:pt x="59" y="22"/>
                          <a:pt x="56" y="21"/>
                          <a:pt x="54" y="20"/>
                        </a:cubicBezTo>
                        <a:cubicBezTo>
                          <a:pt x="55" y="19"/>
                          <a:pt x="56" y="16"/>
                          <a:pt x="56" y="14"/>
                        </a:cubicBezTo>
                        <a:cubicBezTo>
                          <a:pt x="56" y="10"/>
                          <a:pt x="56" y="10"/>
                          <a:pt x="56" y="10"/>
                        </a:cubicBezTo>
                        <a:cubicBezTo>
                          <a:pt x="56" y="4"/>
                          <a:pt x="51" y="0"/>
                          <a:pt x="46" y="0"/>
                        </a:cubicBezTo>
                        <a:cubicBezTo>
                          <a:pt x="40" y="0"/>
                          <a:pt x="35" y="4"/>
                          <a:pt x="35" y="10"/>
                        </a:cubicBezTo>
                        <a:cubicBezTo>
                          <a:pt x="35" y="14"/>
                          <a:pt x="35" y="14"/>
                          <a:pt x="35" y="14"/>
                        </a:cubicBezTo>
                        <a:cubicBezTo>
                          <a:pt x="35" y="16"/>
                          <a:pt x="36" y="19"/>
                          <a:pt x="38" y="20"/>
                        </a:cubicBezTo>
                        <a:cubicBezTo>
                          <a:pt x="35" y="21"/>
                          <a:pt x="33" y="22"/>
                          <a:pt x="31" y="24"/>
                        </a:cubicBezTo>
                        <a:cubicBezTo>
                          <a:pt x="30" y="22"/>
                          <a:pt x="27" y="21"/>
                          <a:pt x="25" y="20"/>
                        </a:cubicBezTo>
                        <a:cubicBezTo>
                          <a:pt x="26" y="19"/>
                          <a:pt x="27" y="16"/>
                          <a:pt x="27" y="14"/>
                        </a:cubicBezTo>
                        <a:cubicBezTo>
                          <a:pt x="27" y="10"/>
                          <a:pt x="27" y="10"/>
                          <a:pt x="27" y="10"/>
                        </a:cubicBezTo>
                        <a:cubicBezTo>
                          <a:pt x="27" y="4"/>
                          <a:pt x="23" y="0"/>
                          <a:pt x="17" y="0"/>
                        </a:cubicBezTo>
                        <a:cubicBezTo>
                          <a:pt x="11" y="0"/>
                          <a:pt x="6" y="4"/>
                          <a:pt x="6" y="10"/>
                        </a:cubicBezTo>
                        <a:cubicBezTo>
                          <a:pt x="6" y="14"/>
                          <a:pt x="6" y="14"/>
                          <a:pt x="6" y="14"/>
                        </a:cubicBezTo>
                        <a:cubicBezTo>
                          <a:pt x="6" y="16"/>
                          <a:pt x="7" y="19"/>
                          <a:pt x="9" y="20"/>
                        </a:cubicBezTo>
                        <a:cubicBezTo>
                          <a:pt x="4" y="21"/>
                          <a:pt x="0" y="26"/>
                          <a:pt x="0" y="31"/>
                        </a:cubicBezTo>
                        <a:cubicBezTo>
                          <a:pt x="0" y="37"/>
                          <a:pt x="0" y="37"/>
                          <a:pt x="0" y="37"/>
                        </a:cubicBezTo>
                        <a:cubicBezTo>
                          <a:pt x="4" y="37"/>
                          <a:pt x="4" y="37"/>
                          <a:pt x="4" y="37"/>
                        </a:cubicBezTo>
                        <a:cubicBezTo>
                          <a:pt x="4" y="31"/>
                          <a:pt x="4" y="31"/>
                          <a:pt x="4" y="31"/>
                        </a:cubicBezTo>
                        <a:cubicBezTo>
                          <a:pt x="4" y="27"/>
                          <a:pt x="7" y="24"/>
                          <a:pt x="11" y="24"/>
                        </a:cubicBezTo>
                        <a:cubicBezTo>
                          <a:pt x="23" y="24"/>
                          <a:pt x="23" y="24"/>
                          <a:pt x="23" y="24"/>
                        </a:cubicBezTo>
                        <a:cubicBezTo>
                          <a:pt x="26" y="24"/>
                          <a:pt x="29" y="27"/>
                          <a:pt x="29" y="31"/>
                        </a:cubicBezTo>
                        <a:cubicBezTo>
                          <a:pt x="29" y="37"/>
                          <a:pt x="29" y="37"/>
                          <a:pt x="29" y="37"/>
                        </a:cubicBezTo>
                        <a:cubicBezTo>
                          <a:pt x="33" y="37"/>
                          <a:pt x="33" y="37"/>
                          <a:pt x="33" y="37"/>
                        </a:cubicBezTo>
                        <a:cubicBezTo>
                          <a:pt x="33" y="31"/>
                          <a:pt x="33" y="31"/>
                          <a:pt x="33" y="31"/>
                        </a:cubicBezTo>
                        <a:cubicBezTo>
                          <a:pt x="33" y="27"/>
                          <a:pt x="36" y="24"/>
                          <a:pt x="40" y="24"/>
                        </a:cubicBezTo>
                        <a:cubicBezTo>
                          <a:pt x="52" y="24"/>
                          <a:pt x="52" y="24"/>
                          <a:pt x="52" y="24"/>
                        </a:cubicBezTo>
                        <a:cubicBezTo>
                          <a:pt x="55" y="24"/>
                          <a:pt x="58" y="27"/>
                          <a:pt x="58" y="31"/>
                        </a:cubicBezTo>
                        <a:cubicBezTo>
                          <a:pt x="58" y="37"/>
                          <a:pt x="58" y="37"/>
                          <a:pt x="58" y="37"/>
                        </a:cubicBezTo>
                        <a:cubicBezTo>
                          <a:pt x="62" y="37"/>
                          <a:pt x="62" y="37"/>
                          <a:pt x="62" y="37"/>
                        </a:cubicBezTo>
                        <a:cubicBezTo>
                          <a:pt x="62" y="31"/>
                          <a:pt x="62" y="31"/>
                          <a:pt x="62" y="31"/>
                        </a:cubicBezTo>
                        <a:cubicBezTo>
                          <a:pt x="62" y="27"/>
                          <a:pt x="65" y="24"/>
                          <a:pt x="68" y="24"/>
                        </a:cubicBezTo>
                        <a:cubicBezTo>
                          <a:pt x="81" y="24"/>
                          <a:pt x="81" y="24"/>
                          <a:pt x="81" y="24"/>
                        </a:cubicBezTo>
                        <a:cubicBezTo>
                          <a:pt x="84" y="24"/>
                          <a:pt x="87" y="27"/>
                          <a:pt x="87" y="31"/>
                        </a:cubicBezTo>
                        <a:cubicBezTo>
                          <a:pt x="87" y="37"/>
                          <a:pt x="87" y="37"/>
                          <a:pt x="87" y="37"/>
                        </a:cubicBezTo>
                        <a:cubicBezTo>
                          <a:pt x="91" y="37"/>
                          <a:pt x="91" y="37"/>
                          <a:pt x="91" y="37"/>
                        </a:cubicBezTo>
                        <a:cubicBezTo>
                          <a:pt x="91" y="31"/>
                          <a:pt x="91" y="31"/>
                          <a:pt x="91" y="31"/>
                        </a:cubicBezTo>
                        <a:cubicBezTo>
                          <a:pt x="91" y="26"/>
                          <a:pt x="88" y="21"/>
                          <a:pt x="83" y="20"/>
                        </a:cubicBezTo>
                        <a:close/>
                        <a:moveTo>
                          <a:pt x="23" y="14"/>
                        </a:moveTo>
                        <a:cubicBezTo>
                          <a:pt x="23" y="18"/>
                          <a:pt x="20" y="20"/>
                          <a:pt x="17" y="20"/>
                        </a:cubicBezTo>
                        <a:cubicBezTo>
                          <a:pt x="13" y="20"/>
                          <a:pt x="11" y="18"/>
                          <a:pt x="11" y="14"/>
                        </a:cubicBezTo>
                        <a:cubicBezTo>
                          <a:pt x="11" y="10"/>
                          <a:pt x="11" y="10"/>
                          <a:pt x="11" y="10"/>
                        </a:cubicBezTo>
                        <a:cubicBezTo>
                          <a:pt x="11" y="7"/>
                          <a:pt x="13" y="4"/>
                          <a:pt x="17" y="4"/>
                        </a:cubicBezTo>
                        <a:cubicBezTo>
                          <a:pt x="20" y="4"/>
                          <a:pt x="23" y="7"/>
                          <a:pt x="23" y="10"/>
                        </a:cubicBezTo>
                        <a:lnTo>
                          <a:pt x="23" y="14"/>
                        </a:lnTo>
                        <a:close/>
                        <a:moveTo>
                          <a:pt x="52" y="14"/>
                        </a:moveTo>
                        <a:cubicBezTo>
                          <a:pt x="52" y="18"/>
                          <a:pt x="49" y="20"/>
                          <a:pt x="46" y="20"/>
                        </a:cubicBezTo>
                        <a:cubicBezTo>
                          <a:pt x="42" y="20"/>
                          <a:pt x="40" y="18"/>
                          <a:pt x="40" y="14"/>
                        </a:cubicBezTo>
                        <a:cubicBezTo>
                          <a:pt x="40" y="10"/>
                          <a:pt x="40" y="10"/>
                          <a:pt x="40" y="10"/>
                        </a:cubicBezTo>
                        <a:cubicBezTo>
                          <a:pt x="40" y="7"/>
                          <a:pt x="42" y="4"/>
                          <a:pt x="46" y="4"/>
                        </a:cubicBezTo>
                        <a:cubicBezTo>
                          <a:pt x="49" y="4"/>
                          <a:pt x="52" y="7"/>
                          <a:pt x="52" y="10"/>
                        </a:cubicBezTo>
                        <a:lnTo>
                          <a:pt x="52" y="14"/>
                        </a:lnTo>
                        <a:close/>
                        <a:moveTo>
                          <a:pt x="81" y="14"/>
                        </a:moveTo>
                        <a:cubicBezTo>
                          <a:pt x="81" y="18"/>
                          <a:pt x="78" y="20"/>
                          <a:pt x="75" y="20"/>
                        </a:cubicBezTo>
                        <a:cubicBezTo>
                          <a:pt x="71" y="20"/>
                          <a:pt x="68" y="18"/>
                          <a:pt x="68" y="14"/>
                        </a:cubicBezTo>
                        <a:cubicBezTo>
                          <a:pt x="68" y="10"/>
                          <a:pt x="68" y="10"/>
                          <a:pt x="68" y="10"/>
                        </a:cubicBezTo>
                        <a:cubicBezTo>
                          <a:pt x="68" y="7"/>
                          <a:pt x="71" y="4"/>
                          <a:pt x="75" y="4"/>
                        </a:cubicBezTo>
                        <a:cubicBezTo>
                          <a:pt x="78" y="4"/>
                          <a:pt x="81" y="7"/>
                          <a:pt x="81" y="10"/>
                        </a:cubicBezTo>
                        <a:lnTo>
                          <a:pt x="81" y="14"/>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18" name="Google Shape;218;p16"/>
                  <p:cNvSpPr/>
                  <p:nvPr/>
                </p:nvSpPr>
                <p:spPr>
                  <a:xfrm>
                    <a:off x="7069118" y="4483884"/>
                    <a:ext cx="144463" cy="242887"/>
                  </a:xfrm>
                  <a:custGeom>
                    <a:avLst/>
                    <a:gdLst/>
                    <a:ahLst/>
                    <a:cxnLst/>
                    <a:rect l="l" t="t" r="r" b="b"/>
                    <a:pathLst>
                      <a:path w="52" h="87" extrusionOk="0">
                        <a:moveTo>
                          <a:pt x="51" y="21"/>
                        </a:moveTo>
                        <a:cubicBezTo>
                          <a:pt x="50" y="21"/>
                          <a:pt x="50" y="21"/>
                          <a:pt x="50" y="21"/>
                        </a:cubicBezTo>
                        <a:cubicBezTo>
                          <a:pt x="42" y="21"/>
                          <a:pt x="42" y="21"/>
                          <a:pt x="42" y="21"/>
                        </a:cubicBezTo>
                        <a:cubicBezTo>
                          <a:pt x="41" y="21"/>
                          <a:pt x="40" y="22"/>
                          <a:pt x="40" y="23"/>
                        </a:cubicBezTo>
                        <a:cubicBezTo>
                          <a:pt x="37" y="29"/>
                          <a:pt x="37" y="29"/>
                          <a:pt x="37" y="29"/>
                        </a:cubicBezTo>
                        <a:cubicBezTo>
                          <a:pt x="37" y="28"/>
                          <a:pt x="37" y="28"/>
                          <a:pt x="37" y="28"/>
                        </a:cubicBezTo>
                        <a:cubicBezTo>
                          <a:pt x="36" y="24"/>
                          <a:pt x="32" y="21"/>
                          <a:pt x="27" y="21"/>
                        </a:cubicBezTo>
                        <a:cubicBezTo>
                          <a:pt x="27" y="21"/>
                          <a:pt x="27" y="21"/>
                          <a:pt x="27" y="21"/>
                        </a:cubicBezTo>
                        <a:cubicBezTo>
                          <a:pt x="28" y="19"/>
                          <a:pt x="29" y="17"/>
                          <a:pt x="29" y="15"/>
                        </a:cubicBezTo>
                        <a:cubicBezTo>
                          <a:pt x="29" y="11"/>
                          <a:pt x="29" y="11"/>
                          <a:pt x="29" y="11"/>
                        </a:cubicBezTo>
                        <a:cubicBezTo>
                          <a:pt x="29" y="5"/>
                          <a:pt x="25" y="0"/>
                          <a:pt x="19" y="0"/>
                        </a:cubicBezTo>
                        <a:cubicBezTo>
                          <a:pt x="13" y="0"/>
                          <a:pt x="8" y="5"/>
                          <a:pt x="8" y="11"/>
                        </a:cubicBezTo>
                        <a:cubicBezTo>
                          <a:pt x="8" y="15"/>
                          <a:pt x="8" y="15"/>
                          <a:pt x="8" y="15"/>
                        </a:cubicBezTo>
                        <a:cubicBezTo>
                          <a:pt x="8" y="17"/>
                          <a:pt x="9" y="19"/>
                          <a:pt x="11" y="21"/>
                        </a:cubicBezTo>
                        <a:cubicBezTo>
                          <a:pt x="11" y="21"/>
                          <a:pt x="11" y="21"/>
                          <a:pt x="11" y="21"/>
                        </a:cubicBezTo>
                        <a:cubicBezTo>
                          <a:pt x="5" y="21"/>
                          <a:pt x="0" y="26"/>
                          <a:pt x="0" y="31"/>
                        </a:cubicBezTo>
                        <a:cubicBezTo>
                          <a:pt x="0" y="56"/>
                          <a:pt x="0" y="56"/>
                          <a:pt x="0" y="56"/>
                        </a:cubicBezTo>
                        <a:cubicBezTo>
                          <a:pt x="0" y="57"/>
                          <a:pt x="1" y="58"/>
                          <a:pt x="2" y="58"/>
                        </a:cubicBezTo>
                        <a:cubicBezTo>
                          <a:pt x="8" y="58"/>
                          <a:pt x="8" y="58"/>
                          <a:pt x="8" y="58"/>
                        </a:cubicBezTo>
                        <a:cubicBezTo>
                          <a:pt x="8" y="78"/>
                          <a:pt x="8" y="78"/>
                          <a:pt x="8" y="78"/>
                        </a:cubicBezTo>
                        <a:cubicBezTo>
                          <a:pt x="5" y="84"/>
                          <a:pt x="5" y="84"/>
                          <a:pt x="5" y="84"/>
                        </a:cubicBezTo>
                        <a:cubicBezTo>
                          <a:pt x="4" y="85"/>
                          <a:pt x="4" y="86"/>
                          <a:pt x="5" y="87"/>
                        </a:cubicBezTo>
                        <a:cubicBezTo>
                          <a:pt x="6" y="87"/>
                          <a:pt x="6" y="87"/>
                          <a:pt x="6" y="87"/>
                        </a:cubicBezTo>
                        <a:cubicBezTo>
                          <a:pt x="31" y="87"/>
                          <a:pt x="31" y="87"/>
                          <a:pt x="31" y="87"/>
                        </a:cubicBezTo>
                        <a:cubicBezTo>
                          <a:pt x="32" y="87"/>
                          <a:pt x="33" y="86"/>
                          <a:pt x="33" y="85"/>
                        </a:cubicBezTo>
                        <a:cubicBezTo>
                          <a:pt x="33" y="85"/>
                          <a:pt x="33" y="84"/>
                          <a:pt x="33" y="84"/>
                        </a:cubicBezTo>
                        <a:cubicBezTo>
                          <a:pt x="29" y="78"/>
                          <a:pt x="29" y="78"/>
                          <a:pt x="29" y="78"/>
                        </a:cubicBezTo>
                        <a:cubicBezTo>
                          <a:pt x="29" y="40"/>
                          <a:pt x="29" y="40"/>
                          <a:pt x="29" y="40"/>
                        </a:cubicBezTo>
                        <a:cubicBezTo>
                          <a:pt x="30" y="41"/>
                          <a:pt x="30" y="41"/>
                          <a:pt x="30" y="41"/>
                        </a:cubicBezTo>
                        <a:cubicBezTo>
                          <a:pt x="32" y="45"/>
                          <a:pt x="37" y="47"/>
                          <a:pt x="41" y="45"/>
                        </a:cubicBezTo>
                        <a:cubicBezTo>
                          <a:pt x="43" y="44"/>
                          <a:pt x="44" y="43"/>
                          <a:pt x="45" y="41"/>
                        </a:cubicBezTo>
                        <a:cubicBezTo>
                          <a:pt x="48" y="32"/>
                          <a:pt x="48" y="32"/>
                          <a:pt x="48" y="32"/>
                        </a:cubicBezTo>
                        <a:cubicBezTo>
                          <a:pt x="52" y="24"/>
                          <a:pt x="52" y="24"/>
                          <a:pt x="52" y="24"/>
                        </a:cubicBezTo>
                        <a:cubicBezTo>
                          <a:pt x="52" y="23"/>
                          <a:pt x="52" y="22"/>
                          <a:pt x="51" y="21"/>
                        </a:cubicBezTo>
                        <a:close/>
                        <a:moveTo>
                          <a:pt x="13" y="11"/>
                        </a:moveTo>
                        <a:cubicBezTo>
                          <a:pt x="13" y="7"/>
                          <a:pt x="15" y="5"/>
                          <a:pt x="19" y="5"/>
                        </a:cubicBezTo>
                        <a:cubicBezTo>
                          <a:pt x="22" y="5"/>
                          <a:pt x="25" y="7"/>
                          <a:pt x="25" y="11"/>
                        </a:cubicBezTo>
                        <a:cubicBezTo>
                          <a:pt x="25" y="15"/>
                          <a:pt x="25" y="15"/>
                          <a:pt x="25" y="15"/>
                        </a:cubicBezTo>
                        <a:cubicBezTo>
                          <a:pt x="25" y="18"/>
                          <a:pt x="22" y="21"/>
                          <a:pt x="19" y="21"/>
                        </a:cubicBezTo>
                        <a:cubicBezTo>
                          <a:pt x="15" y="21"/>
                          <a:pt x="13" y="18"/>
                          <a:pt x="13" y="15"/>
                        </a:cubicBezTo>
                        <a:lnTo>
                          <a:pt x="13" y="11"/>
                        </a:lnTo>
                        <a:close/>
                        <a:moveTo>
                          <a:pt x="8" y="54"/>
                        </a:moveTo>
                        <a:cubicBezTo>
                          <a:pt x="4" y="54"/>
                          <a:pt x="4" y="54"/>
                          <a:pt x="4" y="54"/>
                        </a:cubicBezTo>
                        <a:cubicBezTo>
                          <a:pt x="4" y="50"/>
                          <a:pt x="4" y="50"/>
                          <a:pt x="4" y="50"/>
                        </a:cubicBezTo>
                        <a:cubicBezTo>
                          <a:pt x="8" y="50"/>
                          <a:pt x="8" y="50"/>
                          <a:pt x="8" y="50"/>
                        </a:cubicBezTo>
                        <a:lnTo>
                          <a:pt x="8" y="54"/>
                        </a:lnTo>
                        <a:close/>
                        <a:moveTo>
                          <a:pt x="21" y="83"/>
                        </a:moveTo>
                        <a:cubicBezTo>
                          <a:pt x="21" y="58"/>
                          <a:pt x="21" y="58"/>
                          <a:pt x="21" y="58"/>
                        </a:cubicBezTo>
                        <a:cubicBezTo>
                          <a:pt x="17" y="58"/>
                          <a:pt x="17" y="58"/>
                          <a:pt x="17" y="58"/>
                        </a:cubicBezTo>
                        <a:cubicBezTo>
                          <a:pt x="17" y="83"/>
                          <a:pt x="17" y="83"/>
                          <a:pt x="17" y="83"/>
                        </a:cubicBezTo>
                        <a:cubicBezTo>
                          <a:pt x="10" y="83"/>
                          <a:pt x="10" y="83"/>
                          <a:pt x="10" y="83"/>
                        </a:cubicBezTo>
                        <a:cubicBezTo>
                          <a:pt x="12" y="80"/>
                          <a:pt x="12" y="80"/>
                          <a:pt x="12" y="80"/>
                        </a:cubicBezTo>
                        <a:cubicBezTo>
                          <a:pt x="12" y="80"/>
                          <a:pt x="13" y="79"/>
                          <a:pt x="13" y="79"/>
                        </a:cubicBezTo>
                        <a:cubicBezTo>
                          <a:pt x="13" y="54"/>
                          <a:pt x="13" y="54"/>
                          <a:pt x="13" y="54"/>
                        </a:cubicBezTo>
                        <a:cubicBezTo>
                          <a:pt x="25" y="54"/>
                          <a:pt x="25" y="54"/>
                          <a:pt x="25" y="54"/>
                        </a:cubicBezTo>
                        <a:cubicBezTo>
                          <a:pt x="25" y="79"/>
                          <a:pt x="25" y="79"/>
                          <a:pt x="25" y="79"/>
                        </a:cubicBezTo>
                        <a:cubicBezTo>
                          <a:pt x="25" y="79"/>
                          <a:pt x="25" y="80"/>
                          <a:pt x="25" y="80"/>
                        </a:cubicBezTo>
                        <a:cubicBezTo>
                          <a:pt x="27" y="83"/>
                          <a:pt x="27" y="83"/>
                          <a:pt x="27" y="83"/>
                        </a:cubicBezTo>
                        <a:lnTo>
                          <a:pt x="21" y="83"/>
                        </a:lnTo>
                        <a:close/>
                        <a:moveTo>
                          <a:pt x="41" y="39"/>
                        </a:moveTo>
                        <a:cubicBezTo>
                          <a:pt x="40" y="41"/>
                          <a:pt x="38" y="42"/>
                          <a:pt x="36" y="42"/>
                        </a:cubicBezTo>
                        <a:cubicBezTo>
                          <a:pt x="35" y="41"/>
                          <a:pt x="34" y="40"/>
                          <a:pt x="33" y="39"/>
                        </a:cubicBezTo>
                        <a:cubicBezTo>
                          <a:pt x="29" y="31"/>
                          <a:pt x="29" y="31"/>
                          <a:pt x="29" y="31"/>
                        </a:cubicBezTo>
                        <a:cubicBezTo>
                          <a:pt x="28" y="30"/>
                          <a:pt x="27" y="29"/>
                          <a:pt x="26" y="30"/>
                        </a:cubicBezTo>
                        <a:cubicBezTo>
                          <a:pt x="25" y="30"/>
                          <a:pt x="25" y="31"/>
                          <a:pt x="25" y="31"/>
                        </a:cubicBezTo>
                        <a:cubicBezTo>
                          <a:pt x="25" y="50"/>
                          <a:pt x="25" y="50"/>
                          <a:pt x="25" y="50"/>
                        </a:cubicBezTo>
                        <a:cubicBezTo>
                          <a:pt x="13" y="50"/>
                          <a:pt x="13" y="50"/>
                          <a:pt x="13" y="50"/>
                        </a:cubicBezTo>
                        <a:cubicBezTo>
                          <a:pt x="13" y="31"/>
                          <a:pt x="13" y="31"/>
                          <a:pt x="13" y="31"/>
                        </a:cubicBezTo>
                        <a:cubicBezTo>
                          <a:pt x="13" y="30"/>
                          <a:pt x="12" y="29"/>
                          <a:pt x="11" y="29"/>
                        </a:cubicBezTo>
                        <a:cubicBezTo>
                          <a:pt x="9" y="29"/>
                          <a:pt x="8" y="30"/>
                          <a:pt x="8" y="31"/>
                        </a:cubicBezTo>
                        <a:cubicBezTo>
                          <a:pt x="8" y="46"/>
                          <a:pt x="8" y="46"/>
                          <a:pt x="8" y="46"/>
                        </a:cubicBezTo>
                        <a:cubicBezTo>
                          <a:pt x="4" y="46"/>
                          <a:pt x="4" y="46"/>
                          <a:pt x="4" y="46"/>
                        </a:cubicBezTo>
                        <a:cubicBezTo>
                          <a:pt x="4" y="31"/>
                          <a:pt x="4" y="31"/>
                          <a:pt x="4" y="31"/>
                        </a:cubicBezTo>
                        <a:cubicBezTo>
                          <a:pt x="4" y="28"/>
                          <a:pt x="7" y="25"/>
                          <a:pt x="11" y="25"/>
                        </a:cubicBezTo>
                        <a:cubicBezTo>
                          <a:pt x="17" y="25"/>
                          <a:pt x="17" y="25"/>
                          <a:pt x="17" y="25"/>
                        </a:cubicBezTo>
                        <a:cubicBezTo>
                          <a:pt x="17" y="46"/>
                          <a:pt x="17" y="46"/>
                          <a:pt x="17" y="46"/>
                        </a:cubicBezTo>
                        <a:cubicBezTo>
                          <a:pt x="21" y="46"/>
                          <a:pt x="21" y="46"/>
                          <a:pt x="21" y="46"/>
                        </a:cubicBezTo>
                        <a:cubicBezTo>
                          <a:pt x="21" y="25"/>
                          <a:pt x="21" y="25"/>
                          <a:pt x="21" y="25"/>
                        </a:cubicBezTo>
                        <a:cubicBezTo>
                          <a:pt x="27" y="25"/>
                          <a:pt x="27" y="25"/>
                          <a:pt x="27" y="25"/>
                        </a:cubicBezTo>
                        <a:cubicBezTo>
                          <a:pt x="30" y="25"/>
                          <a:pt x="32" y="27"/>
                          <a:pt x="33" y="30"/>
                        </a:cubicBezTo>
                        <a:cubicBezTo>
                          <a:pt x="35" y="35"/>
                          <a:pt x="35" y="35"/>
                          <a:pt x="35" y="35"/>
                        </a:cubicBezTo>
                        <a:cubicBezTo>
                          <a:pt x="36" y="36"/>
                          <a:pt x="37" y="37"/>
                          <a:pt x="38" y="37"/>
                        </a:cubicBezTo>
                        <a:cubicBezTo>
                          <a:pt x="39" y="36"/>
                          <a:pt x="39" y="36"/>
                          <a:pt x="39" y="35"/>
                        </a:cubicBezTo>
                        <a:cubicBezTo>
                          <a:pt x="40" y="34"/>
                          <a:pt x="40" y="34"/>
                          <a:pt x="40" y="34"/>
                        </a:cubicBezTo>
                        <a:cubicBezTo>
                          <a:pt x="43" y="34"/>
                          <a:pt x="43" y="34"/>
                          <a:pt x="43" y="34"/>
                        </a:cubicBezTo>
                        <a:lnTo>
                          <a:pt x="41" y="39"/>
                        </a:lnTo>
                        <a:close/>
                        <a:moveTo>
                          <a:pt x="45" y="29"/>
                        </a:moveTo>
                        <a:cubicBezTo>
                          <a:pt x="41" y="29"/>
                          <a:pt x="41" y="29"/>
                          <a:pt x="41" y="29"/>
                        </a:cubicBezTo>
                        <a:cubicBezTo>
                          <a:pt x="43" y="25"/>
                          <a:pt x="43" y="25"/>
                          <a:pt x="43" y="25"/>
                        </a:cubicBezTo>
                        <a:cubicBezTo>
                          <a:pt x="47" y="25"/>
                          <a:pt x="47" y="25"/>
                          <a:pt x="47" y="25"/>
                        </a:cubicBezTo>
                        <a:lnTo>
                          <a:pt x="45" y="29"/>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19" name="Google Shape;219;p16"/>
                  <p:cNvSpPr/>
                  <p:nvPr/>
                </p:nvSpPr>
                <p:spPr>
                  <a:xfrm>
                    <a:off x="7161191" y="4428313"/>
                    <a:ext cx="252412" cy="228599"/>
                  </a:xfrm>
                  <a:custGeom>
                    <a:avLst/>
                    <a:gdLst/>
                    <a:ahLst/>
                    <a:cxnLst/>
                    <a:rect l="l" t="t" r="r" b="b"/>
                    <a:pathLst>
                      <a:path w="91" h="82" extrusionOk="0">
                        <a:moveTo>
                          <a:pt x="89" y="12"/>
                        </a:moveTo>
                        <a:cubicBezTo>
                          <a:pt x="90" y="12"/>
                          <a:pt x="91" y="11"/>
                          <a:pt x="91" y="10"/>
                        </a:cubicBezTo>
                        <a:cubicBezTo>
                          <a:pt x="91" y="2"/>
                          <a:pt x="91" y="2"/>
                          <a:pt x="91" y="2"/>
                        </a:cubicBezTo>
                        <a:cubicBezTo>
                          <a:pt x="91" y="1"/>
                          <a:pt x="90" y="0"/>
                          <a:pt x="89" y="0"/>
                        </a:cubicBezTo>
                        <a:cubicBezTo>
                          <a:pt x="2" y="0"/>
                          <a:pt x="2" y="0"/>
                          <a:pt x="2" y="0"/>
                        </a:cubicBezTo>
                        <a:cubicBezTo>
                          <a:pt x="1" y="0"/>
                          <a:pt x="0" y="1"/>
                          <a:pt x="0" y="2"/>
                        </a:cubicBezTo>
                        <a:cubicBezTo>
                          <a:pt x="0" y="10"/>
                          <a:pt x="0" y="10"/>
                          <a:pt x="0" y="10"/>
                        </a:cubicBezTo>
                        <a:cubicBezTo>
                          <a:pt x="0" y="11"/>
                          <a:pt x="1" y="12"/>
                          <a:pt x="2" y="12"/>
                        </a:cubicBezTo>
                        <a:cubicBezTo>
                          <a:pt x="4" y="12"/>
                          <a:pt x="4" y="12"/>
                          <a:pt x="4" y="12"/>
                        </a:cubicBezTo>
                        <a:cubicBezTo>
                          <a:pt x="4" y="37"/>
                          <a:pt x="4" y="37"/>
                          <a:pt x="4" y="37"/>
                        </a:cubicBezTo>
                        <a:cubicBezTo>
                          <a:pt x="9" y="37"/>
                          <a:pt x="9" y="37"/>
                          <a:pt x="9" y="37"/>
                        </a:cubicBezTo>
                        <a:cubicBezTo>
                          <a:pt x="9" y="12"/>
                          <a:pt x="9" y="12"/>
                          <a:pt x="9" y="12"/>
                        </a:cubicBezTo>
                        <a:cubicBezTo>
                          <a:pt x="83" y="12"/>
                          <a:pt x="83" y="12"/>
                          <a:pt x="83" y="12"/>
                        </a:cubicBezTo>
                        <a:cubicBezTo>
                          <a:pt x="83" y="58"/>
                          <a:pt x="83" y="58"/>
                          <a:pt x="83" y="58"/>
                        </a:cubicBezTo>
                        <a:cubicBezTo>
                          <a:pt x="17" y="58"/>
                          <a:pt x="17" y="58"/>
                          <a:pt x="17" y="58"/>
                        </a:cubicBezTo>
                        <a:cubicBezTo>
                          <a:pt x="17" y="62"/>
                          <a:pt x="17" y="62"/>
                          <a:pt x="17" y="62"/>
                        </a:cubicBezTo>
                        <a:cubicBezTo>
                          <a:pt x="44" y="62"/>
                          <a:pt x="44" y="62"/>
                          <a:pt x="44" y="62"/>
                        </a:cubicBezTo>
                        <a:cubicBezTo>
                          <a:pt x="44" y="71"/>
                          <a:pt x="44" y="71"/>
                          <a:pt x="44" y="71"/>
                        </a:cubicBezTo>
                        <a:cubicBezTo>
                          <a:pt x="30" y="79"/>
                          <a:pt x="30" y="79"/>
                          <a:pt x="30" y="79"/>
                        </a:cubicBezTo>
                        <a:cubicBezTo>
                          <a:pt x="32" y="82"/>
                          <a:pt x="32" y="82"/>
                          <a:pt x="32" y="82"/>
                        </a:cubicBezTo>
                        <a:cubicBezTo>
                          <a:pt x="44" y="76"/>
                          <a:pt x="44" y="76"/>
                          <a:pt x="44" y="76"/>
                        </a:cubicBezTo>
                        <a:cubicBezTo>
                          <a:pt x="44" y="82"/>
                          <a:pt x="44" y="82"/>
                          <a:pt x="44" y="82"/>
                        </a:cubicBezTo>
                        <a:cubicBezTo>
                          <a:pt x="48" y="82"/>
                          <a:pt x="48" y="82"/>
                          <a:pt x="48" y="82"/>
                        </a:cubicBezTo>
                        <a:cubicBezTo>
                          <a:pt x="48" y="76"/>
                          <a:pt x="48" y="76"/>
                          <a:pt x="48" y="76"/>
                        </a:cubicBezTo>
                        <a:cubicBezTo>
                          <a:pt x="59" y="82"/>
                          <a:pt x="59" y="82"/>
                          <a:pt x="59" y="82"/>
                        </a:cubicBezTo>
                        <a:cubicBezTo>
                          <a:pt x="61" y="79"/>
                          <a:pt x="61" y="79"/>
                          <a:pt x="61" y="79"/>
                        </a:cubicBezTo>
                        <a:cubicBezTo>
                          <a:pt x="48" y="71"/>
                          <a:pt x="48" y="71"/>
                          <a:pt x="48" y="71"/>
                        </a:cubicBezTo>
                        <a:cubicBezTo>
                          <a:pt x="48" y="62"/>
                          <a:pt x="48" y="62"/>
                          <a:pt x="48" y="62"/>
                        </a:cubicBezTo>
                        <a:cubicBezTo>
                          <a:pt x="91" y="62"/>
                          <a:pt x="91" y="62"/>
                          <a:pt x="91" y="62"/>
                        </a:cubicBezTo>
                        <a:cubicBezTo>
                          <a:pt x="91" y="58"/>
                          <a:pt x="91" y="58"/>
                          <a:pt x="91" y="58"/>
                        </a:cubicBezTo>
                        <a:cubicBezTo>
                          <a:pt x="87" y="58"/>
                          <a:pt x="87" y="58"/>
                          <a:pt x="87" y="58"/>
                        </a:cubicBezTo>
                        <a:cubicBezTo>
                          <a:pt x="87" y="12"/>
                          <a:pt x="87" y="12"/>
                          <a:pt x="87" y="12"/>
                        </a:cubicBezTo>
                        <a:lnTo>
                          <a:pt x="89" y="12"/>
                        </a:lnTo>
                        <a:close/>
                        <a:moveTo>
                          <a:pt x="4" y="8"/>
                        </a:moveTo>
                        <a:cubicBezTo>
                          <a:pt x="4" y="4"/>
                          <a:pt x="4" y="4"/>
                          <a:pt x="4" y="4"/>
                        </a:cubicBezTo>
                        <a:cubicBezTo>
                          <a:pt x="87" y="4"/>
                          <a:pt x="87" y="4"/>
                          <a:pt x="87" y="4"/>
                        </a:cubicBezTo>
                        <a:cubicBezTo>
                          <a:pt x="87" y="8"/>
                          <a:pt x="87" y="8"/>
                          <a:pt x="87" y="8"/>
                        </a:cubicBezTo>
                        <a:lnTo>
                          <a:pt x="4" y="8"/>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0" name="Google Shape;220;p16"/>
                  <p:cNvSpPr/>
                  <p:nvPr/>
                </p:nvSpPr>
                <p:spPr>
                  <a:xfrm>
                    <a:off x="7221538" y="4487069"/>
                    <a:ext cx="136525" cy="61913"/>
                  </a:xfrm>
                  <a:custGeom>
                    <a:avLst/>
                    <a:gdLst/>
                    <a:ahLst/>
                    <a:cxnLst/>
                    <a:rect l="l" t="t" r="r" b="b"/>
                    <a:pathLst>
                      <a:path w="49" h="22" extrusionOk="0">
                        <a:moveTo>
                          <a:pt x="47" y="2"/>
                        </a:moveTo>
                        <a:cubicBezTo>
                          <a:pt x="39" y="0"/>
                          <a:pt x="39" y="0"/>
                          <a:pt x="39" y="0"/>
                        </a:cubicBezTo>
                        <a:cubicBezTo>
                          <a:pt x="38" y="4"/>
                          <a:pt x="38" y="4"/>
                          <a:pt x="38" y="4"/>
                        </a:cubicBezTo>
                        <a:cubicBezTo>
                          <a:pt x="42" y="5"/>
                          <a:pt x="42" y="5"/>
                          <a:pt x="42" y="5"/>
                        </a:cubicBezTo>
                        <a:cubicBezTo>
                          <a:pt x="26" y="15"/>
                          <a:pt x="26" y="15"/>
                          <a:pt x="26" y="15"/>
                        </a:cubicBezTo>
                        <a:cubicBezTo>
                          <a:pt x="17" y="8"/>
                          <a:pt x="17" y="8"/>
                          <a:pt x="17" y="8"/>
                        </a:cubicBezTo>
                        <a:cubicBezTo>
                          <a:pt x="16" y="8"/>
                          <a:pt x="15" y="8"/>
                          <a:pt x="14" y="8"/>
                        </a:cubicBezTo>
                        <a:cubicBezTo>
                          <a:pt x="0" y="18"/>
                          <a:pt x="0" y="18"/>
                          <a:pt x="0" y="18"/>
                        </a:cubicBezTo>
                        <a:cubicBezTo>
                          <a:pt x="2" y="22"/>
                          <a:pt x="2" y="22"/>
                          <a:pt x="2" y="22"/>
                        </a:cubicBezTo>
                        <a:cubicBezTo>
                          <a:pt x="15" y="12"/>
                          <a:pt x="15" y="12"/>
                          <a:pt x="15" y="12"/>
                        </a:cubicBezTo>
                        <a:cubicBezTo>
                          <a:pt x="25" y="20"/>
                          <a:pt x="25" y="20"/>
                          <a:pt x="25" y="20"/>
                        </a:cubicBezTo>
                        <a:cubicBezTo>
                          <a:pt x="25" y="20"/>
                          <a:pt x="26" y="20"/>
                          <a:pt x="27" y="20"/>
                        </a:cubicBezTo>
                        <a:cubicBezTo>
                          <a:pt x="44" y="8"/>
                          <a:pt x="44" y="8"/>
                          <a:pt x="44" y="8"/>
                        </a:cubicBezTo>
                        <a:cubicBezTo>
                          <a:pt x="44" y="12"/>
                          <a:pt x="44" y="12"/>
                          <a:pt x="44" y="12"/>
                        </a:cubicBezTo>
                        <a:cubicBezTo>
                          <a:pt x="49" y="12"/>
                          <a:pt x="49" y="12"/>
                          <a:pt x="49" y="12"/>
                        </a:cubicBezTo>
                        <a:cubicBezTo>
                          <a:pt x="49" y="4"/>
                          <a:pt x="49" y="4"/>
                          <a:pt x="49" y="4"/>
                        </a:cubicBezTo>
                        <a:cubicBezTo>
                          <a:pt x="49" y="3"/>
                          <a:pt x="48" y="2"/>
                          <a:pt x="47" y="2"/>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grpSp>
              <p:nvGrpSpPr>
                <p:cNvPr id="221" name="Google Shape;221;p16"/>
                <p:cNvGrpSpPr/>
                <p:nvPr/>
              </p:nvGrpSpPr>
              <p:grpSpPr>
                <a:xfrm>
                  <a:off x="5480632" y="2846985"/>
                  <a:ext cx="311966" cy="309193"/>
                  <a:chOff x="6199155" y="2301067"/>
                  <a:chExt cx="357186" cy="354011"/>
                </a:xfrm>
              </p:grpSpPr>
              <p:sp>
                <p:nvSpPr>
                  <p:cNvPr id="222" name="Google Shape;222;p16"/>
                  <p:cNvSpPr/>
                  <p:nvPr/>
                </p:nvSpPr>
                <p:spPr>
                  <a:xfrm>
                    <a:off x="6199155" y="2301067"/>
                    <a:ext cx="357186" cy="354011"/>
                  </a:xfrm>
                  <a:custGeom>
                    <a:avLst/>
                    <a:gdLst/>
                    <a:ahLst/>
                    <a:cxnLst/>
                    <a:rect l="l" t="t" r="r" b="b"/>
                    <a:pathLst>
                      <a:path w="128" h="127" extrusionOk="0">
                        <a:moveTo>
                          <a:pt x="56" y="23"/>
                        </a:moveTo>
                        <a:cubicBezTo>
                          <a:pt x="68" y="7"/>
                          <a:pt x="68" y="7"/>
                          <a:pt x="68" y="7"/>
                        </a:cubicBezTo>
                        <a:cubicBezTo>
                          <a:pt x="69" y="5"/>
                          <a:pt x="71" y="4"/>
                          <a:pt x="73" y="4"/>
                        </a:cubicBezTo>
                        <a:cubicBezTo>
                          <a:pt x="128" y="4"/>
                          <a:pt x="128" y="4"/>
                          <a:pt x="128" y="4"/>
                        </a:cubicBezTo>
                        <a:cubicBezTo>
                          <a:pt x="128" y="0"/>
                          <a:pt x="128" y="0"/>
                          <a:pt x="128" y="0"/>
                        </a:cubicBezTo>
                        <a:cubicBezTo>
                          <a:pt x="73" y="0"/>
                          <a:pt x="73" y="0"/>
                          <a:pt x="73" y="0"/>
                        </a:cubicBezTo>
                        <a:cubicBezTo>
                          <a:pt x="69" y="0"/>
                          <a:pt x="66" y="2"/>
                          <a:pt x="64" y="5"/>
                        </a:cubicBezTo>
                        <a:cubicBezTo>
                          <a:pt x="53" y="21"/>
                          <a:pt x="53" y="21"/>
                          <a:pt x="53" y="21"/>
                        </a:cubicBezTo>
                        <a:cubicBezTo>
                          <a:pt x="50" y="26"/>
                          <a:pt x="51" y="32"/>
                          <a:pt x="56" y="36"/>
                        </a:cubicBezTo>
                        <a:cubicBezTo>
                          <a:pt x="56" y="36"/>
                          <a:pt x="56" y="36"/>
                          <a:pt x="56" y="36"/>
                        </a:cubicBezTo>
                        <a:cubicBezTo>
                          <a:pt x="58" y="37"/>
                          <a:pt x="61" y="38"/>
                          <a:pt x="63" y="37"/>
                        </a:cubicBezTo>
                        <a:cubicBezTo>
                          <a:pt x="63" y="38"/>
                          <a:pt x="63" y="40"/>
                          <a:pt x="63" y="41"/>
                        </a:cubicBezTo>
                        <a:cubicBezTo>
                          <a:pt x="62" y="45"/>
                          <a:pt x="62" y="45"/>
                          <a:pt x="62" y="45"/>
                        </a:cubicBezTo>
                        <a:cubicBezTo>
                          <a:pt x="56" y="42"/>
                          <a:pt x="56" y="42"/>
                          <a:pt x="56" y="42"/>
                        </a:cubicBezTo>
                        <a:cubicBezTo>
                          <a:pt x="55" y="41"/>
                          <a:pt x="53" y="42"/>
                          <a:pt x="53" y="43"/>
                        </a:cubicBezTo>
                        <a:cubicBezTo>
                          <a:pt x="49" y="51"/>
                          <a:pt x="49" y="51"/>
                          <a:pt x="49" y="51"/>
                        </a:cubicBezTo>
                        <a:cubicBezTo>
                          <a:pt x="49" y="52"/>
                          <a:pt x="49" y="53"/>
                          <a:pt x="50" y="53"/>
                        </a:cubicBezTo>
                        <a:cubicBezTo>
                          <a:pt x="50" y="53"/>
                          <a:pt x="50" y="53"/>
                          <a:pt x="50" y="53"/>
                        </a:cubicBezTo>
                        <a:cubicBezTo>
                          <a:pt x="56" y="56"/>
                          <a:pt x="56" y="56"/>
                          <a:pt x="56" y="56"/>
                        </a:cubicBezTo>
                        <a:cubicBezTo>
                          <a:pt x="44" y="77"/>
                          <a:pt x="44" y="77"/>
                          <a:pt x="44" y="77"/>
                        </a:cubicBezTo>
                        <a:cubicBezTo>
                          <a:pt x="42" y="77"/>
                          <a:pt x="40" y="77"/>
                          <a:pt x="38" y="78"/>
                        </a:cubicBezTo>
                        <a:cubicBezTo>
                          <a:pt x="37" y="71"/>
                          <a:pt x="37" y="71"/>
                          <a:pt x="37" y="71"/>
                        </a:cubicBezTo>
                        <a:cubicBezTo>
                          <a:pt x="37" y="70"/>
                          <a:pt x="36" y="70"/>
                          <a:pt x="34" y="70"/>
                        </a:cubicBezTo>
                        <a:cubicBezTo>
                          <a:pt x="34" y="70"/>
                          <a:pt x="34" y="70"/>
                          <a:pt x="34" y="70"/>
                        </a:cubicBezTo>
                        <a:cubicBezTo>
                          <a:pt x="28" y="71"/>
                          <a:pt x="28" y="71"/>
                          <a:pt x="28" y="71"/>
                        </a:cubicBezTo>
                        <a:cubicBezTo>
                          <a:pt x="28" y="69"/>
                          <a:pt x="28" y="69"/>
                          <a:pt x="28" y="69"/>
                        </a:cubicBezTo>
                        <a:cubicBezTo>
                          <a:pt x="34" y="56"/>
                          <a:pt x="34" y="56"/>
                          <a:pt x="34" y="56"/>
                        </a:cubicBezTo>
                        <a:cubicBezTo>
                          <a:pt x="34" y="55"/>
                          <a:pt x="34" y="54"/>
                          <a:pt x="33" y="53"/>
                        </a:cubicBezTo>
                        <a:cubicBezTo>
                          <a:pt x="32" y="53"/>
                          <a:pt x="32" y="53"/>
                          <a:pt x="32" y="53"/>
                        </a:cubicBezTo>
                        <a:cubicBezTo>
                          <a:pt x="27" y="54"/>
                          <a:pt x="27" y="54"/>
                          <a:pt x="27" y="54"/>
                        </a:cubicBezTo>
                        <a:cubicBezTo>
                          <a:pt x="26" y="50"/>
                          <a:pt x="22" y="47"/>
                          <a:pt x="18" y="47"/>
                        </a:cubicBezTo>
                        <a:cubicBezTo>
                          <a:pt x="17" y="42"/>
                          <a:pt x="17" y="42"/>
                          <a:pt x="17" y="42"/>
                        </a:cubicBezTo>
                        <a:cubicBezTo>
                          <a:pt x="13" y="43"/>
                          <a:pt x="13" y="43"/>
                          <a:pt x="13" y="43"/>
                        </a:cubicBezTo>
                        <a:cubicBezTo>
                          <a:pt x="14" y="48"/>
                          <a:pt x="14" y="48"/>
                          <a:pt x="14" y="48"/>
                        </a:cubicBezTo>
                        <a:cubicBezTo>
                          <a:pt x="10" y="49"/>
                          <a:pt x="7" y="53"/>
                          <a:pt x="7" y="57"/>
                        </a:cubicBezTo>
                        <a:cubicBezTo>
                          <a:pt x="2" y="58"/>
                          <a:pt x="2" y="58"/>
                          <a:pt x="2" y="58"/>
                        </a:cubicBezTo>
                        <a:cubicBezTo>
                          <a:pt x="1" y="58"/>
                          <a:pt x="0" y="59"/>
                          <a:pt x="1" y="60"/>
                        </a:cubicBezTo>
                        <a:cubicBezTo>
                          <a:pt x="1" y="61"/>
                          <a:pt x="1" y="61"/>
                          <a:pt x="1" y="61"/>
                        </a:cubicBezTo>
                        <a:cubicBezTo>
                          <a:pt x="11" y="72"/>
                          <a:pt x="11" y="72"/>
                          <a:pt x="11" y="72"/>
                        </a:cubicBezTo>
                        <a:cubicBezTo>
                          <a:pt x="11" y="73"/>
                          <a:pt x="11" y="73"/>
                          <a:pt x="11" y="73"/>
                        </a:cubicBezTo>
                        <a:cubicBezTo>
                          <a:pt x="5" y="75"/>
                          <a:pt x="5" y="75"/>
                          <a:pt x="5" y="75"/>
                        </a:cubicBezTo>
                        <a:cubicBezTo>
                          <a:pt x="4" y="75"/>
                          <a:pt x="3" y="76"/>
                          <a:pt x="3" y="77"/>
                        </a:cubicBezTo>
                        <a:cubicBezTo>
                          <a:pt x="5" y="85"/>
                          <a:pt x="5" y="85"/>
                          <a:pt x="5" y="85"/>
                        </a:cubicBezTo>
                        <a:cubicBezTo>
                          <a:pt x="5" y="86"/>
                          <a:pt x="6" y="87"/>
                          <a:pt x="7" y="87"/>
                        </a:cubicBezTo>
                        <a:cubicBezTo>
                          <a:pt x="7" y="87"/>
                          <a:pt x="7" y="87"/>
                          <a:pt x="7" y="87"/>
                        </a:cubicBezTo>
                        <a:cubicBezTo>
                          <a:pt x="13" y="86"/>
                          <a:pt x="13" y="86"/>
                          <a:pt x="13" y="86"/>
                        </a:cubicBezTo>
                        <a:cubicBezTo>
                          <a:pt x="15" y="110"/>
                          <a:pt x="15" y="110"/>
                          <a:pt x="15" y="110"/>
                        </a:cubicBezTo>
                        <a:cubicBezTo>
                          <a:pt x="11" y="113"/>
                          <a:pt x="8" y="118"/>
                          <a:pt x="9" y="123"/>
                        </a:cubicBezTo>
                        <a:cubicBezTo>
                          <a:pt x="1" y="123"/>
                          <a:pt x="1" y="123"/>
                          <a:pt x="1" y="123"/>
                        </a:cubicBezTo>
                        <a:cubicBezTo>
                          <a:pt x="1" y="127"/>
                          <a:pt x="1" y="127"/>
                          <a:pt x="1" y="127"/>
                        </a:cubicBezTo>
                        <a:cubicBezTo>
                          <a:pt x="128" y="127"/>
                          <a:pt x="128" y="127"/>
                          <a:pt x="128" y="127"/>
                        </a:cubicBezTo>
                        <a:cubicBezTo>
                          <a:pt x="128" y="123"/>
                          <a:pt x="128" y="123"/>
                          <a:pt x="128" y="123"/>
                        </a:cubicBezTo>
                        <a:cubicBezTo>
                          <a:pt x="37" y="123"/>
                          <a:pt x="37" y="123"/>
                          <a:pt x="37" y="123"/>
                        </a:cubicBezTo>
                        <a:cubicBezTo>
                          <a:pt x="45" y="122"/>
                          <a:pt x="45" y="122"/>
                          <a:pt x="45" y="122"/>
                        </a:cubicBezTo>
                        <a:cubicBezTo>
                          <a:pt x="46" y="121"/>
                          <a:pt x="47" y="120"/>
                          <a:pt x="47" y="119"/>
                        </a:cubicBezTo>
                        <a:cubicBezTo>
                          <a:pt x="47" y="119"/>
                          <a:pt x="47" y="119"/>
                          <a:pt x="47" y="119"/>
                        </a:cubicBezTo>
                        <a:cubicBezTo>
                          <a:pt x="46" y="117"/>
                          <a:pt x="46" y="117"/>
                          <a:pt x="46" y="117"/>
                        </a:cubicBezTo>
                        <a:cubicBezTo>
                          <a:pt x="46" y="112"/>
                          <a:pt x="41" y="108"/>
                          <a:pt x="36" y="107"/>
                        </a:cubicBezTo>
                        <a:cubicBezTo>
                          <a:pt x="32" y="89"/>
                          <a:pt x="32" y="89"/>
                          <a:pt x="32" y="89"/>
                        </a:cubicBezTo>
                        <a:cubicBezTo>
                          <a:pt x="62" y="103"/>
                          <a:pt x="62" y="103"/>
                          <a:pt x="62" y="103"/>
                        </a:cubicBezTo>
                        <a:cubicBezTo>
                          <a:pt x="63" y="104"/>
                          <a:pt x="64" y="103"/>
                          <a:pt x="65" y="102"/>
                        </a:cubicBezTo>
                        <a:cubicBezTo>
                          <a:pt x="66" y="100"/>
                          <a:pt x="66" y="100"/>
                          <a:pt x="66" y="100"/>
                        </a:cubicBezTo>
                        <a:cubicBezTo>
                          <a:pt x="68" y="95"/>
                          <a:pt x="67" y="90"/>
                          <a:pt x="63" y="86"/>
                        </a:cubicBezTo>
                        <a:cubicBezTo>
                          <a:pt x="72" y="63"/>
                          <a:pt x="72" y="63"/>
                          <a:pt x="72" y="63"/>
                        </a:cubicBezTo>
                        <a:cubicBezTo>
                          <a:pt x="77" y="66"/>
                          <a:pt x="77" y="66"/>
                          <a:pt x="77" y="66"/>
                        </a:cubicBezTo>
                        <a:cubicBezTo>
                          <a:pt x="78" y="66"/>
                          <a:pt x="78" y="66"/>
                          <a:pt x="78" y="66"/>
                        </a:cubicBezTo>
                        <a:cubicBezTo>
                          <a:pt x="78" y="66"/>
                          <a:pt x="79" y="66"/>
                          <a:pt x="79" y="66"/>
                        </a:cubicBezTo>
                        <a:cubicBezTo>
                          <a:pt x="79" y="66"/>
                          <a:pt x="80" y="65"/>
                          <a:pt x="80" y="65"/>
                        </a:cubicBezTo>
                        <a:cubicBezTo>
                          <a:pt x="84" y="57"/>
                          <a:pt x="84" y="57"/>
                          <a:pt x="84" y="57"/>
                        </a:cubicBezTo>
                        <a:cubicBezTo>
                          <a:pt x="84" y="56"/>
                          <a:pt x="84" y="55"/>
                          <a:pt x="83" y="54"/>
                        </a:cubicBezTo>
                        <a:cubicBezTo>
                          <a:pt x="83" y="54"/>
                          <a:pt x="83" y="54"/>
                          <a:pt x="83" y="54"/>
                        </a:cubicBezTo>
                        <a:cubicBezTo>
                          <a:pt x="77" y="52"/>
                          <a:pt x="77" y="52"/>
                          <a:pt x="77" y="52"/>
                        </a:cubicBezTo>
                        <a:cubicBezTo>
                          <a:pt x="79" y="48"/>
                          <a:pt x="79" y="48"/>
                          <a:pt x="79" y="48"/>
                        </a:cubicBezTo>
                        <a:cubicBezTo>
                          <a:pt x="79" y="48"/>
                          <a:pt x="79" y="48"/>
                          <a:pt x="79" y="47"/>
                        </a:cubicBezTo>
                        <a:cubicBezTo>
                          <a:pt x="81" y="52"/>
                          <a:pt x="85" y="55"/>
                          <a:pt x="90" y="55"/>
                        </a:cubicBezTo>
                        <a:cubicBezTo>
                          <a:pt x="128" y="55"/>
                          <a:pt x="128" y="55"/>
                          <a:pt x="128" y="55"/>
                        </a:cubicBezTo>
                        <a:cubicBezTo>
                          <a:pt x="128" y="51"/>
                          <a:pt x="128" y="51"/>
                          <a:pt x="128" y="51"/>
                        </a:cubicBezTo>
                        <a:cubicBezTo>
                          <a:pt x="90" y="51"/>
                          <a:pt x="90" y="51"/>
                          <a:pt x="90" y="51"/>
                        </a:cubicBezTo>
                        <a:cubicBezTo>
                          <a:pt x="88" y="51"/>
                          <a:pt x="86" y="50"/>
                          <a:pt x="85" y="49"/>
                        </a:cubicBezTo>
                        <a:cubicBezTo>
                          <a:pt x="84" y="47"/>
                          <a:pt x="83" y="46"/>
                          <a:pt x="83" y="44"/>
                        </a:cubicBezTo>
                        <a:cubicBezTo>
                          <a:pt x="84" y="41"/>
                          <a:pt x="87" y="38"/>
                          <a:pt x="90" y="38"/>
                        </a:cubicBezTo>
                        <a:cubicBezTo>
                          <a:pt x="98" y="38"/>
                          <a:pt x="98" y="38"/>
                          <a:pt x="98" y="38"/>
                        </a:cubicBezTo>
                        <a:cubicBezTo>
                          <a:pt x="104" y="38"/>
                          <a:pt x="109" y="33"/>
                          <a:pt x="109" y="28"/>
                        </a:cubicBezTo>
                        <a:cubicBezTo>
                          <a:pt x="109" y="22"/>
                          <a:pt x="104" y="17"/>
                          <a:pt x="98" y="17"/>
                        </a:cubicBezTo>
                        <a:cubicBezTo>
                          <a:pt x="77" y="17"/>
                          <a:pt x="77" y="17"/>
                          <a:pt x="77" y="17"/>
                        </a:cubicBezTo>
                        <a:cubicBezTo>
                          <a:pt x="76" y="17"/>
                          <a:pt x="76" y="17"/>
                          <a:pt x="75" y="18"/>
                        </a:cubicBezTo>
                        <a:cubicBezTo>
                          <a:pt x="67" y="30"/>
                          <a:pt x="67" y="30"/>
                          <a:pt x="67" y="30"/>
                        </a:cubicBezTo>
                        <a:cubicBezTo>
                          <a:pt x="67" y="30"/>
                          <a:pt x="67" y="31"/>
                          <a:pt x="67" y="31"/>
                        </a:cubicBezTo>
                        <a:cubicBezTo>
                          <a:pt x="66" y="31"/>
                          <a:pt x="66" y="31"/>
                          <a:pt x="66" y="32"/>
                        </a:cubicBezTo>
                        <a:cubicBezTo>
                          <a:pt x="64" y="33"/>
                          <a:pt x="61" y="34"/>
                          <a:pt x="58" y="32"/>
                        </a:cubicBezTo>
                        <a:cubicBezTo>
                          <a:pt x="55" y="31"/>
                          <a:pt x="54" y="27"/>
                          <a:pt x="56" y="24"/>
                        </a:cubicBezTo>
                        <a:cubicBezTo>
                          <a:pt x="56" y="24"/>
                          <a:pt x="56" y="23"/>
                          <a:pt x="56" y="23"/>
                        </a:cubicBezTo>
                        <a:close/>
                        <a:moveTo>
                          <a:pt x="16" y="51"/>
                        </a:moveTo>
                        <a:cubicBezTo>
                          <a:pt x="19" y="51"/>
                          <a:pt x="22" y="52"/>
                          <a:pt x="23" y="54"/>
                        </a:cubicBezTo>
                        <a:cubicBezTo>
                          <a:pt x="15" y="56"/>
                          <a:pt x="15" y="56"/>
                          <a:pt x="15" y="56"/>
                        </a:cubicBezTo>
                        <a:cubicBezTo>
                          <a:pt x="11" y="56"/>
                          <a:pt x="11" y="56"/>
                          <a:pt x="11" y="56"/>
                        </a:cubicBezTo>
                        <a:cubicBezTo>
                          <a:pt x="12" y="54"/>
                          <a:pt x="14" y="52"/>
                          <a:pt x="16" y="51"/>
                        </a:cubicBezTo>
                        <a:close/>
                        <a:moveTo>
                          <a:pt x="7" y="61"/>
                        </a:moveTo>
                        <a:cubicBezTo>
                          <a:pt x="18" y="60"/>
                          <a:pt x="18" y="60"/>
                          <a:pt x="18" y="60"/>
                        </a:cubicBezTo>
                        <a:cubicBezTo>
                          <a:pt x="26" y="58"/>
                          <a:pt x="26" y="58"/>
                          <a:pt x="26" y="58"/>
                        </a:cubicBezTo>
                        <a:cubicBezTo>
                          <a:pt x="28" y="58"/>
                          <a:pt x="28" y="58"/>
                          <a:pt x="28" y="58"/>
                        </a:cubicBezTo>
                        <a:cubicBezTo>
                          <a:pt x="24" y="68"/>
                          <a:pt x="24" y="68"/>
                          <a:pt x="24" y="68"/>
                        </a:cubicBezTo>
                        <a:cubicBezTo>
                          <a:pt x="24" y="68"/>
                          <a:pt x="24" y="69"/>
                          <a:pt x="24" y="69"/>
                        </a:cubicBezTo>
                        <a:cubicBezTo>
                          <a:pt x="24" y="71"/>
                          <a:pt x="24" y="71"/>
                          <a:pt x="24" y="71"/>
                        </a:cubicBezTo>
                        <a:cubicBezTo>
                          <a:pt x="19" y="72"/>
                          <a:pt x="19" y="72"/>
                          <a:pt x="19" y="72"/>
                        </a:cubicBezTo>
                        <a:cubicBezTo>
                          <a:pt x="16" y="73"/>
                          <a:pt x="16" y="73"/>
                          <a:pt x="16" y="73"/>
                        </a:cubicBezTo>
                        <a:cubicBezTo>
                          <a:pt x="15" y="71"/>
                          <a:pt x="15" y="71"/>
                          <a:pt x="15" y="71"/>
                        </a:cubicBezTo>
                        <a:cubicBezTo>
                          <a:pt x="15" y="70"/>
                          <a:pt x="15" y="70"/>
                          <a:pt x="15" y="70"/>
                        </a:cubicBezTo>
                        <a:lnTo>
                          <a:pt x="7" y="61"/>
                        </a:lnTo>
                        <a:close/>
                        <a:moveTo>
                          <a:pt x="33" y="111"/>
                        </a:moveTo>
                        <a:cubicBezTo>
                          <a:pt x="37" y="110"/>
                          <a:pt x="42" y="113"/>
                          <a:pt x="42" y="118"/>
                        </a:cubicBezTo>
                        <a:cubicBezTo>
                          <a:pt x="13" y="123"/>
                          <a:pt x="13" y="123"/>
                          <a:pt x="13" y="123"/>
                        </a:cubicBezTo>
                        <a:cubicBezTo>
                          <a:pt x="12" y="118"/>
                          <a:pt x="15" y="114"/>
                          <a:pt x="20" y="113"/>
                        </a:cubicBezTo>
                        <a:cubicBezTo>
                          <a:pt x="26" y="112"/>
                          <a:pt x="26" y="112"/>
                          <a:pt x="26" y="112"/>
                        </a:cubicBezTo>
                        <a:lnTo>
                          <a:pt x="33" y="111"/>
                        </a:lnTo>
                        <a:close/>
                        <a:moveTo>
                          <a:pt x="17" y="85"/>
                        </a:moveTo>
                        <a:cubicBezTo>
                          <a:pt x="25" y="84"/>
                          <a:pt x="25" y="84"/>
                          <a:pt x="25" y="84"/>
                        </a:cubicBezTo>
                        <a:cubicBezTo>
                          <a:pt x="26" y="84"/>
                          <a:pt x="26" y="84"/>
                          <a:pt x="26" y="84"/>
                        </a:cubicBezTo>
                        <a:cubicBezTo>
                          <a:pt x="32" y="107"/>
                          <a:pt x="32" y="107"/>
                          <a:pt x="32" y="107"/>
                        </a:cubicBezTo>
                        <a:cubicBezTo>
                          <a:pt x="19" y="109"/>
                          <a:pt x="19" y="109"/>
                          <a:pt x="19" y="109"/>
                        </a:cubicBezTo>
                        <a:lnTo>
                          <a:pt x="17" y="85"/>
                        </a:lnTo>
                        <a:close/>
                        <a:moveTo>
                          <a:pt x="31" y="84"/>
                        </a:moveTo>
                        <a:cubicBezTo>
                          <a:pt x="31" y="85"/>
                          <a:pt x="31" y="85"/>
                          <a:pt x="31" y="85"/>
                        </a:cubicBezTo>
                        <a:cubicBezTo>
                          <a:pt x="30" y="83"/>
                          <a:pt x="30" y="83"/>
                          <a:pt x="30" y="83"/>
                        </a:cubicBezTo>
                        <a:cubicBezTo>
                          <a:pt x="32" y="83"/>
                          <a:pt x="32" y="83"/>
                          <a:pt x="32" y="83"/>
                        </a:cubicBezTo>
                        <a:cubicBezTo>
                          <a:pt x="32" y="83"/>
                          <a:pt x="31" y="84"/>
                          <a:pt x="31" y="84"/>
                        </a:cubicBezTo>
                        <a:close/>
                        <a:moveTo>
                          <a:pt x="9" y="83"/>
                        </a:moveTo>
                        <a:cubicBezTo>
                          <a:pt x="8" y="78"/>
                          <a:pt x="8" y="78"/>
                          <a:pt x="8" y="78"/>
                        </a:cubicBezTo>
                        <a:cubicBezTo>
                          <a:pt x="33" y="74"/>
                          <a:pt x="33" y="74"/>
                          <a:pt x="33" y="74"/>
                        </a:cubicBezTo>
                        <a:cubicBezTo>
                          <a:pt x="34" y="78"/>
                          <a:pt x="34" y="78"/>
                          <a:pt x="34" y="78"/>
                        </a:cubicBezTo>
                        <a:lnTo>
                          <a:pt x="9" y="83"/>
                        </a:lnTo>
                        <a:close/>
                        <a:moveTo>
                          <a:pt x="62" y="99"/>
                        </a:moveTo>
                        <a:cubicBezTo>
                          <a:pt x="62" y="99"/>
                          <a:pt x="62" y="99"/>
                          <a:pt x="62" y="99"/>
                        </a:cubicBezTo>
                        <a:cubicBezTo>
                          <a:pt x="62" y="99"/>
                          <a:pt x="62" y="99"/>
                          <a:pt x="62" y="99"/>
                        </a:cubicBezTo>
                        <a:cubicBezTo>
                          <a:pt x="35" y="86"/>
                          <a:pt x="35" y="86"/>
                          <a:pt x="35" y="86"/>
                        </a:cubicBezTo>
                        <a:cubicBezTo>
                          <a:pt x="37" y="82"/>
                          <a:pt x="42" y="80"/>
                          <a:pt x="46" y="82"/>
                        </a:cubicBezTo>
                        <a:cubicBezTo>
                          <a:pt x="46" y="82"/>
                          <a:pt x="46" y="82"/>
                          <a:pt x="46" y="82"/>
                        </a:cubicBezTo>
                        <a:cubicBezTo>
                          <a:pt x="58" y="87"/>
                          <a:pt x="58" y="87"/>
                          <a:pt x="58" y="87"/>
                        </a:cubicBezTo>
                        <a:cubicBezTo>
                          <a:pt x="62" y="89"/>
                          <a:pt x="64" y="94"/>
                          <a:pt x="62" y="99"/>
                        </a:cubicBezTo>
                        <a:close/>
                        <a:moveTo>
                          <a:pt x="60" y="83"/>
                        </a:moveTo>
                        <a:cubicBezTo>
                          <a:pt x="54" y="81"/>
                          <a:pt x="54" y="81"/>
                          <a:pt x="54" y="81"/>
                        </a:cubicBezTo>
                        <a:cubicBezTo>
                          <a:pt x="48" y="78"/>
                          <a:pt x="48" y="78"/>
                          <a:pt x="48" y="78"/>
                        </a:cubicBezTo>
                        <a:cubicBezTo>
                          <a:pt x="60" y="58"/>
                          <a:pt x="60" y="58"/>
                          <a:pt x="60" y="58"/>
                        </a:cubicBezTo>
                        <a:cubicBezTo>
                          <a:pt x="68" y="62"/>
                          <a:pt x="68" y="62"/>
                          <a:pt x="68" y="62"/>
                        </a:cubicBezTo>
                        <a:lnTo>
                          <a:pt x="60" y="83"/>
                        </a:lnTo>
                        <a:close/>
                        <a:moveTo>
                          <a:pt x="79" y="57"/>
                        </a:moveTo>
                        <a:cubicBezTo>
                          <a:pt x="77" y="61"/>
                          <a:pt x="77" y="61"/>
                          <a:pt x="77" y="61"/>
                        </a:cubicBezTo>
                        <a:cubicBezTo>
                          <a:pt x="71" y="58"/>
                          <a:pt x="71" y="58"/>
                          <a:pt x="71" y="58"/>
                        </a:cubicBezTo>
                        <a:cubicBezTo>
                          <a:pt x="60" y="53"/>
                          <a:pt x="60" y="53"/>
                          <a:pt x="60" y="53"/>
                        </a:cubicBezTo>
                        <a:cubicBezTo>
                          <a:pt x="54" y="50"/>
                          <a:pt x="54" y="50"/>
                          <a:pt x="54" y="50"/>
                        </a:cubicBezTo>
                        <a:cubicBezTo>
                          <a:pt x="56" y="47"/>
                          <a:pt x="56" y="47"/>
                          <a:pt x="56" y="47"/>
                        </a:cubicBezTo>
                        <a:lnTo>
                          <a:pt x="79" y="57"/>
                        </a:lnTo>
                        <a:close/>
                        <a:moveTo>
                          <a:pt x="78" y="21"/>
                        </a:moveTo>
                        <a:cubicBezTo>
                          <a:pt x="98" y="21"/>
                          <a:pt x="98" y="21"/>
                          <a:pt x="98" y="21"/>
                        </a:cubicBezTo>
                        <a:cubicBezTo>
                          <a:pt x="102" y="21"/>
                          <a:pt x="104" y="24"/>
                          <a:pt x="104" y="28"/>
                        </a:cubicBezTo>
                        <a:cubicBezTo>
                          <a:pt x="104" y="31"/>
                          <a:pt x="102" y="34"/>
                          <a:pt x="98" y="34"/>
                        </a:cubicBezTo>
                        <a:cubicBezTo>
                          <a:pt x="90" y="34"/>
                          <a:pt x="90" y="34"/>
                          <a:pt x="90" y="34"/>
                        </a:cubicBezTo>
                        <a:cubicBezTo>
                          <a:pt x="88" y="34"/>
                          <a:pt x="86" y="35"/>
                          <a:pt x="84" y="36"/>
                        </a:cubicBezTo>
                        <a:cubicBezTo>
                          <a:pt x="83" y="33"/>
                          <a:pt x="82" y="31"/>
                          <a:pt x="80" y="30"/>
                        </a:cubicBezTo>
                        <a:cubicBezTo>
                          <a:pt x="82" y="26"/>
                          <a:pt x="82" y="26"/>
                          <a:pt x="82" y="26"/>
                        </a:cubicBezTo>
                        <a:cubicBezTo>
                          <a:pt x="78" y="24"/>
                          <a:pt x="78" y="24"/>
                          <a:pt x="78" y="24"/>
                        </a:cubicBezTo>
                        <a:cubicBezTo>
                          <a:pt x="76" y="28"/>
                          <a:pt x="76" y="28"/>
                          <a:pt x="76" y="28"/>
                        </a:cubicBezTo>
                        <a:cubicBezTo>
                          <a:pt x="75" y="28"/>
                          <a:pt x="74" y="28"/>
                          <a:pt x="74" y="28"/>
                        </a:cubicBezTo>
                        <a:lnTo>
                          <a:pt x="78" y="21"/>
                        </a:lnTo>
                        <a:close/>
                        <a:moveTo>
                          <a:pt x="67" y="42"/>
                        </a:moveTo>
                        <a:cubicBezTo>
                          <a:pt x="68" y="41"/>
                          <a:pt x="68" y="41"/>
                          <a:pt x="68" y="40"/>
                        </a:cubicBezTo>
                        <a:cubicBezTo>
                          <a:pt x="67" y="39"/>
                          <a:pt x="67" y="37"/>
                          <a:pt x="68" y="36"/>
                        </a:cubicBezTo>
                        <a:cubicBezTo>
                          <a:pt x="68" y="35"/>
                          <a:pt x="68" y="35"/>
                          <a:pt x="69" y="35"/>
                        </a:cubicBezTo>
                        <a:cubicBezTo>
                          <a:pt x="69" y="34"/>
                          <a:pt x="69" y="34"/>
                          <a:pt x="70" y="34"/>
                        </a:cubicBezTo>
                        <a:cubicBezTo>
                          <a:pt x="72" y="31"/>
                          <a:pt x="76" y="32"/>
                          <a:pt x="79" y="34"/>
                        </a:cubicBezTo>
                        <a:cubicBezTo>
                          <a:pt x="80" y="36"/>
                          <a:pt x="80" y="39"/>
                          <a:pt x="79" y="41"/>
                        </a:cubicBezTo>
                        <a:cubicBezTo>
                          <a:pt x="79" y="43"/>
                          <a:pt x="78" y="44"/>
                          <a:pt x="76" y="44"/>
                        </a:cubicBezTo>
                        <a:cubicBezTo>
                          <a:pt x="76" y="45"/>
                          <a:pt x="75" y="45"/>
                          <a:pt x="75" y="45"/>
                        </a:cubicBezTo>
                        <a:cubicBezTo>
                          <a:pt x="73" y="50"/>
                          <a:pt x="73" y="50"/>
                          <a:pt x="73" y="50"/>
                        </a:cubicBezTo>
                        <a:cubicBezTo>
                          <a:pt x="65" y="46"/>
                          <a:pt x="65" y="46"/>
                          <a:pt x="65" y="46"/>
                        </a:cubicBezTo>
                        <a:lnTo>
                          <a:pt x="67" y="42"/>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3" name="Google Shape;223;p16"/>
                  <p:cNvSpPr/>
                  <p:nvPr/>
                </p:nvSpPr>
                <p:spPr>
                  <a:xfrm>
                    <a:off x="6307105" y="2404257"/>
                    <a:ext cx="22225" cy="30163"/>
                  </a:xfrm>
                  <a:custGeom>
                    <a:avLst/>
                    <a:gdLst/>
                    <a:ahLst/>
                    <a:cxnLst/>
                    <a:rect l="l" t="t" r="r" b="b"/>
                    <a:pathLst>
                      <a:path w="14" h="19" extrusionOk="0">
                        <a:moveTo>
                          <a:pt x="0" y="16"/>
                        </a:moveTo>
                        <a:lnTo>
                          <a:pt x="7" y="0"/>
                        </a:lnTo>
                        <a:lnTo>
                          <a:pt x="14" y="3"/>
                        </a:lnTo>
                        <a:lnTo>
                          <a:pt x="7" y="19"/>
                        </a:lnTo>
                        <a:lnTo>
                          <a:pt x="0" y="16"/>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4" name="Google Shape;224;p16"/>
                  <p:cNvSpPr/>
                  <p:nvPr/>
                </p:nvSpPr>
                <p:spPr>
                  <a:xfrm>
                    <a:off x="6276957" y="2404258"/>
                    <a:ext cx="22225" cy="30163"/>
                  </a:xfrm>
                  <a:custGeom>
                    <a:avLst/>
                    <a:gdLst/>
                    <a:ahLst/>
                    <a:cxnLst/>
                    <a:rect l="l" t="t" r="r" b="b"/>
                    <a:pathLst>
                      <a:path w="14" h="19" extrusionOk="0">
                        <a:moveTo>
                          <a:pt x="0" y="3"/>
                        </a:moveTo>
                        <a:lnTo>
                          <a:pt x="7" y="0"/>
                        </a:lnTo>
                        <a:lnTo>
                          <a:pt x="14" y="16"/>
                        </a:lnTo>
                        <a:lnTo>
                          <a:pt x="9" y="19"/>
                        </a:lnTo>
                        <a:lnTo>
                          <a:pt x="0" y="3"/>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5" name="Google Shape;225;p16"/>
                  <p:cNvSpPr/>
                  <p:nvPr/>
                </p:nvSpPr>
                <p:spPr>
                  <a:xfrm>
                    <a:off x="6384925" y="2570956"/>
                    <a:ext cx="28575" cy="42863"/>
                  </a:xfrm>
                  <a:custGeom>
                    <a:avLst/>
                    <a:gdLst/>
                    <a:ahLst/>
                    <a:cxnLst/>
                    <a:rect l="l" t="t" r="r" b="b"/>
                    <a:pathLst>
                      <a:path w="10" h="15" extrusionOk="0">
                        <a:moveTo>
                          <a:pt x="6" y="0"/>
                        </a:moveTo>
                        <a:cubicBezTo>
                          <a:pt x="6" y="1"/>
                          <a:pt x="6" y="1"/>
                          <a:pt x="6" y="1"/>
                        </a:cubicBezTo>
                        <a:cubicBezTo>
                          <a:pt x="6" y="5"/>
                          <a:pt x="4" y="9"/>
                          <a:pt x="0" y="11"/>
                        </a:cubicBezTo>
                        <a:cubicBezTo>
                          <a:pt x="3" y="15"/>
                          <a:pt x="3" y="15"/>
                          <a:pt x="3" y="15"/>
                        </a:cubicBezTo>
                        <a:cubicBezTo>
                          <a:pt x="7" y="12"/>
                          <a:pt x="10" y="7"/>
                          <a:pt x="10" y="1"/>
                        </a:cubicBezTo>
                        <a:cubicBezTo>
                          <a:pt x="10" y="0"/>
                          <a:pt x="10" y="0"/>
                          <a:pt x="10" y="0"/>
                        </a:cubicBezTo>
                        <a:lnTo>
                          <a:pt x="6" y="0"/>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grpSp>
              <p:nvGrpSpPr>
                <p:cNvPr id="226" name="Google Shape;226;p16"/>
                <p:cNvGrpSpPr/>
                <p:nvPr/>
              </p:nvGrpSpPr>
              <p:grpSpPr>
                <a:xfrm>
                  <a:off x="8128259" y="4992553"/>
                  <a:ext cx="267599" cy="267599"/>
                  <a:chOff x="8886787" y="4482284"/>
                  <a:chExt cx="306387" cy="306387"/>
                </a:xfrm>
              </p:grpSpPr>
              <p:sp>
                <p:nvSpPr>
                  <p:cNvPr id="227" name="Google Shape;227;p16"/>
                  <p:cNvSpPr/>
                  <p:nvPr/>
                </p:nvSpPr>
                <p:spPr>
                  <a:xfrm>
                    <a:off x="8886787" y="4482284"/>
                    <a:ext cx="306387" cy="306387"/>
                  </a:xfrm>
                  <a:custGeom>
                    <a:avLst/>
                    <a:gdLst/>
                    <a:ahLst/>
                    <a:cxnLst/>
                    <a:rect l="l" t="t" r="r" b="b"/>
                    <a:pathLst>
                      <a:path w="110" h="110" extrusionOk="0">
                        <a:moveTo>
                          <a:pt x="101" y="0"/>
                        </a:moveTo>
                        <a:cubicBezTo>
                          <a:pt x="9" y="0"/>
                          <a:pt x="9" y="0"/>
                          <a:pt x="9" y="0"/>
                        </a:cubicBezTo>
                        <a:cubicBezTo>
                          <a:pt x="4" y="0"/>
                          <a:pt x="0" y="4"/>
                          <a:pt x="0" y="9"/>
                        </a:cubicBezTo>
                        <a:cubicBezTo>
                          <a:pt x="0" y="80"/>
                          <a:pt x="0" y="80"/>
                          <a:pt x="0" y="80"/>
                        </a:cubicBezTo>
                        <a:cubicBezTo>
                          <a:pt x="0" y="85"/>
                          <a:pt x="4" y="90"/>
                          <a:pt x="9" y="90"/>
                        </a:cubicBezTo>
                        <a:cubicBezTo>
                          <a:pt x="42" y="90"/>
                          <a:pt x="42" y="90"/>
                          <a:pt x="42" y="90"/>
                        </a:cubicBezTo>
                        <a:cubicBezTo>
                          <a:pt x="39" y="106"/>
                          <a:pt x="39" y="106"/>
                          <a:pt x="39" y="106"/>
                        </a:cubicBezTo>
                        <a:cubicBezTo>
                          <a:pt x="33" y="106"/>
                          <a:pt x="33" y="106"/>
                          <a:pt x="33" y="106"/>
                        </a:cubicBezTo>
                        <a:cubicBezTo>
                          <a:pt x="33" y="110"/>
                          <a:pt x="33" y="110"/>
                          <a:pt x="33" y="110"/>
                        </a:cubicBezTo>
                        <a:cubicBezTo>
                          <a:pt x="77" y="110"/>
                          <a:pt x="77" y="110"/>
                          <a:pt x="77" y="110"/>
                        </a:cubicBezTo>
                        <a:cubicBezTo>
                          <a:pt x="77" y="106"/>
                          <a:pt x="77" y="106"/>
                          <a:pt x="77" y="106"/>
                        </a:cubicBezTo>
                        <a:cubicBezTo>
                          <a:pt x="71" y="106"/>
                          <a:pt x="71" y="106"/>
                          <a:pt x="71" y="106"/>
                        </a:cubicBezTo>
                        <a:cubicBezTo>
                          <a:pt x="68" y="90"/>
                          <a:pt x="68" y="90"/>
                          <a:pt x="68" y="90"/>
                        </a:cubicBezTo>
                        <a:cubicBezTo>
                          <a:pt x="101" y="90"/>
                          <a:pt x="101" y="90"/>
                          <a:pt x="101" y="90"/>
                        </a:cubicBezTo>
                        <a:cubicBezTo>
                          <a:pt x="106" y="90"/>
                          <a:pt x="110" y="85"/>
                          <a:pt x="110" y="80"/>
                        </a:cubicBezTo>
                        <a:cubicBezTo>
                          <a:pt x="110" y="9"/>
                          <a:pt x="110" y="9"/>
                          <a:pt x="110" y="9"/>
                        </a:cubicBezTo>
                        <a:cubicBezTo>
                          <a:pt x="110" y="4"/>
                          <a:pt x="106" y="0"/>
                          <a:pt x="101" y="0"/>
                        </a:cubicBezTo>
                        <a:close/>
                        <a:moveTo>
                          <a:pt x="43" y="106"/>
                        </a:moveTo>
                        <a:cubicBezTo>
                          <a:pt x="46" y="90"/>
                          <a:pt x="46" y="90"/>
                          <a:pt x="46" y="90"/>
                        </a:cubicBezTo>
                        <a:cubicBezTo>
                          <a:pt x="64" y="90"/>
                          <a:pt x="64" y="90"/>
                          <a:pt x="64" y="90"/>
                        </a:cubicBezTo>
                        <a:cubicBezTo>
                          <a:pt x="67" y="106"/>
                          <a:pt x="67" y="106"/>
                          <a:pt x="67" y="106"/>
                        </a:cubicBezTo>
                        <a:lnTo>
                          <a:pt x="43" y="106"/>
                        </a:lnTo>
                        <a:close/>
                        <a:moveTo>
                          <a:pt x="106" y="80"/>
                        </a:moveTo>
                        <a:cubicBezTo>
                          <a:pt x="106" y="83"/>
                          <a:pt x="104" y="86"/>
                          <a:pt x="101" y="86"/>
                        </a:cubicBezTo>
                        <a:cubicBezTo>
                          <a:pt x="9" y="86"/>
                          <a:pt x="9" y="86"/>
                          <a:pt x="9" y="86"/>
                        </a:cubicBezTo>
                        <a:cubicBezTo>
                          <a:pt x="6" y="86"/>
                          <a:pt x="4" y="83"/>
                          <a:pt x="4" y="80"/>
                        </a:cubicBezTo>
                        <a:cubicBezTo>
                          <a:pt x="4" y="77"/>
                          <a:pt x="4" y="77"/>
                          <a:pt x="4" y="77"/>
                        </a:cubicBezTo>
                        <a:cubicBezTo>
                          <a:pt x="106" y="77"/>
                          <a:pt x="106" y="77"/>
                          <a:pt x="106" y="77"/>
                        </a:cubicBezTo>
                        <a:lnTo>
                          <a:pt x="106" y="80"/>
                        </a:lnTo>
                        <a:close/>
                        <a:moveTo>
                          <a:pt x="106" y="73"/>
                        </a:moveTo>
                        <a:cubicBezTo>
                          <a:pt x="4" y="73"/>
                          <a:pt x="4" y="73"/>
                          <a:pt x="4" y="73"/>
                        </a:cubicBezTo>
                        <a:cubicBezTo>
                          <a:pt x="4" y="9"/>
                          <a:pt x="4" y="9"/>
                          <a:pt x="4" y="9"/>
                        </a:cubicBezTo>
                        <a:cubicBezTo>
                          <a:pt x="4" y="6"/>
                          <a:pt x="6" y="4"/>
                          <a:pt x="9" y="4"/>
                        </a:cubicBezTo>
                        <a:cubicBezTo>
                          <a:pt x="101" y="4"/>
                          <a:pt x="101" y="4"/>
                          <a:pt x="101" y="4"/>
                        </a:cubicBezTo>
                        <a:cubicBezTo>
                          <a:pt x="104" y="4"/>
                          <a:pt x="106" y="6"/>
                          <a:pt x="106" y="9"/>
                        </a:cubicBezTo>
                        <a:lnTo>
                          <a:pt x="106" y="73"/>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8" name="Google Shape;228;p16"/>
                  <p:cNvSpPr/>
                  <p:nvPr/>
                </p:nvSpPr>
                <p:spPr>
                  <a:xfrm>
                    <a:off x="8958225" y="4507684"/>
                    <a:ext cx="92075" cy="92075"/>
                  </a:xfrm>
                  <a:custGeom>
                    <a:avLst/>
                    <a:gdLst/>
                    <a:ahLst/>
                    <a:cxnLst/>
                    <a:rect l="l" t="t" r="r" b="b"/>
                    <a:pathLst>
                      <a:path w="33" h="33" extrusionOk="0">
                        <a:moveTo>
                          <a:pt x="23" y="0"/>
                        </a:moveTo>
                        <a:cubicBezTo>
                          <a:pt x="22" y="0"/>
                          <a:pt x="22" y="1"/>
                          <a:pt x="22" y="2"/>
                        </a:cubicBezTo>
                        <a:cubicBezTo>
                          <a:pt x="22" y="9"/>
                          <a:pt x="22" y="9"/>
                          <a:pt x="22" y="9"/>
                        </a:cubicBezTo>
                        <a:cubicBezTo>
                          <a:pt x="21" y="9"/>
                          <a:pt x="21" y="9"/>
                          <a:pt x="21" y="9"/>
                        </a:cubicBezTo>
                        <a:cubicBezTo>
                          <a:pt x="21" y="9"/>
                          <a:pt x="20" y="10"/>
                          <a:pt x="20" y="10"/>
                        </a:cubicBezTo>
                        <a:cubicBezTo>
                          <a:pt x="15" y="5"/>
                          <a:pt x="15" y="5"/>
                          <a:pt x="15" y="5"/>
                        </a:cubicBezTo>
                        <a:cubicBezTo>
                          <a:pt x="14" y="4"/>
                          <a:pt x="13" y="4"/>
                          <a:pt x="12" y="5"/>
                        </a:cubicBezTo>
                        <a:cubicBezTo>
                          <a:pt x="4" y="13"/>
                          <a:pt x="4" y="13"/>
                          <a:pt x="4" y="13"/>
                        </a:cubicBezTo>
                        <a:cubicBezTo>
                          <a:pt x="4" y="13"/>
                          <a:pt x="4" y="15"/>
                          <a:pt x="4" y="15"/>
                        </a:cubicBezTo>
                        <a:cubicBezTo>
                          <a:pt x="9" y="20"/>
                          <a:pt x="9" y="20"/>
                          <a:pt x="9" y="20"/>
                        </a:cubicBezTo>
                        <a:cubicBezTo>
                          <a:pt x="9" y="21"/>
                          <a:pt x="9" y="21"/>
                          <a:pt x="8" y="22"/>
                        </a:cubicBezTo>
                        <a:cubicBezTo>
                          <a:pt x="2" y="22"/>
                          <a:pt x="2" y="22"/>
                          <a:pt x="2" y="22"/>
                        </a:cubicBezTo>
                        <a:cubicBezTo>
                          <a:pt x="1" y="22"/>
                          <a:pt x="0" y="23"/>
                          <a:pt x="0" y="24"/>
                        </a:cubicBezTo>
                        <a:cubicBezTo>
                          <a:pt x="0" y="33"/>
                          <a:pt x="0" y="33"/>
                          <a:pt x="0" y="33"/>
                        </a:cubicBezTo>
                        <a:cubicBezTo>
                          <a:pt x="3" y="33"/>
                          <a:pt x="3" y="33"/>
                          <a:pt x="3" y="33"/>
                        </a:cubicBezTo>
                        <a:cubicBezTo>
                          <a:pt x="3" y="26"/>
                          <a:pt x="3" y="26"/>
                          <a:pt x="3" y="26"/>
                        </a:cubicBezTo>
                        <a:cubicBezTo>
                          <a:pt x="10" y="26"/>
                          <a:pt x="10" y="26"/>
                          <a:pt x="10" y="26"/>
                        </a:cubicBezTo>
                        <a:cubicBezTo>
                          <a:pt x="11" y="26"/>
                          <a:pt x="11" y="25"/>
                          <a:pt x="11" y="25"/>
                        </a:cubicBezTo>
                        <a:cubicBezTo>
                          <a:pt x="12" y="23"/>
                          <a:pt x="12" y="22"/>
                          <a:pt x="13" y="21"/>
                        </a:cubicBezTo>
                        <a:cubicBezTo>
                          <a:pt x="13" y="20"/>
                          <a:pt x="13" y="19"/>
                          <a:pt x="13" y="18"/>
                        </a:cubicBezTo>
                        <a:cubicBezTo>
                          <a:pt x="8" y="14"/>
                          <a:pt x="8" y="14"/>
                          <a:pt x="8" y="14"/>
                        </a:cubicBezTo>
                        <a:cubicBezTo>
                          <a:pt x="14" y="9"/>
                          <a:pt x="14" y="9"/>
                          <a:pt x="14" y="9"/>
                        </a:cubicBezTo>
                        <a:cubicBezTo>
                          <a:pt x="18" y="13"/>
                          <a:pt x="18" y="13"/>
                          <a:pt x="18" y="13"/>
                        </a:cubicBezTo>
                        <a:cubicBezTo>
                          <a:pt x="18" y="14"/>
                          <a:pt x="19" y="14"/>
                          <a:pt x="20" y="14"/>
                        </a:cubicBezTo>
                        <a:cubicBezTo>
                          <a:pt x="21" y="13"/>
                          <a:pt x="22" y="13"/>
                          <a:pt x="22" y="13"/>
                        </a:cubicBezTo>
                        <a:cubicBezTo>
                          <a:pt x="23" y="12"/>
                          <a:pt x="23" y="12"/>
                          <a:pt x="24" y="12"/>
                        </a:cubicBezTo>
                        <a:cubicBezTo>
                          <a:pt x="25" y="12"/>
                          <a:pt x="25" y="11"/>
                          <a:pt x="25" y="10"/>
                        </a:cubicBezTo>
                        <a:cubicBezTo>
                          <a:pt x="25" y="4"/>
                          <a:pt x="25" y="4"/>
                          <a:pt x="25" y="4"/>
                        </a:cubicBezTo>
                        <a:cubicBezTo>
                          <a:pt x="33" y="4"/>
                          <a:pt x="33" y="4"/>
                          <a:pt x="33" y="4"/>
                        </a:cubicBezTo>
                        <a:cubicBezTo>
                          <a:pt x="33" y="0"/>
                          <a:pt x="33" y="0"/>
                          <a:pt x="33" y="0"/>
                        </a:cubicBezTo>
                        <a:lnTo>
                          <a:pt x="23" y="0"/>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29" name="Google Shape;229;p16"/>
                  <p:cNvSpPr/>
                  <p:nvPr/>
                </p:nvSpPr>
                <p:spPr>
                  <a:xfrm>
                    <a:off x="9028075" y="4579122"/>
                    <a:ext cx="92075" cy="92075"/>
                  </a:xfrm>
                  <a:custGeom>
                    <a:avLst/>
                    <a:gdLst/>
                    <a:ahLst/>
                    <a:cxnLst/>
                    <a:rect l="l" t="t" r="r" b="b"/>
                    <a:pathLst>
                      <a:path w="33" h="33" extrusionOk="0">
                        <a:moveTo>
                          <a:pt x="29" y="0"/>
                        </a:moveTo>
                        <a:cubicBezTo>
                          <a:pt x="29" y="7"/>
                          <a:pt x="29" y="7"/>
                          <a:pt x="29" y="7"/>
                        </a:cubicBezTo>
                        <a:cubicBezTo>
                          <a:pt x="23" y="7"/>
                          <a:pt x="23" y="7"/>
                          <a:pt x="23" y="7"/>
                        </a:cubicBezTo>
                        <a:cubicBezTo>
                          <a:pt x="22" y="7"/>
                          <a:pt x="22" y="8"/>
                          <a:pt x="21" y="8"/>
                        </a:cubicBezTo>
                        <a:cubicBezTo>
                          <a:pt x="21" y="10"/>
                          <a:pt x="21" y="11"/>
                          <a:pt x="20" y="12"/>
                        </a:cubicBezTo>
                        <a:cubicBezTo>
                          <a:pt x="19" y="13"/>
                          <a:pt x="20" y="14"/>
                          <a:pt x="20" y="15"/>
                        </a:cubicBezTo>
                        <a:cubicBezTo>
                          <a:pt x="25" y="19"/>
                          <a:pt x="25" y="19"/>
                          <a:pt x="25" y="19"/>
                        </a:cubicBezTo>
                        <a:cubicBezTo>
                          <a:pt x="19" y="24"/>
                          <a:pt x="19" y="24"/>
                          <a:pt x="19" y="24"/>
                        </a:cubicBezTo>
                        <a:cubicBezTo>
                          <a:pt x="15" y="20"/>
                          <a:pt x="15" y="20"/>
                          <a:pt x="15" y="20"/>
                        </a:cubicBezTo>
                        <a:cubicBezTo>
                          <a:pt x="14" y="19"/>
                          <a:pt x="14" y="19"/>
                          <a:pt x="13" y="19"/>
                        </a:cubicBezTo>
                        <a:cubicBezTo>
                          <a:pt x="12" y="20"/>
                          <a:pt x="10" y="21"/>
                          <a:pt x="9" y="21"/>
                        </a:cubicBezTo>
                        <a:cubicBezTo>
                          <a:pt x="8" y="21"/>
                          <a:pt x="8" y="22"/>
                          <a:pt x="8" y="23"/>
                        </a:cubicBezTo>
                        <a:cubicBezTo>
                          <a:pt x="8" y="29"/>
                          <a:pt x="8" y="29"/>
                          <a:pt x="8" y="29"/>
                        </a:cubicBezTo>
                        <a:cubicBezTo>
                          <a:pt x="0" y="29"/>
                          <a:pt x="0" y="29"/>
                          <a:pt x="0" y="29"/>
                        </a:cubicBezTo>
                        <a:cubicBezTo>
                          <a:pt x="0" y="33"/>
                          <a:pt x="0" y="33"/>
                          <a:pt x="0" y="33"/>
                        </a:cubicBezTo>
                        <a:cubicBezTo>
                          <a:pt x="9" y="33"/>
                          <a:pt x="9" y="33"/>
                          <a:pt x="9" y="33"/>
                        </a:cubicBezTo>
                        <a:cubicBezTo>
                          <a:pt x="10" y="33"/>
                          <a:pt x="11" y="32"/>
                          <a:pt x="11" y="31"/>
                        </a:cubicBezTo>
                        <a:cubicBezTo>
                          <a:pt x="11" y="24"/>
                          <a:pt x="11" y="24"/>
                          <a:pt x="11" y="24"/>
                        </a:cubicBezTo>
                        <a:cubicBezTo>
                          <a:pt x="12" y="24"/>
                          <a:pt x="13" y="24"/>
                          <a:pt x="13" y="23"/>
                        </a:cubicBezTo>
                        <a:cubicBezTo>
                          <a:pt x="18" y="28"/>
                          <a:pt x="18" y="28"/>
                          <a:pt x="18" y="28"/>
                        </a:cubicBezTo>
                        <a:cubicBezTo>
                          <a:pt x="19" y="29"/>
                          <a:pt x="20" y="29"/>
                          <a:pt x="21" y="28"/>
                        </a:cubicBezTo>
                        <a:cubicBezTo>
                          <a:pt x="28" y="20"/>
                          <a:pt x="28" y="20"/>
                          <a:pt x="28" y="20"/>
                        </a:cubicBezTo>
                        <a:cubicBezTo>
                          <a:pt x="29" y="20"/>
                          <a:pt x="29" y="18"/>
                          <a:pt x="28" y="18"/>
                        </a:cubicBezTo>
                        <a:cubicBezTo>
                          <a:pt x="24" y="13"/>
                          <a:pt x="24" y="13"/>
                          <a:pt x="24" y="13"/>
                        </a:cubicBezTo>
                        <a:cubicBezTo>
                          <a:pt x="24" y="12"/>
                          <a:pt x="24" y="11"/>
                          <a:pt x="25" y="11"/>
                        </a:cubicBezTo>
                        <a:cubicBezTo>
                          <a:pt x="31" y="11"/>
                          <a:pt x="31" y="11"/>
                          <a:pt x="31" y="11"/>
                        </a:cubicBezTo>
                        <a:cubicBezTo>
                          <a:pt x="32" y="11"/>
                          <a:pt x="33" y="10"/>
                          <a:pt x="33" y="9"/>
                        </a:cubicBezTo>
                        <a:cubicBezTo>
                          <a:pt x="33" y="0"/>
                          <a:pt x="33" y="0"/>
                          <a:pt x="33" y="0"/>
                        </a:cubicBezTo>
                        <a:cubicBezTo>
                          <a:pt x="29" y="0"/>
                          <a:pt x="29" y="0"/>
                          <a:pt x="29" y="0"/>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0" name="Google Shape;230;p16"/>
                  <p:cNvSpPr/>
                  <p:nvPr/>
                </p:nvSpPr>
                <p:spPr>
                  <a:xfrm>
                    <a:off x="8958225" y="4507684"/>
                    <a:ext cx="161925" cy="163512"/>
                  </a:xfrm>
                  <a:custGeom>
                    <a:avLst/>
                    <a:gdLst/>
                    <a:ahLst/>
                    <a:cxnLst/>
                    <a:rect l="l" t="t" r="r" b="b"/>
                    <a:pathLst>
                      <a:path w="58" h="59" extrusionOk="0">
                        <a:moveTo>
                          <a:pt x="57" y="8"/>
                        </a:moveTo>
                        <a:cubicBezTo>
                          <a:pt x="57" y="7"/>
                          <a:pt x="55" y="7"/>
                          <a:pt x="55" y="7"/>
                        </a:cubicBezTo>
                        <a:cubicBezTo>
                          <a:pt x="54" y="7"/>
                          <a:pt x="54" y="7"/>
                          <a:pt x="54" y="7"/>
                        </a:cubicBezTo>
                        <a:cubicBezTo>
                          <a:pt x="49" y="12"/>
                          <a:pt x="49" y="12"/>
                          <a:pt x="49" y="12"/>
                        </a:cubicBezTo>
                        <a:cubicBezTo>
                          <a:pt x="46" y="9"/>
                          <a:pt x="46" y="9"/>
                          <a:pt x="46" y="9"/>
                        </a:cubicBezTo>
                        <a:cubicBezTo>
                          <a:pt x="51" y="4"/>
                          <a:pt x="51" y="4"/>
                          <a:pt x="51" y="4"/>
                        </a:cubicBezTo>
                        <a:cubicBezTo>
                          <a:pt x="52" y="4"/>
                          <a:pt x="52" y="3"/>
                          <a:pt x="51" y="2"/>
                        </a:cubicBezTo>
                        <a:cubicBezTo>
                          <a:pt x="51" y="2"/>
                          <a:pt x="51" y="2"/>
                          <a:pt x="51" y="1"/>
                        </a:cubicBezTo>
                        <a:cubicBezTo>
                          <a:pt x="49" y="1"/>
                          <a:pt x="47" y="0"/>
                          <a:pt x="45" y="0"/>
                        </a:cubicBezTo>
                        <a:cubicBezTo>
                          <a:pt x="38" y="0"/>
                          <a:pt x="33" y="6"/>
                          <a:pt x="33" y="13"/>
                        </a:cubicBezTo>
                        <a:cubicBezTo>
                          <a:pt x="33" y="14"/>
                          <a:pt x="33" y="15"/>
                          <a:pt x="33" y="15"/>
                        </a:cubicBezTo>
                        <a:cubicBezTo>
                          <a:pt x="31" y="17"/>
                          <a:pt x="31" y="17"/>
                          <a:pt x="31" y="17"/>
                        </a:cubicBezTo>
                        <a:cubicBezTo>
                          <a:pt x="30" y="17"/>
                          <a:pt x="30" y="17"/>
                          <a:pt x="29" y="17"/>
                        </a:cubicBezTo>
                        <a:cubicBezTo>
                          <a:pt x="22" y="17"/>
                          <a:pt x="16" y="22"/>
                          <a:pt x="16" y="29"/>
                        </a:cubicBezTo>
                        <a:cubicBezTo>
                          <a:pt x="16" y="30"/>
                          <a:pt x="16" y="31"/>
                          <a:pt x="16" y="32"/>
                        </a:cubicBezTo>
                        <a:cubicBezTo>
                          <a:pt x="15" y="33"/>
                          <a:pt x="15" y="33"/>
                          <a:pt x="15" y="33"/>
                        </a:cubicBezTo>
                        <a:cubicBezTo>
                          <a:pt x="8" y="32"/>
                          <a:pt x="1" y="37"/>
                          <a:pt x="0" y="44"/>
                        </a:cubicBezTo>
                        <a:cubicBezTo>
                          <a:pt x="0" y="44"/>
                          <a:pt x="0" y="45"/>
                          <a:pt x="0" y="46"/>
                        </a:cubicBezTo>
                        <a:cubicBezTo>
                          <a:pt x="0" y="48"/>
                          <a:pt x="0" y="49"/>
                          <a:pt x="1" y="51"/>
                        </a:cubicBezTo>
                        <a:cubicBezTo>
                          <a:pt x="1" y="52"/>
                          <a:pt x="2" y="52"/>
                          <a:pt x="3" y="52"/>
                        </a:cubicBezTo>
                        <a:cubicBezTo>
                          <a:pt x="4" y="52"/>
                          <a:pt x="4" y="52"/>
                          <a:pt x="4" y="52"/>
                        </a:cubicBezTo>
                        <a:cubicBezTo>
                          <a:pt x="9" y="47"/>
                          <a:pt x="9" y="47"/>
                          <a:pt x="9" y="47"/>
                        </a:cubicBezTo>
                        <a:cubicBezTo>
                          <a:pt x="12" y="50"/>
                          <a:pt x="12" y="50"/>
                          <a:pt x="12" y="50"/>
                        </a:cubicBezTo>
                        <a:cubicBezTo>
                          <a:pt x="7" y="55"/>
                          <a:pt x="7" y="55"/>
                          <a:pt x="7" y="55"/>
                        </a:cubicBezTo>
                        <a:cubicBezTo>
                          <a:pt x="6" y="55"/>
                          <a:pt x="6" y="56"/>
                          <a:pt x="7" y="57"/>
                        </a:cubicBezTo>
                        <a:cubicBezTo>
                          <a:pt x="7" y="57"/>
                          <a:pt x="7" y="57"/>
                          <a:pt x="7" y="58"/>
                        </a:cubicBezTo>
                        <a:cubicBezTo>
                          <a:pt x="9" y="58"/>
                          <a:pt x="11" y="59"/>
                          <a:pt x="13" y="59"/>
                        </a:cubicBezTo>
                        <a:cubicBezTo>
                          <a:pt x="20" y="59"/>
                          <a:pt x="25" y="53"/>
                          <a:pt x="25" y="46"/>
                        </a:cubicBezTo>
                        <a:cubicBezTo>
                          <a:pt x="25" y="45"/>
                          <a:pt x="25" y="44"/>
                          <a:pt x="25" y="44"/>
                        </a:cubicBezTo>
                        <a:cubicBezTo>
                          <a:pt x="27" y="42"/>
                          <a:pt x="27" y="42"/>
                          <a:pt x="27" y="42"/>
                        </a:cubicBezTo>
                        <a:cubicBezTo>
                          <a:pt x="27" y="42"/>
                          <a:pt x="28" y="42"/>
                          <a:pt x="29" y="42"/>
                        </a:cubicBezTo>
                        <a:cubicBezTo>
                          <a:pt x="36" y="42"/>
                          <a:pt x="42" y="37"/>
                          <a:pt x="42" y="29"/>
                        </a:cubicBezTo>
                        <a:cubicBezTo>
                          <a:pt x="42" y="29"/>
                          <a:pt x="42" y="28"/>
                          <a:pt x="41" y="27"/>
                        </a:cubicBezTo>
                        <a:cubicBezTo>
                          <a:pt x="43" y="26"/>
                          <a:pt x="43" y="26"/>
                          <a:pt x="43" y="26"/>
                        </a:cubicBezTo>
                        <a:cubicBezTo>
                          <a:pt x="50" y="27"/>
                          <a:pt x="57" y="22"/>
                          <a:pt x="58" y="15"/>
                        </a:cubicBezTo>
                        <a:cubicBezTo>
                          <a:pt x="58" y="15"/>
                          <a:pt x="58" y="14"/>
                          <a:pt x="58" y="13"/>
                        </a:cubicBezTo>
                        <a:cubicBezTo>
                          <a:pt x="58" y="11"/>
                          <a:pt x="58" y="9"/>
                          <a:pt x="57" y="8"/>
                        </a:cubicBezTo>
                        <a:close/>
                        <a:moveTo>
                          <a:pt x="28" y="20"/>
                        </a:moveTo>
                        <a:cubicBezTo>
                          <a:pt x="28" y="20"/>
                          <a:pt x="28" y="20"/>
                          <a:pt x="28" y="20"/>
                        </a:cubicBezTo>
                        <a:cubicBezTo>
                          <a:pt x="20" y="28"/>
                          <a:pt x="20" y="28"/>
                          <a:pt x="20" y="28"/>
                        </a:cubicBezTo>
                        <a:cubicBezTo>
                          <a:pt x="21" y="24"/>
                          <a:pt x="24" y="21"/>
                          <a:pt x="28" y="20"/>
                        </a:cubicBezTo>
                        <a:close/>
                        <a:moveTo>
                          <a:pt x="30" y="39"/>
                        </a:moveTo>
                        <a:cubicBezTo>
                          <a:pt x="38" y="31"/>
                          <a:pt x="38" y="31"/>
                          <a:pt x="38" y="31"/>
                        </a:cubicBezTo>
                        <a:cubicBezTo>
                          <a:pt x="37" y="35"/>
                          <a:pt x="34" y="38"/>
                          <a:pt x="30" y="39"/>
                        </a:cubicBezTo>
                        <a:close/>
                        <a:moveTo>
                          <a:pt x="45" y="22"/>
                        </a:moveTo>
                        <a:cubicBezTo>
                          <a:pt x="45" y="22"/>
                          <a:pt x="44" y="22"/>
                          <a:pt x="43" y="22"/>
                        </a:cubicBezTo>
                        <a:cubicBezTo>
                          <a:pt x="42" y="22"/>
                          <a:pt x="42" y="22"/>
                          <a:pt x="41" y="22"/>
                        </a:cubicBezTo>
                        <a:cubicBezTo>
                          <a:pt x="38" y="25"/>
                          <a:pt x="38" y="25"/>
                          <a:pt x="38" y="25"/>
                        </a:cubicBezTo>
                        <a:cubicBezTo>
                          <a:pt x="25" y="39"/>
                          <a:pt x="25" y="39"/>
                          <a:pt x="25" y="39"/>
                        </a:cubicBezTo>
                        <a:cubicBezTo>
                          <a:pt x="22" y="42"/>
                          <a:pt x="22" y="42"/>
                          <a:pt x="22" y="42"/>
                        </a:cubicBezTo>
                        <a:cubicBezTo>
                          <a:pt x="21" y="42"/>
                          <a:pt x="21" y="43"/>
                          <a:pt x="21" y="44"/>
                        </a:cubicBezTo>
                        <a:cubicBezTo>
                          <a:pt x="23" y="48"/>
                          <a:pt x="20" y="53"/>
                          <a:pt x="15" y="55"/>
                        </a:cubicBezTo>
                        <a:cubicBezTo>
                          <a:pt x="14" y="55"/>
                          <a:pt x="13" y="55"/>
                          <a:pt x="13" y="55"/>
                        </a:cubicBezTo>
                        <a:cubicBezTo>
                          <a:pt x="12" y="55"/>
                          <a:pt x="12" y="55"/>
                          <a:pt x="12" y="55"/>
                        </a:cubicBezTo>
                        <a:cubicBezTo>
                          <a:pt x="16" y="51"/>
                          <a:pt x="16" y="51"/>
                          <a:pt x="16" y="51"/>
                        </a:cubicBezTo>
                        <a:cubicBezTo>
                          <a:pt x="16" y="50"/>
                          <a:pt x="16" y="49"/>
                          <a:pt x="16" y="48"/>
                        </a:cubicBezTo>
                        <a:cubicBezTo>
                          <a:pt x="10" y="43"/>
                          <a:pt x="10" y="43"/>
                          <a:pt x="10" y="43"/>
                        </a:cubicBezTo>
                        <a:cubicBezTo>
                          <a:pt x="10" y="42"/>
                          <a:pt x="8" y="42"/>
                          <a:pt x="8" y="43"/>
                        </a:cubicBezTo>
                        <a:cubicBezTo>
                          <a:pt x="4" y="47"/>
                          <a:pt x="4" y="47"/>
                          <a:pt x="4" y="47"/>
                        </a:cubicBezTo>
                        <a:cubicBezTo>
                          <a:pt x="3" y="47"/>
                          <a:pt x="3" y="46"/>
                          <a:pt x="3" y="46"/>
                        </a:cubicBezTo>
                        <a:cubicBezTo>
                          <a:pt x="3" y="41"/>
                          <a:pt x="8" y="37"/>
                          <a:pt x="13" y="37"/>
                        </a:cubicBezTo>
                        <a:cubicBezTo>
                          <a:pt x="13" y="37"/>
                          <a:pt x="14" y="37"/>
                          <a:pt x="15" y="37"/>
                        </a:cubicBezTo>
                        <a:cubicBezTo>
                          <a:pt x="16" y="37"/>
                          <a:pt x="16" y="37"/>
                          <a:pt x="17" y="37"/>
                        </a:cubicBezTo>
                        <a:cubicBezTo>
                          <a:pt x="20" y="34"/>
                          <a:pt x="20" y="34"/>
                          <a:pt x="20" y="34"/>
                        </a:cubicBezTo>
                        <a:cubicBezTo>
                          <a:pt x="33" y="20"/>
                          <a:pt x="33" y="20"/>
                          <a:pt x="33" y="20"/>
                        </a:cubicBezTo>
                        <a:cubicBezTo>
                          <a:pt x="36" y="17"/>
                          <a:pt x="36" y="17"/>
                          <a:pt x="36" y="17"/>
                        </a:cubicBezTo>
                        <a:cubicBezTo>
                          <a:pt x="37" y="17"/>
                          <a:pt x="37" y="16"/>
                          <a:pt x="37" y="15"/>
                        </a:cubicBezTo>
                        <a:cubicBezTo>
                          <a:pt x="35" y="11"/>
                          <a:pt x="38" y="6"/>
                          <a:pt x="43" y="4"/>
                        </a:cubicBezTo>
                        <a:cubicBezTo>
                          <a:pt x="44" y="4"/>
                          <a:pt x="45" y="4"/>
                          <a:pt x="45" y="4"/>
                        </a:cubicBezTo>
                        <a:cubicBezTo>
                          <a:pt x="46" y="4"/>
                          <a:pt x="46" y="4"/>
                          <a:pt x="46" y="4"/>
                        </a:cubicBezTo>
                        <a:cubicBezTo>
                          <a:pt x="42" y="8"/>
                          <a:pt x="42" y="8"/>
                          <a:pt x="42" y="8"/>
                        </a:cubicBezTo>
                        <a:cubicBezTo>
                          <a:pt x="42" y="9"/>
                          <a:pt x="42" y="10"/>
                          <a:pt x="42" y="11"/>
                        </a:cubicBezTo>
                        <a:cubicBezTo>
                          <a:pt x="48" y="16"/>
                          <a:pt x="48" y="16"/>
                          <a:pt x="48" y="16"/>
                        </a:cubicBezTo>
                        <a:cubicBezTo>
                          <a:pt x="48" y="17"/>
                          <a:pt x="50" y="17"/>
                          <a:pt x="50" y="16"/>
                        </a:cubicBezTo>
                        <a:cubicBezTo>
                          <a:pt x="54" y="12"/>
                          <a:pt x="54" y="12"/>
                          <a:pt x="54" y="12"/>
                        </a:cubicBezTo>
                        <a:cubicBezTo>
                          <a:pt x="54" y="12"/>
                          <a:pt x="54" y="13"/>
                          <a:pt x="54" y="13"/>
                        </a:cubicBezTo>
                        <a:cubicBezTo>
                          <a:pt x="54" y="18"/>
                          <a:pt x="50" y="22"/>
                          <a:pt x="45" y="22"/>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1" name="Google Shape;231;p16"/>
                  <p:cNvSpPr/>
                  <p:nvPr/>
                </p:nvSpPr>
                <p:spPr>
                  <a:xfrm>
                    <a:off x="8905822" y="4507684"/>
                    <a:ext cx="61913" cy="33338"/>
                  </a:xfrm>
                  <a:custGeom>
                    <a:avLst/>
                    <a:gdLst/>
                    <a:ahLst/>
                    <a:cxnLst/>
                    <a:rect l="l" t="t" r="r" b="b"/>
                    <a:pathLst>
                      <a:path w="22" h="12" extrusionOk="0">
                        <a:moveTo>
                          <a:pt x="18" y="5"/>
                        </a:moveTo>
                        <a:cubicBezTo>
                          <a:pt x="18" y="4"/>
                          <a:pt x="17" y="4"/>
                          <a:pt x="17" y="4"/>
                        </a:cubicBezTo>
                        <a:cubicBezTo>
                          <a:pt x="11" y="4"/>
                          <a:pt x="11" y="4"/>
                          <a:pt x="11" y="4"/>
                        </a:cubicBezTo>
                        <a:cubicBezTo>
                          <a:pt x="10" y="1"/>
                          <a:pt x="7" y="0"/>
                          <a:pt x="4" y="1"/>
                        </a:cubicBezTo>
                        <a:cubicBezTo>
                          <a:pt x="1" y="2"/>
                          <a:pt x="0" y="5"/>
                          <a:pt x="1" y="8"/>
                        </a:cubicBezTo>
                        <a:cubicBezTo>
                          <a:pt x="2" y="10"/>
                          <a:pt x="5" y="12"/>
                          <a:pt x="8" y="11"/>
                        </a:cubicBezTo>
                        <a:cubicBezTo>
                          <a:pt x="9" y="10"/>
                          <a:pt x="11" y="9"/>
                          <a:pt x="11" y="8"/>
                        </a:cubicBezTo>
                        <a:cubicBezTo>
                          <a:pt x="16" y="8"/>
                          <a:pt x="16" y="8"/>
                          <a:pt x="16" y="8"/>
                        </a:cubicBezTo>
                        <a:cubicBezTo>
                          <a:pt x="19" y="11"/>
                          <a:pt x="19" y="11"/>
                          <a:pt x="19" y="11"/>
                        </a:cubicBezTo>
                        <a:cubicBezTo>
                          <a:pt x="22" y="8"/>
                          <a:pt x="22" y="8"/>
                          <a:pt x="22" y="8"/>
                        </a:cubicBezTo>
                        <a:lnTo>
                          <a:pt x="18" y="5"/>
                        </a:ln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2" name="Google Shape;232;p16"/>
                  <p:cNvSpPr/>
                  <p:nvPr/>
                </p:nvSpPr>
                <p:spPr>
                  <a:xfrm>
                    <a:off x="8908997" y="4560072"/>
                    <a:ext cx="38100" cy="26988"/>
                  </a:xfrm>
                  <a:custGeom>
                    <a:avLst/>
                    <a:gdLst/>
                    <a:ahLst/>
                    <a:cxnLst/>
                    <a:rect l="l" t="t" r="r" b="b"/>
                    <a:pathLst>
                      <a:path w="14" h="10" extrusionOk="0">
                        <a:moveTo>
                          <a:pt x="10" y="3"/>
                        </a:moveTo>
                        <a:cubicBezTo>
                          <a:pt x="9" y="1"/>
                          <a:pt x="7" y="0"/>
                          <a:pt x="5" y="0"/>
                        </a:cubicBezTo>
                        <a:cubicBezTo>
                          <a:pt x="2" y="0"/>
                          <a:pt x="0" y="2"/>
                          <a:pt x="0" y="5"/>
                        </a:cubicBezTo>
                        <a:cubicBezTo>
                          <a:pt x="0" y="8"/>
                          <a:pt x="2" y="10"/>
                          <a:pt x="5" y="10"/>
                        </a:cubicBezTo>
                        <a:cubicBezTo>
                          <a:pt x="7" y="10"/>
                          <a:pt x="9" y="9"/>
                          <a:pt x="10" y="7"/>
                        </a:cubicBezTo>
                        <a:cubicBezTo>
                          <a:pt x="14" y="7"/>
                          <a:pt x="14" y="7"/>
                          <a:pt x="14" y="7"/>
                        </a:cubicBezTo>
                        <a:cubicBezTo>
                          <a:pt x="14" y="3"/>
                          <a:pt x="14" y="3"/>
                          <a:pt x="14" y="3"/>
                        </a:cubicBezTo>
                        <a:cubicBezTo>
                          <a:pt x="10" y="3"/>
                          <a:pt x="10" y="3"/>
                          <a:pt x="10" y="3"/>
                        </a:cubicBezTo>
                        <a:close/>
                        <a:moveTo>
                          <a:pt x="5" y="7"/>
                        </a:moveTo>
                        <a:cubicBezTo>
                          <a:pt x="4" y="7"/>
                          <a:pt x="3" y="6"/>
                          <a:pt x="3" y="5"/>
                        </a:cubicBezTo>
                        <a:cubicBezTo>
                          <a:pt x="3" y="4"/>
                          <a:pt x="4" y="3"/>
                          <a:pt x="5" y="3"/>
                        </a:cubicBezTo>
                        <a:cubicBezTo>
                          <a:pt x="6" y="3"/>
                          <a:pt x="7" y="4"/>
                          <a:pt x="7" y="5"/>
                        </a:cubicBezTo>
                        <a:cubicBezTo>
                          <a:pt x="7" y="6"/>
                          <a:pt x="6" y="7"/>
                          <a:pt x="5" y="7"/>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3" name="Google Shape;233;p16"/>
                  <p:cNvSpPr/>
                  <p:nvPr/>
                </p:nvSpPr>
                <p:spPr>
                  <a:xfrm>
                    <a:off x="8908994" y="4610872"/>
                    <a:ext cx="38100" cy="60325"/>
                  </a:xfrm>
                  <a:custGeom>
                    <a:avLst/>
                    <a:gdLst/>
                    <a:ahLst/>
                    <a:cxnLst/>
                    <a:rect l="l" t="t" r="r" b="b"/>
                    <a:pathLst>
                      <a:path w="14" h="22" extrusionOk="0">
                        <a:moveTo>
                          <a:pt x="11" y="0"/>
                        </a:moveTo>
                        <a:cubicBezTo>
                          <a:pt x="11" y="8"/>
                          <a:pt x="11" y="8"/>
                          <a:pt x="11" y="8"/>
                        </a:cubicBezTo>
                        <a:cubicBezTo>
                          <a:pt x="7" y="11"/>
                          <a:pt x="7" y="11"/>
                          <a:pt x="7" y="11"/>
                        </a:cubicBezTo>
                        <a:cubicBezTo>
                          <a:pt x="7" y="11"/>
                          <a:pt x="6" y="11"/>
                          <a:pt x="5" y="11"/>
                        </a:cubicBezTo>
                        <a:cubicBezTo>
                          <a:pt x="2" y="11"/>
                          <a:pt x="0" y="13"/>
                          <a:pt x="0" y="16"/>
                        </a:cubicBezTo>
                        <a:cubicBezTo>
                          <a:pt x="0" y="19"/>
                          <a:pt x="2" y="22"/>
                          <a:pt x="5" y="22"/>
                        </a:cubicBezTo>
                        <a:cubicBezTo>
                          <a:pt x="8" y="22"/>
                          <a:pt x="11" y="19"/>
                          <a:pt x="11" y="16"/>
                        </a:cubicBezTo>
                        <a:cubicBezTo>
                          <a:pt x="11" y="15"/>
                          <a:pt x="10" y="15"/>
                          <a:pt x="10" y="14"/>
                        </a:cubicBezTo>
                        <a:cubicBezTo>
                          <a:pt x="14" y="10"/>
                          <a:pt x="14" y="10"/>
                          <a:pt x="14" y="10"/>
                        </a:cubicBezTo>
                        <a:cubicBezTo>
                          <a:pt x="14" y="10"/>
                          <a:pt x="14" y="9"/>
                          <a:pt x="14" y="9"/>
                        </a:cubicBezTo>
                        <a:cubicBezTo>
                          <a:pt x="14" y="0"/>
                          <a:pt x="14" y="0"/>
                          <a:pt x="14" y="0"/>
                        </a:cubicBezTo>
                        <a:lnTo>
                          <a:pt x="11" y="0"/>
                        </a:lnTo>
                        <a:close/>
                        <a:moveTo>
                          <a:pt x="5" y="18"/>
                        </a:moveTo>
                        <a:cubicBezTo>
                          <a:pt x="4" y="18"/>
                          <a:pt x="3" y="17"/>
                          <a:pt x="3" y="16"/>
                        </a:cubicBezTo>
                        <a:cubicBezTo>
                          <a:pt x="3" y="15"/>
                          <a:pt x="4" y="14"/>
                          <a:pt x="5" y="14"/>
                        </a:cubicBezTo>
                        <a:cubicBezTo>
                          <a:pt x="6" y="14"/>
                          <a:pt x="7" y="15"/>
                          <a:pt x="7" y="16"/>
                        </a:cubicBezTo>
                        <a:cubicBezTo>
                          <a:pt x="7" y="17"/>
                          <a:pt x="6" y="18"/>
                          <a:pt x="5" y="18"/>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4" name="Google Shape;234;p16"/>
                  <p:cNvSpPr/>
                  <p:nvPr/>
                </p:nvSpPr>
                <p:spPr>
                  <a:xfrm>
                    <a:off x="9131303" y="4504500"/>
                    <a:ext cx="42863" cy="49213"/>
                  </a:xfrm>
                  <a:custGeom>
                    <a:avLst/>
                    <a:gdLst/>
                    <a:ahLst/>
                    <a:cxnLst/>
                    <a:rect l="l" t="t" r="r" b="b"/>
                    <a:pathLst>
                      <a:path w="15" h="18" extrusionOk="0">
                        <a:moveTo>
                          <a:pt x="14" y="3"/>
                        </a:moveTo>
                        <a:cubicBezTo>
                          <a:pt x="13" y="1"/>
                          <a:pt x="11" y="0"/>
                          <a:pt x="9" y="0"/>
                        </a:cubicBezTo>
                        <a:cubicBezTo>
                          <a:pt x="6" y="0"/>
                          <a:pt x="3" y="2"/>
                          <a:pt x="3" y="5"/>
                        </a:cubicBezTo>
                        <a:cubicBezTo>
                          <a:pt x="3" y="7"/>
                          <a:pt x="5" y="9"/>
                          <a:pt x="7" y="10"/>
                        </a:cubicBezTo>
                        <a:cubicBezTo>
                          <a:pt x="7" y="14"/>
                          <a:pt x="7" y="14"/>
                          <a:pt x="7" y="14"/>
                        </a:cubicBezTo>
                        <a:cubicBezTo>
                          <a:pt x="0" y="14"/>
                          <a:pt x="0" y="14"/>
                          <a:pt x="0" y="14"/>
                        </a:cubicBezTo>
                        <a:cubicBezTo>
                          <a:pt x="0" y="18"/>
                          <a:pt x="0" y="18"/>
                          <a:pt x="0" y="18"/>
                        </a:cubicBezTo>
                        <a:cubicBezTo>
                          <a:pt x="9" y="18"/>
                          <a:pt x="9" y="18"/>
                          <a:pt x="9" y="18"/>
                        </a:cubicBezTo>
                        <a:cubicBezTo>
                          <a:pt x="10" y="18"/>
                          <a:pt x="11" y="17"/>
                          <a:pt x="11" y="16"/>
                        </a:cubicBezTo>
                        <a:cubicBezTo>
                          <a:pt x="11" y="10"/>
                          <a:pt x="11" y="10"/>
                          <a:pt x="11" y="10"/>
                        </a:cubicBezTo>
                        <a:cubicBezTo>
                          <a:pt x="14" y="9"/>
                          <a:pt x="15" y="6"/>
                          <a:pt x="14" y="3"/>
                        </a:cubicBezTo>
                        <a:close/>
                        <a:moveTo>
                          <a:pt x="9" y="7"/>
                        </a:moveTo>
                        <a:cubicBezTo>
                          <a:pt x="8" y="7"/>
                          <a:pt x="7" y="6"/>
                          <a:pt x="7" y="5"/>
                        </a:cubicBezTo>
                        <a:cubicBezTo>
                          <a:pt x="7" y="4"/>
                          <a:pt x="8" y="3"/>
                          <a:pt x="9" y="3"/>
                        </a:cubicBezTo>
                        <a:cubicBezTo>
                          <a:pt x="10" y="3"/>
                          <a:pt x="11" y="4"/>
                          <a:pt x="11" y="5"/>
                        </a:cubicBezTo>
                        <a:cubicBezTo>
                          <a:pt x="11" y="6"/>
                          <a:pt x="10" y="7"/>
                          <a:pt x="9" y="7"/>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5" name="Google Shape;235;p16"/>
                  <p:cNvSpPr/>
                  <p:nvPr/>
                </p:nvSpPr>
                <p:spPr>
                  <a:xfrm>
                    <a:off x="9109022" y="4637859"/>
                    <a:ext cx="65088" cy="33338"/>
                  </a:xfrm>
                  <a:custGeom>
                    <a:avLst/>
                    <a:gdLst/>
                    <a:ahLst/>
                    <a:cxnLst/>
                    <a:rect l="l" t="t" r="r" b="b"/>
                    <a:pathLst>
                      <a:path w="23" h="12" extrusionOk="0">
                        <a:moveTo>
                          <a:pt x="22" y="4"/>
                        </a:moveTo>
                        <a:cubicBezTo>
                          <a:pt x="21" y="2"/>
                          <a:pt x="19" y="1"/>
                          <a:pt x="17" y="1"/>
                        </a:cubicBezTo>
                        <a:cubicBezTo>
                          <a:pt x="15" y="1"/>
                          <a:pt x="13" y="2"/>
                          <a:pt x="12" y="4"/>
                        </a:cubicBezTo>
                        <a:cubicBezTo>
                          <a:pt x="7" y="4"/>
                          <a:pt x="7" y="4"/>
                          <a:pt x="7" y="4"/>
                        </a:cubicBezTo>
                        <a:cubicBezTo>
                          <a:pt x="3" y="0"/>
                          <a:pt x="3" y="0"/>
                          <a:pt x="3" y="0"/>
                        </a:cubicBezTo>
                        <a:cubicBezTo>
                          <a:pt x="0" y="3"/>
                          <a:pt x="0" y="3"/>
                          <a:pt x="0" y="3"/>
                        </a:cubicBezTo>
                        <a:cubicBezTo>
                          <a:pt x="5" y="7"/>
                          <a:pt x="5" y="7"/>
                          <a:pt x="5" y="7"/>
                        </a:cubicBezTo>
                        <a:cubicBezTo>
                          <a:pt x="5" y="8"/>
                          <a:pt x="5" y="8"/>
                          <a:pt x="6" y="8"/>
                        </a:cubicBezTo>
                        <a:cubicBezTo>
                          <a:pt x="12" y="8"/>
                          <a:pt x="12" y="8"/>
                          <a:pt x="12" y="8"/>
                        </a:cubicBezTo>
                        <a:cubicBezTo>
                          <a:pt x="13" y="11"/>
                          <a:pt x="16" y="12"/>
                          <a:pt x="19" y="11"/>
                        </a:cubicBezTo>
                        <a:cubicBezTo>
                          <a:pt x="22" y="10"/>
                          <a:pt x="23" y="7"/>
                          <a:pt x="22" y="4"/>
                        </a:cubicBezTo>
                        <a:close/>
                        <a:moveTo>
                          <a:pt x="17" y="8"/>
                        </a:moveTo>
                        <a:cubicBezTo>
                          <a:pt x="16" y="8"/>
                          <a:pt x="15" y="7"/>
                          <a:pt x="15" y="6"/>
                        </a:cubicBezTo>
                        <a:cubicBezTo>
                          <a:pt x="15" y="5"/>
                          <a:pt x="16" y="4"/>
                          <a:pt x="17" y="4"/>
                        </a:cubicBezTo>
                        <a:cubicBezTo>
                          <a:pt x="18" y="4"/>
                          <a:pt x="19" y="5"/>
                          <a:pt x="19" y="6"/>
                        </a:cubicBezTo>
                        <a:cubicBezTo>
                          <a:pt x="19" y="7"/>
                          <a:pt x="18" y="8"/>
                          <a:pt x="17" y="8"/>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6" name="Google Shape;236;p16"/>
                  <p:cNvSpPr/>
                  <p:nvPr/>
                </p:nvSpPr>
                <p:spPr>
                  <a:xfrm>
                    <a:off x="9140825" y="4574381"/>
                    <a:ext cx="33338" cy="55563"/>
                  </a:xfrm>
                  <a:custGeom>
                    <a:avLst/>
                    <a:gdLst/>
                    <a:ahLst/>
                    <a:cxnLst/>
                    <a:rect l="l" t="t" r="r" b="b"/>
                    <a:pathLst>
                      <a:path w="12" h="20" extrusionOk="0">
                        <a:moveTo>
                          <a:pt x="11" y="4"/>
                        </a:moveTo>
                        <a:cubicBezTo>
                          <a:pt x="10" y="1"/>
                          <a:pt x="8" y="0"/>
                          <a:pt x="6" y="0"/>
                        </a:cubicBezTo>
                        <a:cubicBezTo>
                          <a:pt x="3" y="0"/>
                          <a:pt x="0" y="2"/>
                          <a:pt x="0" y="5"/>
                        </a:cubicBezTo>
                        <a:cubicBezTo>
                          <a:pt x="0" y="8"/>
                          <a:pt x="2" y="10"/>
                          <a:pt x="4" y="11"/>
                        </a:cubicBezTo>
                        <a:cubicBezTo>
                          <a:pt x="4" y="14"/>
                          <a:pt x="4" y="14"/>
                          <a:pt x="4" y="14"/>
                        </a:cubicBezTo>
                        <a:cubicBezTo>
                          <a:pt x="0" y="18"/>
                          <a:pt x="0" y="18"/>
                          <a:pt x="0" y="18"/>
                        </a:cubicBezTo>
                        <a:cubicBezTo>
                          <a:pt x="3" y="20"/>
                          <a:pt x="3" y="20"/>
                          <a:pt x="3" y="20"/>
                        </a:cubicBezTo>
                        <a:cubicBezTo>
                          <a:pt x="7" y="16"/>
                          <a:pt x="7" y="16"/>
                          <a:pt x="7" y="16"/>
                        </a:cubicBezTo>
                        <a:cubicBezTo>
                          <a:pt x="8" y="16"/>
                          <a:pt x="8" y="15"/>
                          <a:pt x="8" y="15"/>
                        </a:cubicBezTo>
                        <a:cubicBezTo>
                          <a:pt x="8" y="11"/>
                          <a:pt x="8" y="11"/>
                          <a:pt x="8" y="11"/>
                        </a:cubicBezTo>
                        <a:cubicBezTo>
                          <a:pt x="11" y="10"/>
                          <a:pt x="12" y="6"/>
                          <a:pt x="11" y="4"/>
                        </a:cubicBezTo>
                        <a:close/>
                        <a:moveTo>
                          <a:pt x="6" y="7"/>
                        </a:moveTo>
                        <a:cubicBezTo>
                          <a:pt x="5" y="7"/>
                          <a:pt x="4" y="6"/>
                          <a:pt x="4" y="5"/>
                        </a:cubicBezTo>
                        <a:cubicBezTo>
                          <a:pt x="4" y="4"/>
                          <a:pt x="5" y="4"/>
                          <a:pt x="6" y="4"/>
                        </a:cubicBezTo>
                        <a:cubicBezTo>
                          <a:pt x="7" y="4"/>
                          <a:pt x="8" y="4"/>
                          <a:pt x="8" y="5"/>
                        </a:cubicBezTo>
                        <a:cubicBezTo>
                          <a:pt x="8" y="6"/>
                          <a:pt x="7" y="7"/>
                          <a:pt x="6" y="7"/>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grpSp>
              <p:nvGrpSpPr>
                <p:cNvPr id="237" name="Google Shape;237;p16"/>
                <p:cNvGrpSpPr/>
                <p:nvPr/>
              </p:nvGrpSpPr>
              <p:grpSpPr>
                <a:xfrm>
                  <a:off x="7256669" y="2833228"/>
                  <a:ext cx="277375" cy="278691"/>
                  <a:chOff x="7988260" y="2316950"/>
                  <a:chExt cx="317580" cy="319087"/>
                </a:xfrm>
              </p:grpSpPr>
              <p:sp>
                <p:nvSpPr>
                  <p:cNvPr id="238" name="Google Shape;238;p16"/>
                  <p:cNvSpPr/>
                  <p:nvPr/>
                </p:nvSpPr>
                <p:spPr>
                  <a:xfrm>
                    <a:off x="7988260" y="2320125"/>
                    <a:ext cx="315911" cy="315912"/>
                  </a:xfrm>
                  <a:custGeom>
                    <a:avLst/>
                    <a:gdLst/>
                    <a:ahLst/>
                    <a:cxnLst/>
                    <a:rect l="l" t="t" r="r" b="b"/>
                    <a:pathLst>
                      <a:path w="113" h="113" extrusionOk="0">
                        <a:moveTo>
                          <a:pt x="112" y="36"/>
                        </a:moveTo>
                        <a:cubicBezTo>
                          <a:pt x="98" y="32"/>
                          <a:pt x="98" y="32"/>
                          <a:pt x="98" y="32"/>
                        </a:cubicBezTo>
                        <a:cubicBezTo>
                          <a:pt x="98" y="8"/>
                          <a:pt x="98" y="8"/>
                          <a:pt x="98" y="8"/>
                        </a:cubicBezTo>
                        <a:cubicBezTo>
                          <a:pt x="98" y="3"/>
                          <a:pt x="95" y="0"/>
                          <a:pt x="91" y="0"/>
                        </a:cubicBezTo>
                        <a:cubicBezTo>
                          <a:pt x="86" y="0"/>
                          <a:pt x="83" y="3"/>
                          <a:pt x="83" y="8"/>
                        </a:cubicBezTo>
                        <a:cubicBezTo>
                          <a:pt x="83" y="8"/>
                          <a:pt x="83" y="8"/>
                          <a:pt x="83" y="8"/>
                        </a:cubicBezTo>
                        <a:cubicBezTo>
                          <a:pt x="39" y="26"/>
                          <a:pt x="39" y="26"/>
                          <a:pt x="39" y="26"/>
                        </a:cubicBezTo>
                        <a:cubicBezTo>
                          <a:pt x="10" y="26"/>
                          <a:pt x="10" y="26"/>
                          <a:pt x="10" y="26"/>
                        </a:cubicBezTo>
                        <a:cubicBezTo>
                          <a:pt x="9" y="26"/>
                          <a:pt x="8" y="27"/>
                          <a:pt x="8" y="28"/>
                        </a:cubicBezTo>
                        <a:cubicBezTo>
                          <a:pt x="8" y="32"/>
                          <a:pt x="8" y="32"/>
                          <a:pt x="8" y="32"/>
                        </a:cubicBezTo>
                        <a:cubicBezTo>
                          <a:pt x="2" y="32"/>
                          <a:pt x="2" y="32"/>
                          <a:pt x="2" y="32"/>
                        </a:cubicBezTo>
                        <a:cubicBezTo>
                          <a:pt x="1" y="32"/>
                          <a:pt x="0" y="33"/>
                          <a:pt x="0" y="34"/>
                        </a:cubicBezTo>
                        <a:cubicBezTo>
                          <a:pt x="0" y="53"/>
                          <a:pt x="0" y="53"/>
                          <a:pt x="0" y="53"/>
                        </a:cubicBezTo>
                        <a:cubicBezTo>
                          <a:pt x="0" y="54"/>
                          <a:pt x="1" y="54"/>
                          <a:pt x="2" y="54"/>
                        </a:cubicBezTo>
                        <a:cubicBezTo>
                          <a:pt x="8" y="54"/>
                          <a:pt x="8" y="54"/>
                          <a:pt x="8" y="54"/>
                        </a:cubicBezTo>
                        <a:cubicBezTo>
                          <a:pt x="8" y="58"/>
                          <a:pt x="8" y="58"/>
                          <a:pt x="8" y="58"/>
                        </a:cubicBezTo>
                        <a:cubicBezTo>
                          <a:pt x="8" y="59"/>
                          <a:pt x="9" y="60"/>
                          <a:pt x="10" y="60"/>
                        </a:cubicBezTo>
                        <a:cubicBezTo>
                          <a:pt x="16" y="60"/>
                          <a:pt x="16" y="60"/>
                          <a:pt x="16" y="60"/>
                        </a:cubicBezTo>
                        <a:cubicBezTo>
                          <a:pt x="16" y="64"/>
                          <a:pt x="16" y="64"/>
                          <a:pt x="16" y="64"/>
                        </a:cubicBezTo>
                        <a:cubicBezTo>
                          <a:pt x="5" y="71"/>
                          <a:pt x="5" y="71"/>
                          <a:pt x="5" y="71"/>
                        </a:cubicBezTo>
                        <a:cubicBezTo>
                          <a:pt x="0" y="71"/>
                          <a:pt x="0" y="71"/>
                          <a:pt x="0" y="71"/>
                        </a:cubicBezTo>
                        <a:cubicBezTo>
                          <a:pt x="0" y="75"/>
                          <a:pt x="0" y="75"/>
                          <a:pt x="0" y="75"/>
                        </a:cubicBezTo>
                        <a:cubicBezTo>
                          <a:pt x="6" y="75"/>
                          <a:pt x="6" y="75"/>
                          <a:pt x="6" y="75"/>
                        </a:cubicBezTo>
                        <a:cubicBezTo>
                          <a:pt x="6" y="75"/>
                          <a:pt x="7" y="75"/>
                          <a:pt x="7" y="75"/>
                        </a:cubicBezTo>
                        <a:cubicBezTo>
                          <a:pt x="18" y="68"/>
                          <a:pt x="18" y="68"/>
                          <a:pt x="18" y="68"/>
                        </a:cubicBezTo>
                        <a:cubicBezTo>
                          <a:pt x="38" y="68"/>
                          <a:pt x="38" y="68"/>
                          <a:pt x="38" y="68"/>
                        </a:cubicBezTo>
                        <a:cubicBezTo>
                          <a:pt x="37" y="70"/>
                          <a:pt x="35" y="71"/>
                          <a:pt x="32" y="71"/>
                        </a:cubicBezTo>
                        <a:cubicBezTo>
                          <a:pt x="25" y="71"/>
                          <a:pt x="25" y="71"/>
                          <a:pt x="25" y="71"/>
                        </a:cubicBezTo>
                        <a:cubicBezTo>
                          <a:pt x="24" y="71"/>
                          <a:pt x="23" y="72"/>
                          <a:pt x="23" y="73"/>
                        </a:cubicBezTo>
                        <a:cubicBezTo>
                          <a:pt x="23" y="74"/>
                          <a:pt x="24" y="75"/>
                          <a:pt x="25" y="75"/>
                        </a:cubicBezTo>
                        <a:cubicBezTo>
                          <a:pt x="44" y="75"/>
                          <a:pt x="44" y="75"/>
                          <a:pt x="44" y="75"/>
                        </a:cubicBezTo>
                        <a:cubicBezTo>
                          <a:pt x="45" y="75"/>
                          <a:pt x="45" y="76"/>
                          <a:pt x="45" y="77"/>
                        </a:cubicBezTo>
                        <a:cubicBezTo>
                          <a:pt x="45" y="77"/>
                          <a:pt x="45" y="77"/>
                          <a:pt x="45" y="77"/>
                        </a:cubicBezTo>
                        <a:cubicBezTo>
                          <a:pt x="45" y="78"/>
                          <a:pt x="44" y="79"/>
                          <a:pt x="43" y="79"/>
                        </a:cubicBezTo>
                        <a:cubicBezTo>
                          <a:pt x="38" y="79"/>
                          <a:pt x="38" y="79"/>
                          <a:pt x="38" y="79"/>
                        </a:cubicBezTo>
                        <a:cubicBezTo>
                          <a:pt x="37" y="79"/>
                          <a:pt x="36" y="80"/>
                          <a:pt x="36" y="81"/>
                        </a:cubicBezTo>
                        <a:cubicBezTo>
                          <a:pt x="36" y="82"/>
                          <a:pt x="37" y="83"/>
                          <a:pt x="38" y="83"/>
                        </a:cubicBezTo>
                        <a:cubicBezTo>
                          <a:pt x="39" y="83"/>
                          <a:pt x="40" y="83"/>
                          <a:pt x="40" y="85"/>
                        </a:cubicBezTo>
                        <a:cubicBezTo>
                          <a:pt x="40" y="86"/>
                          <a:pt x="39" y="86"/>
                          <a:pt x="38" y="86"/>
                        </a:cubicBezTo>
                        <a:cubicBezTo>
                          <a:pt x="37" y="86"/>
                          <a:pt x="36" y="87"/>
                          <a:pt x="36" y="88"/>
                        </a:cubicBezTo>
                        <a:cubicBezTo>
                          <a:pt x="36" y="89"/>
                          <a:pt x="37" y="90"/>
                          <a:pt x="38" y="90"/>
                        </a:cubicBezTo>
                        <a:cubicBezTo>
                          <a:pt x="39" y="90"/>
                          <a:pt x="40" y="91"/>
                          <a:pt x="40" y="92"/>
                        </a:cubicBezTo>
                        <a:cubicBezTo>
                          <a:pt x="40" y="93"/>
                          <a:pt x="39" y="94"/>
                          <a:pt x="38" y="94"/>
                        </a:cubicBezTo>
                        <a:cubicBezTo>
                          <a:pt x="37" y="94"/>
                          <a:pt x="36" y="95"/>
                          <a:pt x="36" y="96"/>
                        </a:cubicBezTo>
                        <a:cubicBezTo>
                          <a:pt x="36" y="97"/>
                          <a:pt x="37" y="98"/>
                          <a:pt x="38" y="98"/>
                        </a:cubicBezTo>
                        <a:cubicBezTo>
                          <a:pt x="39" y="98"/>
                          <a:pt x="40" y="98"/>
                          <a:pt x="40" y="100"/>
                        </a:cubicBezTo>
                        <a:cubicBezTo>
                          <a:pt x="40" y="100"/>
                          <a:pt x="40" y="100"/>
                          <a:pt x="40" y="100"/>
                        </a:cubicBezTo>
                        <a:cubicBezTo>
                          <a:pt x="40" y="101"/>
                          <a:pt x="39" y="101"/>
                          <a:pt x="38" y="101"/>
                        </a:cubicBezTo>
                        <a:cubicBezTo>
                          <a:pt x="0" y="101"/>
                          <a:pt x="0" y="101"/>
                          <a:pt x="0" y="101"/>
                        </a:cubicBezTo>
                        <a:cubicBezTo>
                          <a:pt x="0" y="105"/>
                          <a:pt x="0" y="105"/>
                          <a:pt x="0" y="105"/>
                        </a:cubicBezTo>
                        <a:cubicBezTo>
                          <a:pt x="22" y="105"/>
                          <a:pt x="22" y="105"/>
                          <a:pt x="22" y="105"/>
                        </a:cubicBezTo>
                        <a:cubicBezTo>
                          <a:pt x="23" y="111"/>
                          <a:pt x="23" y="111"/>
                          <a:pt x="23" y="111"/>
                        </a:cubicBezTo>
                        <a:cubicBezTo>
                          <a:pt x="23" y="112"/>
                          <a:pt x="24" y="113"/>
                          <a:pt x="25" y="113"/>
                        </a:cubicBezTo>
                        <a:cubicBezTo>
                          <a:pt x="40" y="113"/>
                          <a:pt x="40" y="113"/>
                          <a:pt x="40" y="113"/>
                        </a:cubicBezTo>
                        <a:cubicBezTo>
                          <a:pt x="41" y="113"/>
                          <a:pt x="42" y="112"/>
                          <a:pt x="42" y="111"/>
                        </a:cubicBezTo>
                        <a:cubicBezTo>
                          <a:pt x="42" y="111"/>
                          <a:pt x="42" y="111"/>
                          <a:pt x="42" y="111"/>
                        </a:cubicBezTo>
                        <a:cubicBezTo>
                          <a:pt x="41" y="104"/>
                          <a:pt x="41" y="104"/>
                          <a:pt x="41" y="104"/>
                        </a:cubicBezTo>
                        <a:cubicBezTo>
                          <a:pt x="42" y="104"/>
                          <a:pt x="43" y="102"/>
                          <a:pt x="44" y="100"/>
                        </a:cubicBezTo>
                        <a:cubicBezTo>
                          <a:pt x="44" y="99"/>
                          <a:pt x="43" y="97"/>
                          <a:pt x="42" y="96"/>
                        </a:cubicBezTo>
                        <a:cubicBezTo>
                          <a:pt x="42" y="96"/>
                          <a:pt x="42" y="96"/>
                          <a:pt x="42" y="96"/>
                        </a:cubicBezTo>
                        <a:cubicBezTo>
                          <a:pt x="44" y="94"/>
                          <a:pt x="44" y="90"/>
                          <a:pt x="42" y="88"/>
                        </a:cubicBezTo>
                        <a:cubicBezTo>
                          <a:pt x="44" y="87"/>
                          <a:pt x="44" y="85"/>
                          <a:pt x="43" y="83"/>
                        </a:cubicBezTo>
                        <a:cubicBezTo>
                          <a:pt x="43" y="83"/>
                          <a:pt x="43" y="83"/>
                          <a:pt x="43" y="83"/>
                        </a:cubicBezTo>
                        <a:cubicBezTo>
                          <a:pt x="46" y="83"/>
                          <a:pt x="49" y="81"/>
                          <a:pt x="49" y="78"/>
                        </a:cubicBezTo>
                        <a:cubicBezTo>
                          <a:pt x="50" y="75"/>
                          <a:pt x="48" y="72"/>
                          <a:pt x="45" y="71"/>
                        </a:cubicBezTo>
                        <a:cubicBezTo>
                          <a:pt x="44" y="71"/>
                          <a:pt x="44" y="71"/>
                          <a:pt x="44" y="71"/>
                        </a:cubicBezTo>
                        <a:cubicBezTo>
                          <a:pt x="40" y="71"/>
                          <a:pt x="40" y="71"/>
                          <a:pt x="40" y="71"/>
                        </a:cubicBezTo>
                        <a:cubicBezTo>
                          <a:pt x="41" y="70"/>
                          <a:pt x="42" y="68"/>
                          <a:pt x="42" y="66"/>
                        </a:cubicBezTo>
                        <a:cubicBezTo>
                          <a:pt x="42" y="65"/>
                          <a:pt x="41" y="64"/>
                          <a:pt x="40" y="64"/>
                        </a:cubicBezTo>
                        <a:cubicBezTo>
                          <a:pt x="35" y="64"/>
                          <a:pt x="35" y="64"/>
                          <a:pt x="35" y="64"/>
                        </a:cubicBezTo>
                        <a:cubicBezTo>
                          <a:pt x="35" y="60"/>
                          <a:pt x="35" y="60"/>
                          <a:pt x="35" y="60"/>
                        </a:cubicBezTo>
                        <a:cubicBezTo>
                          <a:pt x="39" y="60"/>
                          <a:pt x="39" y="60"/>
                          <a:pt x="39" y="60"/>
                        </a:cubicBezTo>
                        <a:cubicBezTo>
                          <a:pt x="83" y="78"/>
                          <a:pt x="83" y="78"/>
                          <a:pt x="83" y="78"/>
                        </a:cubicBezTo>
                        <a:cubicBezTo>
                          <a:pt x="83" y="79"/>
                          <a:pt x="83" y="79"/>
                          <a:pt x="83" y="79"/>
                        </a:cubicBezTo>
                        <a:cubicBezTo>
                          <a:pt x="83" y="83"/>
                          <a:pt x="86" y="86"/>
                          <a:pt x="91" y="86"/>
                        </a:cubicBezTo>
                        <a:cubicBezTo>
                          <a:pt x="95" y="86"/>
                          <a:pt x="98" y="83"/>
                          <a:pt x="98" y="79"/>
                        </a:cubicBezTo>
                        <a:cubicBezTo>
                          <a:pt x="98" y="54"/>
                          <a:pt x="98" y="54"/>
                          <a:pt x="98" y="54"/>
                        </a:cubicBezTo>
                        <a:cubicBezTo>
                          <a:pt x="112" y="51"/>
                          <a:pt x="112" y="51"/>
                          <a:pt x="112" y="51"/>
                        </a:cubicBezTo>
                        <a:cubicBezTo>
                          <a:pt x="113" y="50"/>
                          <a:pt x="113" y="50"/>
                          <a:pt x="113" y="49"/>
                        </a:cubicBezTo>
                        <a:cubicBezTo>
                          <a:pt x="113" y="38"/>
                          <a:pt x="113" y="38"/>
                          <a:pt x="113" y="38"/>
                        </a:cubicBezTo>
                        <a:cubicBezTo>
                          <a:pt x="113" y="37"/>
                          <a:pt x="113" y="36"/>
                          <a:pt x="112" y="36"/>
                        </a:cubicBezTo>
                        <a:close/>
                        <a:moveTo>
                          <a:pt x="8" y="51"/>
                        </a:moveTo>
                        <a:cubicBezTo>
                          <a:pt x="4" y="51"/>
                          <a:pt x="4" y="51"/>
                          <a:pt x="4" y="51"/>
                        </a:cubicBezTo>
                        <a:cubicBezTo>
                          <a:pt x="4" y="36"/>
                          <a:pt x="4" y="36"/>
                          <a:pt x="4" y="36"/>
                        </a:cubicBezTo>
                        <a:cubicBezTo>
                          <a:pt x="8" y="36"/>
                          <a:pt x="8" y="36"/>
                          <a:pt x="8" y="36"/>
                        </a:cubicBezTo>
                        <a:lnTo>
                          <a:pt x="8" y="51"/>
                        </a:lnTo>
                        <a:close/>
                        <a:moveTo>
                          <a:pt x="26" y="109"/>
                        </a:moveTo>
                        <a:cubicBezTo>
                          <a:pt x="26" y="105"/>
                          <a:pt x="26" y="105"/>
                          <a:pt x="26" y="105"/>
                        </a:cubicBezTo>
                        <a:cubicBezTo>
                          <a:pt x="37" y="105"/>
                          <a:pt x="37" y="105"/>
                          <a:pt x="37" y="105"/>
                        </a:cubicBezTo>
                        <a:cubicBezTo>
                          <a:pt x="38" y="109"/>
                          <a:pt x="38" y="109"/>
                          <a:pt x="38" y="109"/>
                        </a:cubicBezTo>
                        <a:lnTo>
                          <a:pt x="26" y="109"/>
                        </a:lnTo>
                        <a:close/>
                        <a:moveTo>
                          <a:pt x="20" y="64"/>
                        </a:moveTo>
                        <a:cubicBezTo>
                          <a:pt x="19" y="60"/>
                          <a:pt x="19" y="60"/>
                          <a:pt x="19" y="60"/>
                        </a:cubicBezTo>
                        <a:cubicBezTo>
                          <a:pt x="31" y="60"/>
                          <a:pt x="31" y="60"/>
                          <a:pt x="31" y="60"/>
                        </a:cubicBezTo>
                        <a:cubicBezTo>
                          <a:pt x="31" y="64"/>
                          <a:pt x="31" y="64"/>
                          <a:pt x="31" y="64"/>
                        </a:cubicBezTo>
                        <a:lnTo>
                          <a:pt x="20" y="64"/>
                        </a:lnTo>
                        <a:close/>
                        <a:moveTo>
                          <a:pt x="38" y="56"/>
                        </a:moveTo>
                        <a:cubicBezTo>
                          <a:pt x="32" y="56"/>
                          <a:pt x="32" y="56"/>
                          <a:pt x="32" y="56"/>
                        </a:cubicBezTo>
                        <a:cubicBezTo>
                          <a:pt x="12" y="56"/>
                          <a:pt x="12" y="56"/>
                          <a:pt x="12" y="56"/>
                        </a:cubicBezTo>
                        <a:cubicBezTo>
                          <a:pt x="12" y="30"/>
                          <a:pt x="12" y="30"/>
                          <a:pt x="12" y="30"/>
                        </a:cubicBezTo>
                        <a:cubicBezTo>
                          <a:pt x="38" y="30"/>
                          <a:pt x="38" y="30"/>
                          <a:pt x="38" y="30"/>
                        </a:cubicBezTo>
                        <a:lnTo>
                          <a:pt x="38" y="56"/>
                        </a:lnTo>
                        <a:close/>
                        <a:moveTo>
                          <a:pt x="83" y="74"/>
                        </a:moveTo>
                        <a:cubicBezTo>
                          <a:pt x="42" y="57"/>
                          <a:pt x="42" y="57"/>
                          <a:pt x="42" y="57"/>
                        </a:cubicBezTo>
                        <a:cubicBezTo>
                          <a:pt x="42" y="29"/>
                          <a:pt x="42" y="29"/>
                          <a:pt x="42" y="29"/>
                        </a:cubicBezTo>
                        <a:cubicBezTo>
                          <a:pt x="83" y="12"/>
                          <a:pt x="83" y="12"/>
                          <a:pt x="83" y="12"/>
                        </a:cubicBezTo>
                        <a:lnTo>
                          <a:pt x="83" y="74"/>
                        </a:lnTo>
                        <a:close/>
                        <a:moveTo>
                          <a:pt x="94" y="79"/>
                        </a:moveTo>
                        <a:cubicBezTo>
                          <a:pt x="94" y="81"/>
                          <a:pt x="93" y="83"/>
                          <a:pt x="91" y="83"/>
                        </a:cubicBezTo>
                        <a:cubicBezTo>
                          <a:pt x="88" y="83"/>
                          <a:pt x="87" y="81"/>
                          <a:pt x="87" y="79"/>
                        </a:cubicBezTo>
                        <a:cubicBezTo>
                          <a:pt x="87" y="77"/>
                          <a:pt x="87" y="77"/>
                          <a:pt x="87" y="77"/>
                        </a:cubicBezTo>
                        <a:cubicBezTo>
                          <a:pt x="87" y="8"/>
                          <a:pt x="87" y="8"/>
                          <a:pt x="87" y="8"/>
                        </a:cubicBezTo>
                        <a:cubicBezTo>
                          <a:pt x="87" y="5"/>
                          <a:pt x="88" y="4"/>
                          <a:pt x="91" y="4"/>
                        </a:cubicBezTo>
                        <a:cubicBezTo>
                          <a:pt x="93" y="4"/>
                          <a:pt x="94" y="5"/>
                          <a:pt x="94" y="8"/>
                        </a:cubicBezTo>
                        <a:lnTo>
                          <a:pt x="94" y="79"/>
                        </a:lnTo>
                        <a:close/>
                        <a:moveTo>
                          <a:pt x="109" y="47"/>
                        </a:moveTo>
                        <a:cubicBezTo>
                          <a:pt x="98" y="50"/>
                          <a:pt x="98" y="50"/>
                          <a:pt x="98" y="50"/>
                        </a:cubicBezTo>
                        <a:cubicBezTo>
                          <a:pt x="98" y="36"/>
                          <a:pt x="98" y="36"/>
                          <a:pt x="98" y="36"/>
                        </a:cubicBezTo>
                        <a:cubicBezTo>
                          <a:pt x="109" y="39"/>
                          <a:pt x="109" y="39"/>
                          <a:pt x="109" y="39"/>
                        </a:cubicBezTo>
                        <a:lnTo>
                          <a:pt x="109" y="47"/>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39" name="Google Shape;239;p16"/>
                  <p:cNvSpPr/>
                  <p:nvPr/>
                </p:nvSpPr>
                <p:spPr>
                  <a:xfrm>
                    <a:off x="8031136" y="2415375"/>
                    <a:ext cx="11100" cy="14400"/>
                  </a:xfrm>
                  <a:prstGeom prst="rect">
                    <a:avLst/>
                  </a:pr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0" name="Google Shape;240;p16"/>
                  <p:cNvSpPr/>
                  <p:nvPr/>
                </p:nvSpPr>
                <p:spPr>
                  <a:xfrm>
                    <a:off x="8053356" y="2415375"/>
                    <a:ext cx="11100" cy="14400"/>
                  </a:xfrm>
                  <a:prstGeom prst="rect">
                    <a:avLst/>
                  </a:pr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1" name="Google Shape;241;p16"/>
                  <p:cNvSpPr/>
                  <p:nvPr/>
                </p:nvSpPr>
                <p:spPr>
                  <a:xfrm>
                    <a:off x="8072413" y="2415375"/>
                    <a:ext cx="11100" cy="14400"/>
                  </a:xfrm>
                  <a:prstGeom prst="rect">
                    <a:avLst/>
                  </a:pr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2" name="Google Shape;242;p16"/>
                  <p:cNvSpPr/>
                  <p:nvPr/>
                </p:nvSpPr>
                <p:spPr>
                  <a:xfrm>
                    <a:off x="8275677" y="2361400"/>
                    <a:ext cx="30163" cy="31750"/>
                  </a:xfrm>
                  <a:custGeom>
                    <a:avLst/>
                    <a:gdLst/>
                    <a:ahLst/>
                    <a:cxnLst/>
                    <a:rect l="l" t="t" r="r" b="b"/>
                    <a:pathLst>
                      <a:path w="19" h="20" extrusionOk="0">
                        <a:moveTo>
                          <a:pt x="0" y="15"/>
                        </a:moveTo>
                        <a:lnTo>
                          <a:pt x="16" y="0"/>
                        </a:lnTo>
                        <a:lnTo>
                          <a:pt x="19" y="6"/>
                        </a:lnTo>
                        <a:lnTo>
                          <a:pt x="4" y="20"/>
                        </a:lnTo>
                        <a:lnTo>
                          <a:pt x="0" y="15"/>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3" name="Google Shape;243;p16"/>
                  <p:cNvSpPr/>
                  <p:nvPr/>
                </p:nvSpPr>
                <p:spPr>
                  <a:xfrm>
                    <a:off x="8272502" y="2316950"/>
                    <a:ext cx="31750" cy="28575"/>
                  </a:xfrm>
                  <a:custGeom>
                    <a:avLst/>
                    <a:gdLst/>
                    <a:ahLst/>
                    <a:cxnLst/>
                    <a:rect l="l" t="t" r="r" b="b"/>
                    <a:pathLst>
                      <a:path w="20" h="18" extrusionOk="0">
                        <a:moveTo>
                          <a:pt x="0" y="13"/>
                        </a:moveTo>
                        <a:lnTo>
                          <a:pt x="14" y="0"/>
                        </a:lnTo>
                        <a:lnTo>
                          <a:pt x="20" y="4"/>
                        </a:lnTo>
                        <a:lnTo>
                          <a:pt x="6" y="18"/>
                        </a:lnTo>
                        <a:lnTo>
                          <a:pt x="0" y="13"/>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4" name="Google Shape;244;p16"/>
                  <p:cNvSpPr/>
                  <p:nvPr/>
                </p:nvSpPr>
                <p:spPr>
                  <a:xfrm>
                    <a:off x="8275612" y="2493154"/>
                    <a:ext cx="30163" cy="30163"/>
                  </a:xfrm>
                  <a:custGeom>
                    <a:avLst/>
                    <a:gdLst/>
                    <a:ahLst/>
                    <a:cxnLst/>
                    <a:rect l="l" t="t" r="r" b="b"/>
                    <a:pathLst>
                      <a:path w="19" h="19" extrusionOk="0">
                        <a:moveTo>
                          <a:pt x="0" y="5"/>
                        </a:moveTo>
                        <a:lnTo>
                          <a:pt x="4" y="0"/>
                        </a:lnTo>
                        <a:lnTo>
                          <a:pt x="19" y="14"/>
                        </a:lnTo>
                        <a:lnTo>
                          <a:pt x="16" y="19"/>
                        </a:lnTo>
                        <a:lnTo>
                          <a:pt x="0" y="5"/>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5" name="Google Shape;245;p16"/>
                  <p:cNvSpPr/>
                  <p:nvPr/>
                </p:nvSpPr>
                <p:spPr>
                  <a:xfrm>
                    <a:off x="8272463" y="2540794"/>
                    <a:ext cx="31750" cy="30163"/>
                  </a:xfrm>
                  <a:custGeom>
                    <a:avLst/>
                    <a:gdLst/>
                    <a:ahLst/>
                    <a:cxnLst/>
                    <a:rect l="l" t="t" r="r" b="b"/>
                    <a:pathLst>
                      <a:path w="20" h="19" extrusionOk="0">
                        <a:moveTo>
                          <a:pt x="0" y="5"/>
                        </a:moveTo>
                        <a:lnTo>
                          <a:pt x="6" y="0"/>
                        </a:lnTo>
                        <a:lnTo>
                          <a:pt x="20" y="14"/>
                        </a:lnTo>
                        <a:lnTo>
                          <a:pt x="14" y="19"/>
                        </a:lnTo>
                        <a:lnTo>
                          <a:pt x="0" y="5"/>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sp>
              <p:nvSpPr>
                <p:cNvPr id="246" name="Google Shape;246;p16"/>
                <p:cNvSpPr/>
                <p:nvPr/>
              </p:nvSpPr>
              <p:spPr>
                <a:xfrm>
                  <a:off x="3727160" y="2822714"/>
                  <a:ext cx="309189" cy="309189"/>
                </a:xfrm>
                <a:custGeom>
                  <a:avLst/>
                  <a:gdLst/>
                  <a:ahLst/>
                  <a:cxnLst/>
                  <a:rect l="l" t="t" r="r" b="b"/>
                  <a:pathLst>
                    <a:path w="127" h="127" extrusionOk="0">
                      <a:moveTo>
                        <a:pt x="105" y="59"/>
                      </a:moveTo>
                      <a:cubicBezTo>
                        <a:pt x="109" y="59"/>
                        <a:pt x="112" y="56"/>
                        <a:pt x="112" y="52"/>
                      </a:cubicBezTo>
                      <a:cubicBezTo>
                        <a:pt x="112" y="33"/>
                        <a:pt x="112" y="33"/>
                        <a:pt x="112" y="33"/>
                      </a:cubicBezTo>
                      <a:cubicBezTo>
                        <a:pt x="118" y="27"/>
                        <a:pt x="118" y="27"/>
                        <a:pt x="118" y="27"/>
                      </a:cubicBezTo>
                      <a:cubicBezTo>
                        <a:pt x="127" y="18"/>
                        <a:pt x="127" y="18"/>
                        <a:pt x="127" y="18"/>
                      </a:cubicBezTo>
                      <a:cubicBezTo>
                        <a:pt x="127" y="11"/>
                        <a:pt x="127" y="11"/>
                        <a:pt x="127" y="11"/>
                      </a:cubicBezTo>
                      <a:cubicBezTo>
                        <a:pt x="115" y="24"/>
                        <a:pt x="115" y="24"/>
                        <a:pt x="115" y="24"/>
                      </a:cubicBezTo>
                      <a:cubicBezTo>
                        <a:pt x="108" y="31"/>
                        <a:pt x="108" y="31"/>
                        <a:pt x="108" y="31"/>
                      </a:cubicBezTo>
                      <a:cubicBezTo>
                        <a:pt x="108" y="31"/>
                        <a:pt x="108" y="31"/>
                        <a:pt x="108" y="32"/>
                      </a:cubicBezTo>
                      <a:cubicBezTo>
                        <a:pt x="108" y="52"/>
                        <a:pt x="108" y="52"/>
                        <a:pt x="108" y="52"/>
                      </a:cubicBezTo>
                      <a:cubicBezTo>
                        <a:pt x="108" y="54"/>
                        <a:pt x="106" y="55"/>
                        <a:pt x="105" y="55"/>
                      </a:cubicBezTo>
                      <a:cubicBezTo>
                        <a:pt x="103" y="55"/>
                        <a:pt x="101" y="54"/>
                        <a:pt x="101" y="52"/>
                      </a:cubicBezTo>
                      <a:cubicBezTo>
                        <a:pt x="101" y="45"/>
                        <a:pt x="101" y="45"/>
                        <a:pt x="101" y="45"/>
                      </a:cubicBezTo>
                      <a:cubicBezTo>
                        <a:pt x="101" y="43"/>
                        <a:pt x="100" y="43"/>
                        <a:pt x="99" y="43"/>
                      </a:cubicBezTo>
                      <a:cubicBezTo>
                        <a:pt x="99" y="43"/>
                        <a:pt x="98" y="43"/>
                        <a:pt x="98" y="43"/>
                      </a:cubicBezTo>
                      <a:cubicBezTo>
                        <a:pt x="84" y="57"/>
                        <a:pt x="84" y="57"/>
                        <a:pt x="84" y="57"/>
                      </a:cubicBezTo>
                      <a:cubicBezTo>
                        <a:pt x="82" y="59"/>
                        <a:pt x="82" y="59"/>
                        <a:pt x="82" y="59"/>
                      </a:cubicBezTo>
                      <a:cubicBezTo>
                        <a:pt x="81" y="60"/>
                        <a:pt x="80" y="60"/>
                        <a:pt x="79" y="59"/>
                      </a:cubicBezTo>
                      <a:cubicBezTo>
                        <a:pt x="77" y="57"/>
                        <a:pt x="77" y="57"/>
                        <a:pt x="77" y="57"/>
                      </a:cubicBezTo>
                      <a:cubicBezTo>
                        <a:pt x="90" y="44"/>
                        <a:pt x="90" y="44"/>
                        <a:pt x="90" y="44"/>
                      </a:cubicBezTo>
                      <a:cubicBezTo>
                        <a:pt x="87" y="41"/>
                        <a:pt x="87" y="41"/>
                        <a:pt x="87" y="41"/>
                      </a:cubicBezTo>
                      <a:cubicBezTo>
                        <a:pt x="74" y="54"/>
                        <a:pt x="74" y="54"/>
                        <a:pt x="74" y="54"/>
                      </a:cubicBezTo>
                      <a:cubicBezTo>
                        <a:pt x="71" y="51"/>
                        <a:pt x="71" y="51"/>
                        <a:pt x="71" y="51"/>
                      </a:cubicBezTo>
                      <a:cubicBezTo>
                        <a:pt x="84" y="38"/>
                        <a:pt x="84" y="38"/>
                        <a:pt x="84" y="38"/>
                      </a:cubicBezTo>
                      <a:cubicBezTo>
                        <a:pt x="81" y="35"/>
                        <a:pt x="81" y="35"/>
                        <a:pt x="81" y="35"/>
                      </a:cubicBezTo>
                      <a:cubicBezTo>
                        <a:pt x="68" y="48"/>
                        <a:pt x="68" y="48"/>
                        <a:pt x="68" y="48"/>
                      </a:cubicBezTo>
                      <a:cubicBezTo>
                        <a:pt x="64" y="45"/>
                        <a:pt x="64" y="45"/>
                        <a:pt x="64" y="45"/>
                      </a:cubicBezTo>
                      <a:cubicBezTo>
                        <a:pt x="78" y="31"/>
                        <a:pt x="78" y="31"/>
                        <a:pt x="78" y="31"/>
                      </a:cubicBezTo>
                      <a:cubicBezTo>
                        <a:pt x="75" y="28"/>
                        <a:pt x="75" y="28"/>
                        <a:pt x="75" y="28"/>
                      </a:cubicBezTo>
                      <a:cubicBezTo>
                        <a:pt x="61" y="42"/>
                        <a:pt x="61" y="42"/>
                        <a:pt x="61" y="42"/>
                      </a:cubicBezTo>
                      <a:cubicBezTo>
                        <a:pt x="60" y="40"/>
                        <a:pt x="60" y="40"/>
                        <a:pt x="60" y="40"/>
                      </a:cubicBezTo>
                      <a:cubicBezTo>
                        <a:pt x="59" y="39"/>
                        <a:pt x="59" y="38"/>
                        <a:pt x="60" y="37"/>
                      </a:cubicBezTo>
                      <a:cubicBezTo>
                        <a:pt x="96" y="0"/>
                        <a:pt x="96" y="0"/>
                        <a:pt x="96" y="0"/>
                      </a:cubicBezTo>
                      <a:cubicBezTo>
                        <a:pt x="90" y="0"/>
                        <a:pt x="90" y="0"/>
                        <a:pt x="90" y="0"/>
                      </a:cubicBezTo>
                      <a:cubicBezTo>
                        <a:pt x="57" y="34"/>
                        <a:pt x="57" y="34"/>
                        <a:pt x="57" y="34"/>
                      </a:cubicBezTo>
                      <a:cubicBezTo>
                        <a:pt x="56" y="34"/>
                        <a:pt x="56" y="35"/>
                        <a:pt x="55" y="36"/>
                      </a:cubicBezTo>
                      <a:cubicBezTo>
                        <a:pt x="50" y="30"/>
                        <a:pt x="50" y="30"/>
                        <a:pt x="50" y="30"/>
                      </a:cubicBezTo>
                      <a:cubicBezTo>
                        <a:pt x="52" y="30"/>
                        <a:pt x="52" y="30"/>
                        <a:pt x="52" y="30"/>
                      </a:cubicBezTo>
                      <a:cubicBezTo>
                        <a:pt x="56" y="30"/>
                        <a:pt x="59" y="27"/>
                        <a:pt x="59" y="23"/>
                      </a:cubicBezTo>
                      <a:cubicBezTo>
                        <a:pt x="59" y="18"/>
                        <a:pt x="56" y="15"/>
                        <a:pt x="52" y="15"/>
                      </a:cubicBezTo>
                      <a:cubicBezTo>
                        <a:pt x="33" y="15"/>
                        <a:pt x="33" y="15"/>
                        <a:pt x="33" y="15"/>
                      </a:cubicBezTo>
                      <a:cubicBezTo>
                        <a:pt x="18" y="0"/>
                        <a:pt x="18" y="0"/>
                        <a:pt x="18" y="0"/>
                      </a:cubicBezTo>
                      <a:cubicBezTo>
                        <a:pt x="12" y="0"/>
                        <a:pt x="12" y="0"/>
                        <a:pt x="12" y="0"/>
                      </a:cubicBezTo>
                      <a:cubicBezTo>
                        <a:pt x="30" y="19"/>
                        <a:pt x="30" y="19"/>
                        <a:pt x="30" y="19"/>
                      </a:cubicBezTo>
                      <a:cubicBezTo>
                        <a:pt x="31" y="19"/>
                        <a:pt x="31" y="19"/>
                        <a:pt x="32" y="19"/>
                      </a:cubicBezTo>
                      <a:cubicBezTo>
                        <a:pt x="52" y="19"/>
                        <a:pt x="52" y="19"/>
                        <a:pt x="52" y="19"/>
                      </a:cubicBezTo>
                      <a:cubicBezTo>
                        <a:pt x="54" y="19"/>
                        <a:pt x="55" y="21"/>
                        <a:pt x="55" y="23"/>
                      </a:cubicBezTo>
                      <a:cubicBezTo>
                        <a:pt x="55" y="24"/>
                        <a:pt x="54" y="26"/>
                        <a:pt x="52" y="26"/>
                      </a:cubicBezTo>
                      <a:cubicBezTo>
                        <a:pt x="45" y="26"/>
                        <a:pt x="45" y="26"/>
                        <a:pt x="45" y="26"/>
                      </a:cubicBezTo>
                      <a:cubicBezTo>
                        <a:pt x="43" y="26"/>
                        <a:pt x="42" y="27"/>
                        <a:pt x="42" y="28"/>
                      </a:cubicBezTo>
                      <a:cubicBezTo>
                        <a:pt x="42" y="28"/>
                        <a:pt x="43" y="29"/>
                        <a:pt x="43" y="29"/>
                      </a:cubicBezTo>
                      <a:cubicBezTo>
                        <a:pt x="57" y="43"/>
                        <a:pt x="57" y="43"/>
                        <a:pt x="57" y="43"/>
                      </a:cubicBezTo>
                      <a:cubicBezTo>
                        <a:pt x="59" y="45"/>
                        <a:pt x="59" y="45"/>
                        <a:pt x="59" y="45"/>
                      </a:cubicBezTo>
                      <a:cubicBezTo>
                        <a:pt x="60" y="46"/>
                        <a:pt x="60" y="47"/>
                        <a:pt x="59" y="48"/>
                      </a:cubicBezTo>
                      <a:cubicBezTo>
                        <a:pt x="57" y="50"/>
                        <a:pt x="57" y="50"/>
                        <a:pt x="57" y="50"/>
                      </a:cubicBezTo>
                      <a:cubicBezTo>
                        <a:pt x="44" y="37"/>
                        <a:pt x="44" y="37"/>
                        <a:pt x="44" y="37"/>
                      </a:cubicBezTo>
                      <a:cubicBezTo>
                        <a:pt x="41" y="40"/>
                        <a:pt x="41" y="40"/>
                        <a:pt x="41" y="40"/>
                      </a:cubicBezTo>
                      <a:cubicBezTo>
                        <a:pt x="54" y="53"/>
                        <a:pt x="54" y="53"/>
                        <a:pt x="54" y="53"/>
                      </a:cubicBezTo>
                      <a:cubicBezTo>
                        <a:pt x="51" y="56"/>
                        <a:pt x="51" y="56"/>
                        <a:pt x="51" y="56"/>
                      </a:cubicBezTo>
                      <a:cubicBezTo>
                        <a:pt x="38" y="43"/>
                        <a:pt x="38" y="43"/>
                        <a:pt x="38" y="43"/>
                      </a:cubicBezTo>
                      <a:cubicBezTo>
                        <a:pt x="35" y="46"/>
                        <a:pt x="35" y="46"/>
                        <a:pt x="35" y="46"/>
                      </a:cubicBezTo>
                      <a:cubicBezTo>
                        <a:pt x="48" y="59"/>
                        <a:pt x="48" y="59"/>
                        <a:pt x="48" y="59"/>
                      </a:cubicBezTo>
                      <a:cubicBezTo>
                        <a:pt x="45" y="63"/>
                        <a:pt x="45" y="63"/>
                        <a:pt x="45" y="63"/>
                      </a:cubicBezTo>
                      <a:cubicBezTo>
                        <a:pt x="31" y="49"/>
                        <a:pt x="31" y="49"/>
                        <a:pt x="31" y="49"/>
                      </a:cubicBezTo>
                      <a:cubicBezTo>
                        <a:pt x="28" y="52"/>
                        <a:pt x="28" y="52"/>
                        <a:pt x="28" y="52"/>
                      </a:cubicBezTo>
                      <a:cubicBezTo>
                        <a:pt x="42" y="66"/>
                        <a:pt x="42" y="66"/>
                        <a:pt x="42" y="66"/>
                      </a:cubicBezTo>
                      <a:cubicBezTo>
                        <a:pt x="40" y="68"/>
                        <a:pt x="40" y="68"/>
                        <a:pt x="40" y="68"/>
                      </a:cubicBezTo>
                      <a:cubicBezTo>
                        <a:pt x="39" y="68"/>
                        <a:pt x="38" y="68"/>
                        <a:pt x="37" y="68"/>
                      </a:cubicBezTo>
                      <a:cubicBezTo>
                        <a:pt x="0" y="31"/>
                        <a:pt x="0" y="31"/>
                        <a:pt x="0" y="31"/>
                      </a:cubicBezTo>
                      <a:cubicBezTo>
                        <a:pt x="0" y="37"/>
                        <a:pt x="0" y="37"/>
                        <a:pt x="0" y="37"/>
                      </a:cubicBezTo>
                      <a:cubicBezTo>
                        <a:pt x="34" y="71"/>
                        <a:pt x="34" y="71"/>
                        <a:pt x="34" y="71"/>
                      </a:cubicBezTo>
                      <a:cubicBezTo>
                        <a:pt x="34" y="71"/>
                        <a:pt x="35" y="71"/>
                        <a:pt x="36" y="72"/>
                      </a:cubicBezTo>
                      <a:cubicBezTo>
                        <a:pt x="30" y="77"/>
                        <a:pt x="30" y="77"/>
                        <a:pt x="30" y="77"/>
                      </a:cubicBezTo>
                      <a:cubicBezTo>
                        <a:pt x="30" y="75"/>
                        <a:pt x="30" y="75"/>
                        <a:pt x="30" y="75"/>
                      </a:cubicBezTo>
                      <a:cubicBezTo>
                        <a:pt x="30" y="71"/>
                        <a:pt x="27" y="68"/>
                        <a:pt x="22" y="68"/>
                      </a:cubicBezTo>
                      <a:cubicBezTo>
                        <a:pt x="18" y="68"/>
                        <a:pt x="15" y="71"/>
                        <a:pt x="15" y="75"/>
                      </a:cubicBezTo>
                      <a:cubicBezTo>
                        <a:pt x="15" y="94"/>
                        <a:pt x="15" y="94"/>
                        <a:pt x="15" y="94"/>
                      </a:cubicBezTo>
                      <a:cubicBezTo>
                        <a:pt x="0" y="109"/>
                        <a:pt x="0" y="109"/>
                        <a:pt x="0" y="109"/>
                      </a:cubicBezTo>
                      <a:cubicBezTo>
                        <a:pt x="0" y="115"/>
                        <a:pt x="0" y="115"/>
                        <a:pt x="0" y="115"/>
                      </a:cubicBezTo>
                      <a:cubicBezTo>
                        <a:pt x="19" y="97"/>
                        <a:pt x="19" y="97"/>
                        <a:pt x="19" y="97"/>
                      </a:cubicBezTo>
                      <a:cubicBezTo>
                        <a:pt x="19" y="96"/>
                        <a:pt x="19" y="96"/>
                        <a:pt x="19" y="95"/>
                      </a:cubicBezTo>
                      <a:cubicBezTo>
                        <a:pt x="19" y="75"/>
                        <a:pt x="19" y="75"/>
                        <a:pt x="19" y="75"/>
                      </a:cubicBezTo>
                      <a:cubicBezTo>
                        <a:pt x="19" y="73"/>
                        <a:pt x="21" y="72"/>
                        <a:pt x="22" y="72"/>
                      </a:cubicBezTo>
                      <a:cubicBezTo>
                        <a:pt x="24" y="72"/>
                        <a:pt x="26" y="73"/>
                        <a:pt x="26" y="75"/>
                      </a:cubicBezTo>
                      <a:cubicBezTo>
                        <a:pt x="26" y="83"/>
                        <a:pt x="26" y="83"/>
                        <a:pt x="26" y="83"/>
                      </a:cubicBezTo>
                      <a:cubicBezTo>
                        <a:pt x="26" y="84"/>
                        <a:pt x="27" y="85"/>
                        <a:pt x="28" y="85"/>
                      </a:cubicBezTo>
                      <a:cubicBezTo>
                        <a:pt x="28" y="85"/>
                        <a:pt x="29" y="84"/>
                        <a:pt x="29" y="84"/>
                      </a:cubicBezTo>
                      <a:cubicBezTo>
                        <a:pt x="43" y="71"/>
                        <a:pt x="43" y="71"/>
                        <a:pt x="43" y="71"/>
                      </a:cubicBezTo>
                      <a:cubicBezTo>
                        <a:pt x="45" y="68"/>
                        <a:pt x="45" y="68"/>
                        <a:pt x="45" y="68"/>
                      </a:cubicBezTo>
                      <a:cubicBezTo>
                        <a:pt x="46" y="67"/>
                        <a:pt x="47" y="67"/>
                        <a:pt x="48" y="68"/>
                      </a:cubicBezTo>
                      <a:cubicBezTo>
                        <a:pt x="50" y="70"/>
                        <a:pt x="50" y="70"/>
                        <a:pt x="50" y="70"/>
                      </a:cubicBezTo>
                      <a:cubicBezTo>
                        <a:pt x="37" y="83"/>
                        <a:pt x="37" y="83"/>
                        <a:pt x="37" y="83"/>
                      </a:cubicBezTo>
                      <a:cubicBezTo>
                        <a:pt x="40" y="86"/>
                        <a:pt x="40" y="86"/>
                        <a:pt x="40" y="86"/>
                      </a:cubicBezTo>
                      <a:cubicBezTo>
                        <a:pt x="53" y="73"/>
                        <a:pt x="53" y="73"/>
                        <a:pt x="53" y="73"/>
                      </a:cubicBezTo>
                      <a:cubicBezTo>
                        <a:pt x="56" y="76"/>
                        <a:pt x="56" y="76"/>
                        <a:pt x="56" y="76"/>
                      </a:cubicBezTo>
                      <a:cubicBezTo>
                        <a:pt x="43" y="89"/>
                        <a:pt x="43" y="89"/>
                        <a:pt x="43" y="89"/>
                      </a:cubicBezTo>
                      <a:cubicBezTo>
                        <a:pt x="46" y="92"/>
                        <a:pt x="46" y="92"/>
                        <a:pt x="46" y="92"/>
                      </a:cubicBezTo>
                      <a:cubicBezTo>
                        <a:pt x="59" y="79"/>
                        <a:pt x="59" y="79"/>
                        <a:pt x="59" y="79"/>
                      </a:cubicBezTo>
                      <a:cubicBezTo>
                        <a:pt x="63" y="83"/>
                        <a:pt x="63" y="83"/>
                        <a:pt x="63" y="83"/>
                      </a:cubicBezTo>
                      <a:cubicBezTo>
                        <a:pt x="49" y="96"/>
                        <a:pt x="49" y="96"/>
                        <a:pt x="49" y="96"/>
                      </a:cubicBezTo>
                      <a:cubicBezTo>
                        <a:pt x="52" y="99"/>
                        <a:pt x="52" y="99"/>
                        <a:pt x="52" y="99"/>
                      </a:cubicBezTo>
                      <a:cubicBezTo>
                        <a:pt x="66" y="85"/>
                        <a:pt x="66" y="85"/>
                        <a:pt x="66" y="85"/>
                      </a:cubicBezTo>
                      <a:cubicBezTo>
                        <a:pt x="67" y="87"/>
                        <a:pt x="67" y="87"/>
                        <a:pt x="67" y="87"/>
                      </a:cubicBezTo>
                      <a:cubicBezTo>
                        <a:pt x="68" y="88"/>
                        <a:pt x="68" y="89"/>
                        <a:pt x="67" y="90"/>
                      </a:cubicBezTo>
                      <a:cubicBezTo>
                        <a:pt x="31" y="127"/>
                        <a:pt x="31" y="127"/>
                        <a:pt x="31" y="127"/>
                      </a:cubicBezTo>
                      <a:cubicBezTo>
                        <a:pt x="37" y="127"/>
                        <a:pt x="37" y="127"/>
                        <a:pt x="37" y="127"/>
                      </a:cubicBezTo>
                      <a:cubicBezTo>
                        <a:pt x="70" y="93"/>
                        <a:pt x="70" y="93"/>
                        <a:pt x="70" y="93"/>
                      </a:cubicBezTo>
                      <a:cubicBezTo>
                        <a:pt x="71" y="93"/>
                        <a:pt x="71" y="92"/>
                        <a:pt x="72" y="92"/>
                      </a:cubicBezTo>
                      <a:cubicBezTo>
                        <a:pt x="77" y="97"/>
                        <a:pt x="77" y="97"/>
                        <a:pt x="77" y="97"/>
                      </a:cubicBezTo>
                      <a:cubicBezTo>
                        <a:pt x="75" y="97"/>
                        <a:pt x="75" y="97"/>
                        <a:pt x="75" y="97"/>
                      </a:cubicBezTo>
                      <a:cubicBezTo>
                        <a:pt x="71" y="97"/>
                        <a:pt x="68" y="101"/>
                        <a:pt x="68" y="105"/>
                      </a:cubicBezTo>
                      <a:cubicBezTo>
                        <a:pt x="68" y="109"/>
                        <a:pt x="71" y="112"/>
                        <a:pt x="75" y="112"/>
                      </a:cubicBezTo>
                      <a:cubicBezTo>
                        <a:pt x="94" y="112"/>
                        <a:pt x="94" y="112"/>
                        <a:pt x="94" y="112"/>
                      </a:cubicBezTo>
                      <a:cubicBezTo>
                        <a:pt x="109" y="127"/>
                        <a:pt x="109" y="127"/>
                        <a:pt x="109" y="127"/>
                      </a:cubicBezTo>
                      <a:cubicBezTo>
                        <a:pt x="115" y="127"/>
                        <a:pt x="115" y="127"/>
                        <a:pt x="115" y="127"/>
                      </a:cubicBezTo>
                      <a:cubicBezTo>
                        <a:pt x="97" y="108"/>
                        <a:pt x="97" y="108"/>
                        <a:pt x="97" y="108"/>
                      </a:cubicBezTo>
                      <a:cubicBezTo>
                        <a:pt x="96" y="108"/>
                        <a:pt x="96" y="108"/>
                        <a:pt x="95" y="108"/>
                      </a:cubicBezTo>
                      <a:cubicBezTo>
                        <a:pt x="75" y="108"/>
                        <a:pt x="75" y="108"/>
                        <a:pt x="75" y="108"/>
                      </a:cubicBezTo>
                      <a:cubicBezTo>
                        <a:pt x="73" y="108"/>
                        <a:pt x="72" y="106"/>
                        <a:pt x="72" y="105"/>
                      </a:cubicBezTo>
                      <a:cubicBezTo>
                        <a:pt x="72" y="103"/>
                        <a:pt x="73" y="101"/>
                        <a:pt x="75" y="101"/>
                      </a:cubicBezTo>
                      <a:cubicBezTo>
                        <a:pt x="82" y="101"/>
                        <a:pt x="82" y="101"/>
                        <a:pt x="82" y="101"/>
                      </a:cubicBezTo>
                      <a:cubicBezTo>
                        <a:pt x="84" y="101"/>
                        <a:pt x="85" y="101"/>
                        <a:pt x="85" y="99"/>
                      </a:cubicBezTo>
                      <a:cubicBezTo>
                        <a:pt x="85" y="99"/>
                        <a:pt x="84" y="98"/>
                        <a:pt x="84" y="98"/>
                      </a:cubicBezTo>
                      <a:cubicBezTo>
                        <a:pt x="70" y="84"/>
                        <a:pt x="70" y="84"/>
                        <a:pt x="70" y="84"/>
                      </a:cubicBezTo>
                      <a:cubicBezTo>
                        <a:pt x="68" y="82"/>
                        <a:pt x="68" y="82"/>
                        <a:pt x="68" y="82"/>
                      </a:cubicBezTo>
                      <a:cubicBezTo>
                        <a:pt x="67" y="81"/>
                        <a:pt x="67" y="80"/>
                        <a:pt x="68" y="79"/>
                      </a:cubicBezTo>
                      <a:cubicBezTo>
                        <a:pt x="70" y="77"/>
                        <a:pt x="70" y="77"/>
                        <a:pt x="70" y="77"/>
                      </a:cubicBezTo>
                      <a:cubicBezTo>
                        <a:pt x="83" y="90"/>
                        <a:pt x="83" y="90"/>
                        <a:pt x="83" y="90"/>
                      </a:cubicBezTo>
                      <a:cubicBezTo>
                        <a:pt x="86" y="87"/>
                        <a:pt x="86" y="87"/>
                        <a:pt x="86" y="87"/>
                      </a:cubicBezTo>
                      <a:cubicBezTo>
                        <a:pt x="73" y="74"/>
                        <a:pt x="73" y="74"/>
                        <a:pt x="73" y="74"/>
                      </a:cubicBezTo>
                      <a:cubicBezTo>
                        <a:pt x="76" y="71"/>
                        <a:pt x="76" y="71"/>
                        <a:pt x="76" y="71"/>
                      </a:cubicBezTo>
                      <a:cubicBezTo>
                        <a:pt x="89" y="84"/>
                        <a:pt x="89" y="84"/>
                        <a:pt x="89" y="84"/>
                      </a:cubicBezTo>
                      <a:cubicBezTo>
                        <a:pt x="92" y="81"/>
                        <a:pt x="92" y="81"/>
                        <a:pt x="92" y="81"/>
                      </a:cubicBezTo>
                      <a:cubicBezTo>
                        <a:pt x="79" y="68"/>
                        <a:pt x="79" y="68"/>
                        <a:pt x="79" y="68"/>
                      </a:cubicBezTo>
                      <a:cubicBezTo>
                        <a:pt x="82" y="64"/>
                        <a:pt x="82" y="64"/>
                        <a:pt x="82" y="64"/>
                      </a:cubicBezTo>
                      <a:cubicBezTo>
                        <a:pt x="96" y="78"/>
                        <a:pt x="96" y="78"/>
                        <a:pt x="96" y="78"/>
                      </a:cubicBezTo>
                      <a:cubicBezTo>
                        <a:pt x="99" y="75"/>
                        <a:pt x="99" y="75"/>
                        <a:pt x="99" y="75"/>
                      </a:cubicBezTo>
                      <a:cubicBezTo>
                        <a:pt x="85" y="61"/>
                        <a:pt x="85" y="61"/>
                        <a:pt x="85" y="61"/>
                      </a:cubicBezTo>
                      <a:cubicBezTo>
                        <a:pt x="87" y="60"/>
                        <a:pt x="87" y="60"/>
                        <a:pt x="87" y="60"/>
                      </a:cubicBezTo>
                      <a:cubicBezTo>
                        <a:pt x="88" y="59"/>
                        <a:pt x="89" y="59"/>
                        <a:pt x="90" y="60"/>
                      </a:cubicBezTo>
                      <a:cubicBezTo>
                        <a:pt x="90" y="60"/>
                        <a:pt x="90" y="60"/>
                        <a:pt x="90" y="60"/>
                      </a:cubicBezTo>
                      <a:cubicBezTo>
                        <a:pt x="127" y="93"/>
                        <a:pt x="127" y="93"/>
                        <a:pt x="127" y="93"/>
                      </a:cubicBezTo>
                      <a:cubicBezTo>
                        <a:pt x="127" y="88"/>
                        <a:pt x="127" y="88"/>
                        <a:pt x="127" y="88"/>
                      </a:cubicBezTo>
                      <a:cubicBezTo>
                        <a:pt x="93" y="57"/>
                        <a:pt x="93" y="57"/>
                        <a:pt x="93" y="57"/>
                      </a:cubicBezTo>
                      <a:cubicBezTo>
                        <a:pt x="93" y="56"/>
                        <a:pt x="92" y="56"/>
                        <a:pt x="91" y="55"/>
                      </a:cubicBezTo>
                      <a:cubicBezTo>
                        <a:pt x="97" y="50"/>
                        <a:pt x="97" y="50"/>
                        <a:pt x="97" y="50"/>
                      </a:cubicBezTo>
                      <a:cubicBezTo>
                        <a:pt x="97" y="52"/>
                        <a:pt x="97" y="52"/>
                        <a:pt x="97" y="52"/>
                      </a:cubicBezTo>
                      <a:cubicBezTo>
                        <a:pt x="97" y="56"/>
                        <a:pt x="100" y="59"/>
                        <a:pt x="105" y="59"/>
                      </a:cubicBezTo>
                      <a:close/>
                      <a:moveTo>
                        <a:pt x="65" y="76"/>
                      </a:moveTo>
                      <a:cubicBezTo>
                        <a:pt x="64" y="76"/>
                        <a:pt x="64" y="77"/>
                        <a:pt x="64" y="78"/>
                      </a:cubicBezTo>
                      <a:cubicBezTo>
                        <a:pt x="51" y="65"/>
                        <a:pt x="51" y="65"/>
                        <a:pt x="51" y="65"/>
                      </a:cubicBezTo>
                      <a:cubicBezTo>
                        <a:pt x="51" y="65"/>
                        <a:pt x="50" y="64"/>
                        <a:pt x="49" y="64"/>
                      </a:cubicBezTo>
                      <a:cubicBezTo>
                        <a:pt x="62" y="51"/>
                        <a:pt x="62" y="51"/>
                        <a:pt x="62" y="51"/>
                      </a:cubicBezTo>
                      <a:cubicBezTo>
                        <a:pt x="63" y="51"/>
                        <a:pt x="63" y="50"/>
                        <a:pt x="63" y="49"/>
                      </a:cubicBezTo>
                      <a:cubicBezTo>
                        <a:pt x="76" y="62"/>
                        <a:pt x="76" y="62"/>
                        <a:pt x="76" y="62"/>
                      </a:cubicBezTo>
                      <a:cubicBezTo>
                        <a:pt x="76" y="63"/>
                        <a:pt x="77" y="63"/>
                        <a:pt x="78" y="63"/>
                      </a:cubicBezTo>
                      <a:lnTo>
                        <a:pt x="65" y="76"/>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nvGrpSpPr>
                <p:cNvPr id="247" name="Google Shape;247;p16"/>
                <p:cNvGrpSpPr/>
                <p:nvPr/>
              </p:nvGrpSpPr>
              <p:grpSpPr>
                <a:xfrm>
                  <a:off x="4592861" y="4955872"/>
                  <a:ext cx="318897" cy="311994"/>
                  <a:chOff x="5310141" y="4431457"/>
                  <a:chExt cx="365122" cy="357218"/>
                </a:xfrm>
              </p:grpSpPr>
              <p:sp>
                <p:nvSpPr>
                  <p:cNvPr id="248" name="Google Shape;248;p16"/>
                  <p:cNvSpPr/>
                  <p:nvPr/>
                </p:nvSpPr>
                <p:spPr>
                  <a:xfrm>
                    <a:off x="5468894" y="4531494"/>
                    <a:ext cx="47625" cy="58738"/>
                  </a:xfrm>
                  <a:custGeom>
                    <a:avLst/>
                    <a:gdLst/>
                    <a:ahLst/>
                    <a:cxnLst/>
                    <a:rect l="l" t="t" r="r" b="b"/>
                    <a:pathLst>
                      <a:path w="17" h="21" extrusionOk="0">
                        <a:moveTo>
                          <a:pt x="9" y="0"/>
                        </a:moveTo>
                        <a:cubicBezTo>
                          <a:pt x="4" y="0"/>
                          <a:pt x="0" y="3"/>
                          <a:pt x="0" y="8"/>
                        </a:cubicBezTo>
                        <a:cubicBezTo>
                          <a:pt x="0" y="12"/>
                          <a:pt x="0" y="12"/>
                          <a:pt x="0" y="12"/>
                        </a:cubicBezTo>
                        <a:cubicBezTo>
                          <a:pt x="0" y="17"/>
                          <a:pt x="4" y="21"/>
                          <a:pt x="9" y="21"/>
                        </a:cubicBezTo>
                        <a:cubicBezTo>
                          <a:pt x="13" y="21"/>
                          <a:pt x="17" y="17"/>
                          <a:pt x="17" y="12"/>
                        </a:cubicBezTo>
                        <a:cubicBezTo>
                          <a:pt x="17" y="8"/>
                          <a:pt x="17" y="8"/>
                          <a:pt x="17" y="8"/>
                        </a:cubicBezTo>
                        <a:cubicBezTo>
                          <a:pt x="17" y="3"/>
                          <a:pt x="13" y="0"/>
                          <a:pt x="9" y="0"/>
                        </a:cubicBezTo>
                        <a:close/>
                        <a:moveTo>
                          <a:pt x="13" y="12"/>
                        </a:moveTo>
                        <a:cubicBezTo>
                          <a:pt x="13" y="15"/>
                          <a:pt x="11" y="17"/>
                          <a:pt x="9" y="17"/>
                        </a:cubicBezTo>
                        <a:cubicBezTo>
                          <a:pt x="6" y="17"/>
                          <a:pt x="4" y="15"/>
                          <a:pt x="4" y="12"/>
                        </a:cubicBezTo>
                        <a:cubicBezTo>
                          <a:pt x="4" y="8"/>
                          <a:pt x="4" y="8"/>
                          <a:pt x="4" y="8"/>
                        </a:cubicBezTo>
                        <a:cubicBezTo>
                          <a:pt x="4" y="6"/>
                          <a:pt x="6" y="4"/>
                          <a:pt x="9" y="4"/>
                        </a:cubicBezTo>
                        <a:cubicBezTo>
                          <a:pt x="11" y="4"/>
                          <a:pt x="13" y="6"/>
                          <a:pt x="13" y="8"/>
                        </a:cubicBezTo>
                        <a:lnTo>
                          <a:pt x="13" y="12"/>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49" name="Google Shape;249;p16"/>
                  <p:cNvSpPr/>
                  <p:nvPr/>
                </p:nvSpPr>
                <p:spPr>
                  <a:xfrm>
                    <a:off x="5310141" y="4601350"/>
                    <a:ext cx="365122" cy="187325"/>
                  </a:xfrm>
                  <a:custGeom>
                    <a:avLst/>
                    <a:gdLst/>
                    <a:ahLst/>
                    <a:cxnLst/>
                    <a:rect l="l" t="t" r="r" b="b"/>
                    <a:pathLst>
                      <a:path w="131" h="67" extrusionOk="0">
                        <a:moveTo>
                          <a:pt x="130" y="55"/>
                        </a:moveTo>
                        <a:cubicBezTo>
                          <a:pt x="120" y="57"/>
                          <a:pt x="109" y="59"/>
                          <a:pt x="99" y="61"/>
                        </a:cubicBezTo>
                        <a:cubicBezTo>
                          <a:pt x="103" y="54"/>
                          <a:pt x="103" y="54"/>
                          <a:pt x="103" y="54"/>
                        </a:cubicBezTo>
                        <a:cubicBezTo>
                          <a:pt x="104" y="53"/>
                          <a:pt x="103" y="51"/>
                          <a:pt x="102" y="51"/>
                        </a:cubicBezTo>
                        <a:cubicBezTo>
                          <a:pt x="102" y="51"/>
                          <a:pt x="102" y="51"/>
                          <a:pt x="102" y="51"/>
                        </a:cubicBezTo>
                        <a:cubicBezTo>
                          <a:pt x="84" y="40"/>
                          <a:pt x="84" y="40"/>
                          <a:pt x="84" y="40"/>
                        </a:cubicBezTo>
                        <a:cubicBezTo>
                          <a:pt x="76" y="27"/>
                          <a:pt x="76" y="27"/>
                          <a:pt x="76" y="27"/>
                        </a:cubicBezTo>
                        <a:cubicBezTo>
                          <a:pt x="76" y="16"/>
                          <a:pt x="76" y="16"/>
                          <a:pt x="76" y="16"/>
                        </a:cubicBezTo>
                        <a:cubicBezTo>
                          <a:pt x="90" y="23"/>
                          <a:pt x="90" y="23"/>
                          <a:pt x="90" y="23"/>
                        </a:cubicBezTo>
                        <a:cubicBezTo>
                          <a:pt x="91" y="23"/>
                          <a:pt x="91" y="23"/>
                          <a:pt x="92" y="23"/>
                        </a:cubicBezTo>
                        <a:cubicBezTo>
                          <a:pt x="105" y="14"/>
                          <a:pt x="105" y="14"/>
                          <a:pt x="105" y="14"/>
                        </a:cubicBezTo>
                        <a:cubicBezTo>
                          <a:pt x="105" y="14"/>
                          <a:pt x="106" y="13"/>
                          <a:pt x="106" y="12"/>
                        </a:cubicBezTo>
                        <a:cubicBezTo>
                          <a:pt x="106" y="4"/>
                          <a:pt x="106" y="4"/>
                          <a:pt x="106" y="4"/>
                        </a:cubicBezTo>
                        <a:cubicBezTo>
                          <a:pt x="129" y="4"/>
                          <a:pt x="129" y="4"/>
                          <a:pt x="129" y="4"/>
                        </a:cubicBezTo>
                        <a:cubicBezTo>
                          <a:pt x="129" y="0"/>
                          <a:pt x="129" y="0"/>
                          <a:pt x="129" y="0"/>
                        </a:cubicBezTo>
                        <a:cubicBezTo>
                          <a:pt x="2" y="0"/>
                          <a:pt x="2" y="0"/>
                          <a:pt x="2" y="0"/>
                        </a:cubicBezTo>
                        <a:cubicBezTo>
                          <a:pt x="2" y="4"/>
                          <a:pt x="2" y="4"/>
                          <a:pt x="2" y="4"/>
                        </a:cubicBezTo>
                        <a:cubicBezTo>
                          <a:pt x="26" y="4"/>
                          <a:pt x="26" y="4"/>
                          <a:pt x="26" y="4"/>
                        </a:cubicBezTo>
                        <a:cubicBezTo>
                          <a:pt x="26" y="12"/>
                          <a:pt x="26" y="12"/>
                          <a:pt x="26" y="12"/>
                        </a:cubicBezTo>
                        <a:cubicBezTo>
                          <a:pt x="26" y="13"/>
                          <a:pt x="26" y="14"/>
                          <a:pt x="27" y="14"/>
                        </a:cubicBezTo>
                        <a:cubicBezTo>
                          <a:pt x="41" y="23"/>
                          <a:pt x="41" y="23"/>
                          <a:pt x="41" y="23"/>
                        </a:cubicBezTo>
                        <a:cubicBezTo>
                          <a:pt x="42" y="23"/>
                          <a:pt x="43" y="23"/>
                          <a:pt x="43" y="23"/>
                        </a:cubicBezTo>
                        <a:cubicBezTo>
                          <a:pt x="55" y="16"/>
                          <a:pt x="55" y="16"/>
                          <a:pt x="55" y="16"/>
                        </a:cubicBezTo>
                        <a:cubicBezTo>
                          <a:pt x="55" y="27"/>
                          <a:pt x="55" y="27"/>
                          <a:pt x="55" y="27"/>
                        </a:cubicBezTo>
                        <a:cubicBezTo>
                          <a:pt x="43" y="41"/>
                          <a:pt x="43" y="41"/>
                          <a:pt x="43" y="41"/>
                        </a:cubicBezTo>
                        <a:cubicBezTo>
                          <a:pt x="42" y="41"/>
                          <a:pt x="42" y="42"/>
                          <a:pt x="43" y="43"/>
                        </a:cubicBezTo>
                        <a:cubicBezTo>
                          <a:pt x="46" y="56"/>
                          <a:pt x="46" y="56"/>
                          <a:pt x="46" y="56"/>
                        </a:cubicBezTo>
                        <a:cubicBezTo>
                          <a:pt x="44" y="57"/>
                          <a:pt x="44" y="57"/>
                          <a:pt x="44" y="57"/>
                        </a:cubicBezTo>
                        <a:cubicBezTo>
                          <a:pt x="43" y="57"/>
                          <a:pt x="43" y="58"/>
                          <a:pt x="42" y="59"/>
                        </a:cubicBezTo>
                        <a:cubicBezTo>
                          <a:pt x="42" y="62"/>
                          <a:pt x="42" y="62"/>
                          <a:pt x="42" y="62"/>
                        </a:cubicBezTo>
                        <a:cubicBezTo>
                          <a:pt x="28" y="61"/>
                          <a:pt x="14" y="58"/>
                          <a:pt x="1" y="55"/>
                        </a:cubicBezTo>
                        <a:cubicBezTo>
                          <a:pt x="0" y="59"/>
                          <a:pt x="0" y="59"/>
                          <a:pt x="0" y="59"/>
                        </a:cubicBezTo>
                        <a:cubicBezTo>
                          <a:pt x="14" y="63"/>
                          <a:pt x="29" y="65"/>
                          <a:pt x="44" y="66"/>
                        </a:cubicBezTo>
                        <a:cubicBezTo>
                          <a:pt x="44" y="66"/>
                          <a:pt x="44" y="66"/>
                          <a:pt x="44" y="66"/>
                        </a:cubicBezTo>
                        <a:cubicBezTo>
                          <a:pt x="44" y="66"/>
                          <a:pt x="44" y="66"/>
                          <a:pt x="44" y="66"/>
                        </a:cubicBezTo>
                        <a:cubicBezTo>
                          <a:pt x="51" y="67"/>
                          <a:pt x="59" y="67"/>
                          <a:pt x="66" y="67"/>
                        </a:cubicBezTo>
                        <a:cubicBezTo>
                          <a:pt x="88" y="67"/>
                          <a:pt x="110" y="64"/>
                          <a:pt x="131" y="59"/>
                        </a:cubicBezTo>
                        <a:lnTo>
                          <a:pt x="130" y="55"/>
                        </a:lnTo>
                        <a:close/>
                        <a:moveTo>
                          <a:pt x="96" y="4"/>
                        </a:moveTo>
                        <a:cubicBezTo>
                          <a:pt x="91" y="8"/>
                          <a:pt x="91" y="8"/>
                          <a:pt x="91" y="8"/>
                        </a:cubicBezTo>
                        <a:cubicBezTo>
                          <a:pt x="83" y="4"/>
                          <a:pt x="83" y="4"/>
                          <a:pt x="83" y="4"/>
                        </a:cubicBezTo>
                        <a:cubicBezTo>
                          <a:pt x="96" y="4"/>
                          <a:pt x="96" y="4"/>
                          <a:pt x="96" y="4"/>
                        </a:cubicBezTo>
                        <a:close/>
                        <a:moveTo>
                          <a:pt x="48" y="4"/>
                        </a:moveTo>
                        <a:cubicBezTo>
                          <a:pt x="42" y="8"/>
                          <a:pt x="42" y="8"/>
                          <a:pt x="42" y="8"/>
                        </a:cubicBezTo>
                        <a:cubicBezTo>
                          <a:pt x="36" y="4"/>
                          <a:pt x="36" y="4"/>
                          <a:pt x="36" y="4"/>
                        </a:cubicBezTo>
                        <a:lnTo>
                          <a:pt x="48" y="4"/>
                        </a:lnTo>
                        <a:close/>
                        <a:moveTo>
                          <a:pt x="42" y="18"/>
                        </a:moveTo>
                        <a:cubicBezTo>
                          <a:pt x="30" y="11"/>
                          <a:pt x="30" y="11"/>
                          <a:pt x="30" y="11"/>
                        </a:cubicBezTo>
                        <a:cubicBezTo>
                          <a:pt x="30" y="6"/>
                          <a:pt x="30" y="6"/>
                          <a:pt x="30" y="6"/>
                        </a:cubicBezTo>
                        <a:cubicBezTo>
                          <a:pt x="41" y="12"/>
                          <a:pt x="41" y="12"/>
                          <a:pt x="41" y="12"/>
                        </a:cubicBezTo>
                        <a:cubicBezTo>
                          <a:pt x="42" y="13"/>
                          <a:pt x="43" y="13"/>
                          <a:pt x="44" y="12"/>
                        </a:cubicBezTo>
                        <a:cubicBezTo>
                          <a:pt x="56" y="4"/>
                          <a:pt x="56" y="4"/>
                          <a:pt x="56" y="4"/>
                        </a:cubicBezTo>
                        <a:cubicBezTo>
                          <a:pt x="74" y="4"/>
                          <a:pt x="74" y="4"/>
                          <a:pt x="74" y="4"/>
                        </a:cubicBezTo>
                        <a:cubicBezTo>
                          <a:pt x="90" y="12"/>
                          <a:pt x="90" y="12"/>
                          <a:pt x="90" y="12"/>
                        </a:cubicBezTo>
                        <a:cubicBezTo>
                          <a:pt x="91" y="13"/>
                          <a:pt x="91" y="13"/>
                          <a:pt x="92" y="12"/>
                        </a:cubicBezTo>
                        <a:cubicBezTo>
                          <a:pt x="101" y="6"/>
                          <a:pt x="101" y="6"/>
                          <a:pt x="101" y="6"/>
                        </a:cubicBezTo>
                        <a:cubicBezTo>
                          <a:pt x="101" y="11"/>
                          <a:pt x="101" y="11"/>
                          <a:pt x="101" y="11"/>
                        </a:cubicBezTo>
                        <a:cubicBezTo>
                          <a:pt x="91" y="18"/>
                          <a:pt x="91" y="18"/>
                          <a:pt x="91" y="18"/>
                        </a:cubicBezTo>
                        <a:cubicBezTo>
                          <a:pt x="75" y="11"/>
                          <a:pt x="75" y="11"/>
                          <a:pt x="75" y="11"/>
                        </a:cubicBezTo>
                        <a:cubicBezTo>
                          <a:pt x="74" y="10"/>
                          <a:pt x="73" y="10"/>
                          <a:pt x="72" y="12"/>
                        </a:cubicBezTo>
                        <a:cubicBezTo>
                          <a:pt x="72" y="12"/>
                          <a:pt x="72" y="12"/>
                          <a:pt x="72" y="12"/>
                        </a:cubicBezTo>
                        <a:cubicBezTo>
                          <a:pt x="72" y="25"/>
                          <a:pt x="72" y="25"/>
                          <a:pt x="72" y="25"/>
                        </a:cubicBezTo>
                        <a:cubicBezTo>
                          <a:pt x="59" y="25"/>
                          <a:pt x="59" y="25"/>
                          <a:pt x="59" y="25"/>
                        </a:cubicBezTo>
                        <a:cubicBezTo>
                          <a:pt x="59" y="12"/>
                          <a:pt x="59" y="12"/>
                          <a:pt x="59" y="12"/>
                        </a:cubicBezTo>
                        <a:cubicBezTo>
                          <a:pt x="59" y="11"/>
                          <a:pt x="58" y="10"/>
                          <a:pt x="57" y="10"/>
                        </a:cubicBezTo>
                        <a:cubicBezTo>
                          <a:pt x="57" y="10"/>
                          <a:pt x="56" y="10"/>
                          <a:pt x="56" y="11"/>
                        </a:cubicBezTo>
                        <a:lnTo>
                          <a:pt x="42" y="18"/>
                        </a:lnTo>
                        <a:close/>
                        <a:moveTo>
                          <a:pt x="87" y="62"/>
                        </a:moveTo>
                        <a:cubicBezTo>
                          <a:pt x="78" y="63"/>
                          <a:pt x="70" y="63"/>
                          <a:pt x="61" y="63"/>
                        </a:cubicBezTo>
                        <a:cubicBezTo>
                          <a:pt x="57" y="45"/>
                          <a:pt x="57" y="45"/>
                          <a:pt x="57" y="45"/>
                        </a:cubicBezTo>
                        <a:cubicBezTo>
                          <a:pt x="64" y="38"/>
                          <a:pt x="64" y="38"/>
                          <a:pt x="64" y="38"/>
                        </a:cubicBezTo>
                        <a:cubicBezTo>
                          <a:pt x="67" y="38"/>
                          <a:pt x="67" y="38"/>
                          <a:pt x="67" y="38"/>
                        </a:cubicBezTo>
                        <a:cubicBezTo>
                          <a:pt x="74" y="50"/>
                          <a:pt x="74" y="50"/>
                          <a:pt x="74" y="50"/>
                        </a:cubicBezTo>
                        <a:cubicBezTo>
                          <a:pt x="75" y="50"/>
                          <a:pt x="75" y="50"/>
                          <a:pt x="75" y="50"/>
                        </a:cubicBezTo>
                        <a:cubicBezTo>
                          <a:pt x="88" y="58"/>
                          <a:pt x="88" y="58"/>
                          <a:pt x="88" y="58"/>
                        </a:cubicBezTo>
                        <a:lnTo>
                          <a:pt x="87" y="62"/>
                        </a:lnTo>
                        <a:close/>
                        <a:moveTo>
                          <a:pt x="94" y="61"/>
                        </a:moveTo>
                        <a:cubicBezTo>
                          <a:pt x="92" y="61"/>
                          <a:pt x="92" y="61"/>
                          <a:pt x="92" y="61"/>
                        </a:cubicBezTo>
                        <a:cubicBezTo>
                          <a:pt x="93" y="57"/>
                          <a:pt x="93" y="57"/>
                          <a:pt x="93" y="57"/>
                        </a:cubicBezTo>
                        <a:cubicBezTo>
                          <a:pt x="93" y="56"/>
                          <a:pt x="93" y="55"/>
                          <a:pt x="92" y="55"/>
                        </a:cubicBezTo>
                        <a:cubicBezTo>
                          <a:pt x="78" y="47"/>
                          <a:pt x="78" y="47"/>
                          <a:pt x="78" y="47"/>
                        </a:cubicBezTo>
                        <a:cubicBezTo>
                          <a:pt x="69" y="35"/>
                          <a:pt x="69" y="35"/>
                          <a:pt x="69" y="35"/>
                        </a:cubicBezTo>
                        <a:cubicBezTo>
                          <a:pt x="69" y="34"/>
                          <a:pt x="68" y="34"/>
                          <a:pt x="68" y="34"/>
                        </a:cubicBezTo>
                        <a:cubicBezTo>
                          <a:pt x="63" y="34"/>
                          <a:pt x="63" y="34"/>
                          <a:pt x="63" y="34"/>
                        </a:cubicBezTo>
                        <a:cubicBezTo>
                          <a:pt x="63" y="34"/>
                          <a:pt x="62" y="34"/>
                          <a:pt x="62" y="34"/>
                        </a:cubicBezTo>
                        <a:cubicBezTo>
                          <a:pt x="54" y="43"/>
                          <a:pt x="54" y="43"/>
                          <a:pt x="54" y="43"/>
                        </a:cubicBezTo>
                        <a:cubicBezTo>
                          <a:pt x="53" y="43"/>
                          <a:pt x="53" y="44"/>
                          <a:pt x="53" y="45"/>
                        </a:cubicBezTo>
                        <a:cubicBezTo>
                          <a:pt x="57" y="62"/>
                          <a:pt x="57" y="62"/>
                          <a:pt x="57" y="62"/>
                        </a:cubicBezTo>
                        <a:cubicBezTo>
                          <a:pt x="46" y="62"/>
                          <a:pt x="46" y="62"/>
                          <a:pt x="46" y="62"/>
                        </a:cubicBezTo>
                        <a:cubicBezTo>
                          <a:pt x="47" y="60"/>
                          <a:pt x="47" y="60"/>
                          <a:pt x="47" y="60"/>
                        </a:cubicBezTo>
                        <a:cubicBezTo>
                          <a:pt x="50" y="59"/>
                          <a:pt x="50" y="59"/>
                          <a:pt x="50" y="59"/>
                        </a:cubicBezTo>
                        <a:cubicBezTo>
                          <a:pt x="51" y="58"/>
                          <a:pt x="51" y="57"/>
                          <a:pt x="51" y="56"/>
                        </a:cubicBezTo>
                        <a:cubicBezTo>
                          <a:pt x="47" y="43"/>
                          <a:pt x="47" y="43"/>
                          <a:pt x="47" y="43"/>
                        </a:cubicBezTo>
                        <a:cubicBezTo>
                          <a:pt x="58" y="29"/>
                          <a:pt x="58" y="29"/>
                          <a:pt x="58" y="29"/>
                        </a:cubicBezTo>
                        <a:cubicBezTo>
                          <a:pt x="73" y="29"/>
                          <a:pt x="73" y="29"/>
                          <a:pt x="73" y="29"/>
                        </a:cubicBezTo>
                        <a:cubicBezTo>
                          <a:pt x="81" y="43"/>
                          <a:pt x="81" y="43"/>
                          <a:pt x="81" y="43"/>
                        </a:cubicBezTo>
                        <a:cubicBezTo>
                          <a:pt x="81" y="43"/>
                          <a:pt x="81" y="44"/>
                          <a:pt x="81" y="44"/>
                        </a:cubicBezTo>
                        <a:cubicBezTo>
                          <a:pt x="98" y="53"/>
                          <a:pt x="98" y="53"/>
                          <a:pt x="98" y="53"/>
                        </a:cubicBezTo>
                        <a:lnTo>
                          <a:pt x="94" y="61"/>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0" name="Google Shape;250;p16"/>
                  <p:cNvSpPr/>
                  <p:nvPr/>
                </p:nvSpPr>
                <p:spPr>
                  <a:xfrm>
                    <a:off x="5551439" y="4431457"/>
                    <a:ext cx="117474" cy="58738"/>
                  </a:xfrm>
                  <a:custGeom>
                    <a:avLst/>
                    <a:gdLst/>
                    <a:ahLst/>
                    <a:cxnLst/>
                    <a:rect l="l" t="t" r="r" b="b"/>
                    <a:pathLst>
                      <a:path w="42" h="21" extrusionOk="0">
                        <a:moveTo>
                          <a:pt x="33" y="8"/>
                        </a:moveTo>
                        <a:cubicBezTo>
                          <a:pt x="33" y="8"/>
                          <a:pt x="32" y="8"/>
                          <a:pt x="32" y="9"/>
                        </a:cubicBezTo>
                        <a:cubicBezTo>
                          <a:pt x="28" y="2"/>
                          <a:pt x="21" y="0"/>
                          <a:pt x="15" y="4"/>
                        </a:cubicBezTo>
                        <a:cubicBezTo>
                          <a:pt x="13" y="5"/>
                          <a:pt x="11" y="6"/>
                          <a:pt x="10" y="9"/>
                        </a:cubicBezTo>
                        <a:cubicBezTo>
                          <a:pt x="9" y="8"/>
                          <a:pt x="9" y="8"/>
                          <a:pt x="8" y="8"/>
                        </a:cubicBezTo>
                        <a:cubicBezTo>
                          <a:pt x="3" y="8"/>
                          <a:pt x="0" y="12"/>
                          <a:pt x="0" y="17"/>
                        </a:cubicBezTo>
                        <a:cubicBezTo>
                          <a:pt x="0" y="18"/>
                          <a:pt x="0" y="19"/>
                          <a:pt x="0" y="20"/>
                        </a:cubicBezTo>
                        <a:cubicBezTo>
                          <a:pt x="0" y="20"/>
                          <a:pt x="1" y="21"/>
                          <a:pt x="2" y="21"/>
                        </a:cubicBezTo>
                        <a:cubicBezTo>
                          <a:pt x="39" y="21"/>
                          <a:pt x="39" y="21"/>
                          <a:pt x="39" y="21"/>
                        </a:cubicBezTo>
                        <a:cubicBezTo>
                          <a:pt x="40" y="21"/>
                          <a:pt x="41" y="20"/>
                          <a:pt x="41" y="20"/>
                        </a:cubicBezTo>
                        <a:cubicBezTo>
                          <a:pt x="42" y="19"/>
                          <a:pt x="42" y="18"/>
                          <a:pt x="42" y="17"/>
                        </a:cubicBezTo>
                        <a:cubicBezTo>
                          <a:pt x="42" y="12"/>
                          <a:pt x="38" y="8"/>
                          <a:pt x="33" y="8"/>
                        </a:cubicBezTo>
                        <a:close/>
                        <a:moveTo>
                          <a:pt x="4" y="17"/>
                        </a:moveTo>
                        <a:cubicBezTo>
                          <a:pt x="4" y="14"/>
                          <a:pt x="6" y="13"/>
                          <a:pt x="8" y="13"/>
                        </a:cubicBezTo>
                        <a:cubicBezTo>
                          <a:pt x="9" y="13"/>
                          <a:pt x="9" y="13"/>
                          <a:pt x="10" y="13"/>
                        </a:cubicBezTo>
                        <a:cubicBezTo>
                          <a:pt x="11" y="14"/>
                          <a:pt x="12" y="13"/>
                          <a:pt x="13" y="12"/>
                        </a:cubicBezTo>
                        <a:cubicBezTo>
                          <a:pt x="13" y="12"/>
                          <a:pt x="13" y="12"/>
                          <a:pt x="13" y="12"/>
                        </a:cubicBezTo>
                        <a:cubicBezTo>
                          <a:pt x="14" y="7"/>
                          <a:pt x="19" y="5"/>
                          <a:pt x="23" y="7"/>
                        </a:cubicBezTo>
                        <a:cubicBezTo>
                          <a:pt x="26" y="8"/>
                          <a:pt x="28" y="9"/>
                          <a:pt x="29" y="12"/>
                        </a:cubicBezTo>
                        <a:cubicBezTo>
                          <a:pt x="29" y="13"/>
                          <a:pt x="30" y="14"/>
                          <a:pt x="31" y="13"/>
                        </a:cubicBezTo>
                        <a:cubicBezTo>
                          <a:pt x="31" y="13"/>
                          <a:pt x="31" y="13"/>
                          <a:pt x="31" y="13"/>
                        </a:cubicBezTo>
                        <a:cubicBezTo>
                          <a:pt x="34" y="12"/>
                          <a:pt x="36" y="13"/>
                          <a:pt x="37" y="15"/>
                        </a:cubicBezTo>
                        <a:cubicBezTo>
                          <a:pt x="37" y="16"/>
                          <a:pt x="37" y="16"/>
                          <a:pt x="37" y="17"/>
                        </a:cubicBezTo>
                        <a:lnTo>
                          <a:pt x="4" y="17"/>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1" name="Google Shape;251;p16"/>
                  <p:cNvSpPr/>
                  <p:nvPr/>
                </p:nvSpPr>
                <p:spPr>
                  <a:xfrm>
                    <a:off x="5351416" y="4437767"/>
                    <a:ext cx="36513" cy="22225"/>
                  </a:xfrm>
                  <a:custGeom>
                    <a:avLst/>
                    <a:gdLst/>
                    <a:ahLst/>
                    <a:cxnLst/>
                    <a:rect l="l" t="t" r="r" b="b"/>
                    <a:pathLst>
                      <a:path w="13" h="8" extrusionOk="0">
                        <a:moveTo>
                          <a:pt x="11" y="0"/>
                        </a:moveTo>
                        <a:cubicBezTo>
                          <a:pt x="9" y="0"/>
                          <a:pt x="8" y="1"/>
                          <a:pt x="6" y="2"/>
                        </a:cubicBezTo>
                        <a:cubicBezTo>
                          <a:pt x="5" y="1"/>
                          <a:pt x="4" y="0"/>
                          <a:pt x="2" y="0"/>
                        </a:cubicBezTo>
                        <a:cubicBezTo>
                          <a:pt x="0" y="0"/>
                          <a:pt x="0" y="0"/>
                          <a:pt x="0" y="0"/>
                        </a:cubicBezTo>
                        <a:cubicBezTo>
                          <a:pt x="0" y="4"/>
                          <a:pt x="0" y="4"/>
                          <a:pt x="0" y="4"/>
                        </a:cubicBezTo>
                        <a:cubicBezTo>
                          <a:pt x="2" y="4"/>
                          <a:pt x="2" y="4"/>
                          <a:pt x="2" y="4"/>
                        </a:cubicBezTo>
                        <a:cubicBezTo>
                          <a:pt x="3" y="4"/>
                          <a:pt x="4" y="5"/>
                          <a:pt x="4" y="6"/>
                        </a:cubicBezTo>
                        <a:cubicBezTo>
                          <a:pt x="4" y="8"/>
                          <a:pt x="5" y="8"/>
                          <a:pt x="6" y="8"/>
                        </a:cubicBezTo>
                        <a:cubicBezTo>
                          <a:pt x="8" y="8"/>
                          <a:pt x="9" y="8"/>
                          <a:pt x="9" y="6"/>
                        </a:cubicBezTo>
                        <a:cubicBezTo>
                          <a:pt x="9" y="5"/>
                          <a:pt x="9" y="4"/>
                          <a:pt x="11" y="4"/>
                        </a:cubicBezTo>
                        <a:cubicBezTo>
                          <a:pt x="13" y="4"/>
                          <a:pt x="13" y="4"/>
                          <a:pt x="13" y="4"/>
                        </a:cubicBezTo>
                        <a:cubicBezTo>
                          <a:pt x="13" y="0"/>
                          <a:pt x="13" y="0"/>
                          <a:pt x="13" y="0"/>
                        </a:cubicBezTo>
                        <a:lnTo>
                          <a:pt x="11" y="0"/>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2" name="Google Shape;252;p16"/>
                  <p:cNvSpPr/>
                  <p:nvPr/>
                </p:nvSpPr>
                <p:spPr>
                  <a:xfrm>
                    <a:off x="5387947" y="4460055"/>
                    <a:ext cx="33338" cy="23813"/>
                  </a:xfrm>
                  <a:custGeom>
                    <a:avLst/>
                    <a:gdLst/>
                    <a:ahLst/>
                    <a:cxnLst/>
                    <a:rect l="l" t="t" r="r" b="b"/>
                    <a:pathLst>
                      <a:path w="12" h="9" extrusionOk="0">
                        <a:moveTo>
                          <a:pt x="10" y="0"/>
                        </a:moveTo>
                        <a:cubicBezTo>
                          <a:pt x="9" y="0"/>
                          <a:pt x="7" y="1"/>
                          <a:pt x="6" y="2"/>
                        </a:cubicBezTo>
                        <a:cubicBezTo>
                          <a:pt x="5" y="1"/>
                          <a:pt x="3" y="0"/>
                          <a:pt x="2" y="0"/>
                        </a:cubicBezTo>
                        <a:cubicBezTo>
                          <a:pt x="0" y="0"/>
                          <a:pt x="0" y="0"/>
                          <a:pt x="0" y="0"/>
                        </a:cubicBezTo>
                        <a:cubicBezTo>
                          <a:pt x="0" y="5"/>
                          <a:pt x="0" y="5"/>
                          <a:pt x="0" y="5"/>
                        </a:cubicBezTo>
                        <a:cubicBezTo>
                          <a:pt x="2" y="5"/>
                          <a:pt x="2" y="5"/>
                          <a:pt x="2" y="5"/>
                        </a:cubicBezTo>
                        <a:cubicBezTo>
                          <a:pt x="3" y="5"/>
                          <a:pt x="4" y="6"/>
                          <a:pt x="4" y="7"/>
                        </a:cubicBezTo>
                        <a:cubicBezTo>
                          <a:pt x="4" y="8"/>
                          <a:pt x="5" y="9"/>
                          <a:pt x="6" y="9"/>
                        </a:cubicBezTo>
                        <a:cubicBezTo>
                          <a:pt x="7" y="9"/>
                          <a:pt x="8" y="8"/>
                          <a:pt x="8" y="7"/>
                        </a:cubicBezTo>
                        <a:cubicBezTo>
                          <a:pt x="8" y="6"/>
                          <a:pt x="9" y="5"/>
                          <a:pt x="10" y="5"/>
                        </a:cubicBezTo>
                        <a:cubicBezTo>
                          <a:pt x="12" y="5"/>
                          <a:pt x="12" y="5"/>
                          <a:pt x="12" y="5"/>
                        </a:cubicBezTo>
                        <a:cubicBezTo>
                          <a:pt x="12" y="0"/>
                          <a:pt x="12" y="0"/>
                          <a:pt x="12" y="0"/>
                        </a:cubicBezTo>
                        <a:lnTo>
                          <a:pt x="10" y="0"/>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3" name="Google Shape;253;p16"/>
                  <p:cNvSpPr/>
                  <p:nvPr/>
                </p:nvSpPr>
                <p:spPr>
                  <a:xfrm>
                    <a:off x="5314950" y="4460081"/>
                    <a:ext cx="36513" cy="23813"/>
                  </a:xfrm>
                  <a:custGeom>
                    <a:avLst/>
                    <a:gdLst/>
                    <a:ahLst/>
                    <a:cxnLst/>
                    <a:rect l="l" t="t" r="r" b="b"/>
                    <a:pathLst>
                      <a:path w="13" h="9" extrusionOk="0">
                        <a:moveTo>
                          <a:pt x="11" y="0"/>
                        </a:moveTo>
                        <a:cubicBezTo>
                          <a:pt x="9" y="0"/>
                          <a:pt x="8" y="1"/>
                          <a:pt x="7" y="2"/>
                        </a:cubicBezTo>
                        <a:cubicBezTo>
                          <a:pt x="6" y="1"/>
                          <a:pt x="4" y="0"/>
                          <a:pt x="3" y="0"/>
                        </a:cubicBezTo>
                        <a:cubicBezTo>
                          <a:pt x="0" y="0"/>
                          <a:pt x="0" y="0"/>
                          <a:pt x="0" y="0"/>
                        </a:cubicBezTo>
                        <a:cubicBezTo>
                          <a:pt x="0" y="5"/>
                          <a:pt x="0" y="5"/>
                          <a:pt x="0" y="5"/>
                        </a:cubicBezTo>
                        <a:cubicBezTo>
                          <a:pt x="3" y="5"/>
                          <a:pt x="3" y="5"/>
                          <a:pt x="3" y="5"/>
                        </a:cubicBezTo>
                        <a:cubicBezTo>
                          <a:pt x="4" y="5"/>
                          <a:pt x="5" y="6"/>
                          <a:pt x="5" y="7"/>
                        </a:cubicBezTo>
                        <a:cubicBezTo>
                          <a:pt x="5" y="8"/>
                          <a:pt x="6" y="9"/>
                          <a:pt x="7" y="9"/>
                        </a:cubicBezTo>
                        <a:cubicBezTo>
                          <a:pt x="8" y="9"/>
                          <a:pt x="9" y="8"/>
                          <a:pt x="9" y="7"/>
                        </a:cubicBezTo>
                        <a:cubicBezTo>
                          <a:pt x="9" y="6"/>
                          <a:pt x="10" y="5"/>
                          <a:pt x="11" y="5"/>
                        </a:cubicBezTo>
                        <a:cubicBezTo>
                          <a:pt x="13" y="5"/>
                          <a:pt x="13" y="5"/>
                          <a:pt x="13" y="5"/>
                        </a:cubicBezTo>
                        <a:cubicBezTo>
                          <a:pt x="13" y="0"/>
                          <a:pt x="13" y="0"/>
                          <a:pt x="13" y="0"/>
                        </a:cubicBezTo>
                        <a:lnTo>
                          <a:pt x="11" y="0"/>
                        </a:ln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grpSp>
              <p:nvGrpSpPr>
                <p:cNvPr id="254" name="Google Shape;254;p16"/>
                <p:cNvGrpSpPr/>
                <p:nvPr/>
              </p:nvGrpSpPr>
              <p:grpSpPr>
                <a:xfrm>
                  <a:off x="2863811" y="4991275"/>
                  <a:ext cx="263438" cy="256513"/>
                  <a:chOff x="3586152" y="4461656"/>
                  <a:chExt cx="301624" cy="293695"/>
                </a:xfrm>
              </p:grpSpPr>
              <p:sp>
                <p:nvSpPr>
                  <p:cNvPr id="255" name="Google Shape;255;p16"/>
                  <p:cNvSpPr/>
                  <p:nvPr/>
                </p:nvSpPr>
                <p:spPr>
                  <a:xfrm>
                    <a:off x="3586152" y="4607714"/>
                    <a:ext cx="301624" cy="147637"/>
                  </a:xfrm>
                  <a:custGeom>
                    <a:avLst/>
                    <a:gdLst/>
                    <a:ahLst/>
                    <a:cxnLst/>
                    <a:rect l="l" t="t" r="r" b="b"/>
                    <a:pathLst>
                      <a:path w="108" h="53" extrusionOk="0">
                        <a:moveTo>
                          <a:pt x="54" y="53"/>
                        </a:moveTo>
                        <a:cubicBezTo>
                          <a:pt x="50" y="53"/>
                          <a:pt x="46" y="52"/>
                          <a:pt x="42" y="51"/>
                        </a:cubicBezTo>
                        <a:cubicBezTo>
                          <a:pt x="26" y="43"/>
                          <a:pt x="26" y="43"/>
                          <a:pt x="26" y="43"/>
                        </a:cubicBezTo>
                        <a:cubicBezTo>
                          <a:pt x="20" y="41"/>
                          <a:pt x="13" y="39"/>
                          <a:pt x="7" y="38"/>
                        </a:cubicBezTo>
                        <a:cubicBezTo>
                          <a:pt x="1" y="38"/>
                          <a:pt x="1" y="38"/>
                          <a:pt x="1" y="38"/>
                        </a:cubicBezTo>
                        <a:cubicBezTo>
                          <a:pt x="0" y="38"/>
                          <a:pt x="0" y="37"/>
                          <a:pt x="0" y="36"/>
                        </a:cubicBezTo>
                        <a:cubicBezTo>
                          <a:pt x="0" y="19"/>
                          <a:pt x="0" y="19"/>
                          <a:pt x="0" y="19"/>
                        </a:cubicBezTo>
                        <a:cubicBezTo>
                          <a:pt x="0" y="19"/>
                          <a:pt x="0" y="18"/>
                          <a:pt x="0" y="18"/>
                        </a:cubicBezTo>
                        <a:cubicBezTo>
                          <a:pt x="0" y="17"/>
                          <a:pt x="10" y="4"/>
                          <a:pt x="25" y="8"/>
                        </a:cubicBezTo>
                        <a:cubicBezTo>
                          <a:pt x="34" y="10"/>
                          <a:pt x="41" y="13"/>
                          <a:pt x="45" y="16"/>
                        </a:cubicBezTo>
                        <a:cubicBezTo>
                          <a:pt x="48" y="18"/>
                          <a:pt x="51" y="19"/>
                          <a:pt x="55" y="19"/>
                        </a:cubicBezTo>
                        <a:cubicBezTo>
                          <a:pt x="72" y="19"/>
                          <a:pt x="72" y="19"/>
                          <a:pt x="72" y="19"/>
                        </a:cubicBezTo>
                        <a:cubicBezTo>
                          <a:pt x="75" y="19"/>
                          <a:pt x="77" y="20"/>
                          <a:pt x="79" y="23"/>
                        </a:cubicBezTo>
                        <a:cubicBezTo>
                          <a:pt x="93" y="6"/>
                          <a:pt x="93" y="6"/>
                          <a:pt x="93" y="6"/>
                        </a:cubicBezTo>
                        <a:cubicBezTo>
                          <a:pt x="96" y="2"/>
                          <a:pt x="101" y="0"/>
                          <a:pt x="105" y="0"/>
                        </a:cubicBezTo>
                        <a:cubicBezTo>
                          <a:pt x="107" y="0"/>
                          <a:pt x="107" y="0"/>
                          <a:pt x="107" y="0"/>
                        </a:cubicBezTo>
                        <a:cubicBezTo>
                          <a:pt x="107" y="0"/>
                          <a:pt x="108" y="0"/>
                          <a:pt x="108" y="1"/>
                        </a:cubicBezTo>
                        <a:cubicBezTo>
                          <a:pt x="108" y="1"/>
                          <a:pt x="108" y="2"/>
                          <a:pt x="108" y="2"/>
                        </a:cubicBezTo>
                        <a:cubicBezTo>
                          <a:pt x="95" y="32"/>
                          <a:pt x="95" y="32"/>
                          <a:pt x="95" y="32"/>
                        </a:cubicBezTo>
                        <a:cubicBezTo>
                          <a:pt x="92" y="39"/>
                          <a:pt x="86" y="43"/>
                          <a:pt x="80" y="45"/>
                        </a:cubicBezTo>
                        <a:cubicBezTo>
                          <a:pt x="77" y="46"/>
                          <a:pt x="77" y="46"/>
                          <a:pt x="77" y="46"/>
                        </a:cubicBezTo>
                        <a:cubicBezTo>
                          <a:pt x="64" y="51"/>
                          <a:pt x="64" y="51"/>
                          <a:pt x="64" y="51"/>
                        </a:cubicBezTo>
                        <a:cubicBezTo>
                          <a:pt x="61" y="52"/>
                          <a:pt x="57" y="53"/>
                          <a:pt x="54" y="53"/>
                        </a:cubicBezTo>
                        <a:close/>
                        <a:moveTo>
                          <a:pt x="3" y="35"/>
                        </a:moveTo>
                        <a:cubicBezTo>
                          <a:pt x="7" y="35"/>
                          <a:pt x="7" y="35"/>
                          <a:pt x="7" y="35"/>
                        </a:cubicBezTo>
                        <a:cubicBezTo>
                          <a:pt x="14" y="36"/>
                          <a:pt x="21" y="37"/>
                          <a:pt x="27" y="40"/>
                        </a:cubicBezTo>
                        <a:cubicBezTo>
                          <a:pt x="44" y="47"/>
                          <a:pt x="44" y="47"/>
                          <a:pt x="44" y="47"/>
                        </a:cubicBezTo>
                        <a:cubicBezTo>
                          <a:pt x="50" y="50"/>
                          <a:pt x="57" y="50"/>
                          <a:pt x="63" y="48"/>
                        </a:cubicBezTo>
                        <a:cubicBezTo>
                          <a:pt x="76" y="42"/>
                          <a:pt x="76" y="42"/>
                          <a:pt x="76" y="42"/>
                        </a:cubicBezTo>
                        <a:cubicBezTo>
                          <a:pt x="76" y="42"/>
                          <a:pt x="76" y="42"/>
                          <a:pt x="76" y="42"/>
                        </a:cubicBezTo>
                        <a:cubicBezTo>
                          <a:pt x="79" y="42"/>
                          <a:pt x="79" y="42"/>
                          <a:pt x="79" y="42"/>
                        </a:cubicBezTo>
                        <a:cubicBezTo>
                          <a:pt x="84" y="40"/>
                          <a:pt x="89" y="36"/>
                          <a:pt x="92" y="31"/>
                        </a:cubicBezTo>
                        <a:cubicBezTo>
                          <a:pt x="104" y="4"/>
                          <a:pt x="104" y="4"/>
                          <a:pt x="104" y="4"/>
                        </a:cubicBezTo>
                        <a:cubicBezTo>
                          <a:pt x="101" y="4"/>
                          <a:pt x="98" y="6"/>
                          <a:pt x="96" y="8"/>
                        </a:cubicBezTo>
                        <a:cubicBezTo>
                          <a:pt x="80" y="27"/>
                          <a:pt x="80" y="27"/>
                          <a:pt x="80" y="27"/>
                        </a:cubicBezTo>
                        <a:cubicBezTo>
                          <a:pt x="80" y="27"/>
                          <a:pt x="80" y="27"/>
                          <a:pt x="80" y="27"/>
                        </a:cubicBezTo>
                        <a:cubicBezTo>
                          <a:pt x="80" y="31"/>
                          <a:pt x="76" y="35"/>
                          <a:pt x="72" y="35"/>
                        </a:cubicBezTo>
                        <a:cubicBezTo>
                          <a:pt x="49" y="35"/>
                          <a:pt x="49" y="35"/>
                          <a:pt x="49" y="35"/>
                        </a:cubicBezTo>
                        <a:cubicBezTo>
                          <a:pt x="46" y="35"/>
                          <a:pt x="43" y="35"/>
                          <a:pt x="40" y="36"/>
                        </a:cubicBezTo>
                        <a:cubicBezTo>
                          <a:pt x="39" y="35"/>
                          <a:pt x="39" y="35"/>
                          <a:pt x="39" y="35"/>
                        </a:cubicBezTo>
                        <a:cubicBezTo>
                          <a:pt x="38" y="33"/>
                          <a:pt x="38" y="33"/>
                          <a:pt x="38" y="33"/>
                        </a:cubicBezTo>
                        <a:cubicBezTo>
                          <a:pt x="39" y="33"/>
                          <a:pt x="39" y="33"/>
                          <a:pt x="39" y="33"/>
                        </a:cubicBezTo>
                        <a:cubicBezTo>
                          <a:pt x="42" y="32"/>
                          <a:pt x="45" y="31"/>
                          <a:pt x="49" y="31"/>
                        </a:cubicBezTo>
                        <a:cubicBezTo>
                          <a:pt x="72" y="31"/>
                          <a:pt x="72" y="31"/>
                          <a:pt x="72" y="31"/>
                        </a:cubicBezTo>
                        <a:cubicBezTo>
                          <a:pt x="74" y="31"/>
                          <a:pt x="76" y="29"/>
                          <a:pt x="76" y="27"/>
                        </a:cubicBezTo>
                        <a:cubicBezTo>
                          <a:pt x="76" y="24"/>
                          <a:pt x="74" y="22"/>
                          <a:pt x="72" y="22"/>
                        </a:cubicBezTo>
                        <a:cubicBezTo>
                          <a:pt x="55" y="22"/>
                          <a:pt x="55" y="22"/>
                          <a:pt x="55" y="22"/>
                        </a:cubicBezTo>
                        <a:cubicBezTo>
                          <a:pt x="51" y="22"/>
                          <a:pt x="47" y="21"/>
                          <a:pt x="43" y="19"/>
                        </a:cubicBezTo>
                        <a:cubicBezTo>
                          <a:pt x="39" y="16"/>
                          <a:pt x="32" y="13"/>
                          <a:pt x="24" y="11"/>
                        </a:cubicBezTo>
                        <a:cubicBezTo>
                          <a:pt x="13" y="9"/>
                          <a:pt x="5" y="17"/>
                          <a:pt x="3" y="20"/>
                        </a:cubicBezTo>
                        <a:cubicBezTo>
                          <a:pt x="3" y="35"/>
                          <a:pt x="3" y="35"/>
                          <a:pt x="3" y="35"/>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6" name="Google Shape;256;p16"/>
                  <p:cNvSpPr/>
                  <p:nvPr/>
                </p:nvSpPr>
                <p:spPr>
                  <a:xfrm>
                    <a:off x="3743318" y="4531514"/>
                    <a:ext cx="77788" cy="73025"/>
                  </a:xfrm>
                  <a:custGeom>
                    <a:avLst/>
                    <a:gdLst/>
                    <a:ahLst/>
                    <a:cxnLst/>
                    <a:rect l="l" t="t" r="r" b="b"/>
                    <a:pathLst>
                      <a:path w="28" h="26" extrusionOk="0">
                        <a:moveTo>
                          <a:pt x="13" y="26"/>
                        </a:moveTo>
                        <a:cubicBezTo>
                          <a:pt x="11" y="26"/>
                          <a:pt x="8" y="26"/>
                          <a:pt x="4" y="24"/>
                        </a:cubicBezTo>
                        <a:cubicBezTo>
                          <a:pt x="4" y="24"/>
                          <a:pt x="3" y="23"/>
                          <a:pt x="3" y="23"/>
                        </a:cubicBezTo>
                        <a:cubicBezTo>
                          <a:pt x="3" y="23"/>
                          <a:pt x="0" y="13"/>
                          <a:pt x="5" y="7"/>
                        </a:cubicBezTo>
                        <a:cubicBezTo>
                          <a:pt x="9" y="2"/>
                          <a:pt x="16" y="0"/>
                          <a:pt x="25" y="0"/>
                        </a:cubicBezTo>
                        <a:cubicBezTo>
                          <a:pt x="26" y="0"/>
                          <a:pt x="27" y="1"/>
                          <a:pt x="27" y="2"/>
                        </a:cubicBezTo>
                        <a:cubicBezTo>
                          <a:pt x="27" y="3"/>
                          <a:pt x="28" y="19"/>
                          <a:pt x="19" y="25"/>
                        </a:cubicBezTo>
                        <a:cubicBezTo>
                          <a:pt x="18" y="26"/>
                          <a:pt x="16" y="26"/>
                          <a:pt x="13" y="26"/>
                        </a:cubicBezTo>
                        <a:close/>
                        <a:moveTo>
                          <a:pt x="6" y="21"/>
                        </a:moveTo>
                        <a:cubicBezTo>
                          <a:pt x="11" y="23"/>
                          <a:pt x="15" y="23"/>
                          <a:pt x="18" y="22"/>
                        </a:cubicBezTo>
                        <a:cubicBezTo>
                          <a:pt x="23" y="18"/>
                          <a:pt x="24" y="9"/>
                          <a:pt x="24" y="4"/>
                        </a:cubicBezTo>
                        <a:cubicBezTo>
                          <a:pt x="16" y="3"/>
                          <a:pt x="11" y="5"/>
                          <a:pt x="8" y="9"/>
                        </a:cubicBezTo>
                        <a:cubicBezTo>
                          <a:pt x="5" y="13"/>
                          <a:pt x="6" y="19"/>
                          <a:pt x="6" y="21"/>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7" name="Google Shape;257;p16"/>
                  <p:cNvSpPr/>
                  <p:nvPr/>
                </p:nvSpPr>
                <p:spPr>
                  <a:xfrm>
                    <a:off x="3652824" y="4461656"/>
                    <a:ext cx="84138" cy="79375"/>
                  </a:xfrm>
                  <a:custGeom>
                    <a:avLst/>
                    <a:gdLst/>
                    <a:ahLst/>
                    <a:cxnLst/>
                    <a:rect l="l" t="t" r="r" b="b"/>
                    <a:pathLst>
                      <a:path w="30" h="28" extrusionOk="0">
                        <a:moveTo>
                          <a:pt x="18" y="28"/>
                        </a:moveTo>
                        <a:cubicBezTo>
                          <a:pt x="15" y="28"/>
                          <a:pt x="11" y="28"/>
                          <a:pt x="8" y="25"/>
                        </a:cubicBezTo>
                        <a:cubicBezTo>
                          <a:pt x="3" y="21"/>
                          <a:pt x="0" y="14"/>
                          <a:pt x="1" y="3"/>
                        </a:cubicBezTo>
                        <a:cubicBezTo>
                          <a:pt x="1" y="2"/>
                          <a:pt x="2" y="1"/>
                          <a:pt x="3" y="1"/>
                        </a:cubicBezTo>
                        <a:cubicBezTo>
                          <a:pt x="3" y="1"/>
                          <a:pt x="22" y="0"/>
                          <a:pt x="28" y="9"/>
                        </a:cubicBezTo>
                        <a:cubicBezTo>
                          <a:pt x="30" y="14"/>
                          <a:pt x="30" y="19"/>
                          <a:pt x="27" y="26"/>
                        </a:cubicBezTo>
                        <a:cubicBezTo>
                          <a:pt x="27" y="26"/>
                          <a:pt x="26" y="27"/>
                          <a:pt x="26" y="27"/>
                        </a:cubicBezTo>
                        <a:cubicBezTo>
                          <a:pt x="26" y="27"/>
                          <a:pt x="22" y="28"/>
                          <a:pt x="18" y="28"/>
                        </a:cubicBezTo>
                        <a:close/>
                        <a:moveTo>
                          <a:pt x="25" y="25"/>
                        </a:moveTo>
                        <a:cubicBezTo>
                          <a:pt x="25" y="25"/>
                          <a:pt x="25" y="25"/>
                          <a:pt x="25" y="25"/>
                        </a:cubicBezTo>
                        <a:close/>
                        <a:moveTo>
                          <a:pt x="4" y="5"/>
                        </a:moveTo>
                        <a:cubicBezTo>
                          <a:pt x="4" y="13"/>
                          <a:pt x="6" y="19"/>
                          <a:pt x="10" y="22"/>
                        </a:cubicBezTo>
                        <a:cubicBezTo>
                          <a:pt x="15" y="26"/>
                          <a:pt x="22" y="24"/>
                          <a:pt x="24" y="24"/>
                        </a:cubicBezTo>
                        <a:cubicBezTo>
                          <a:pt x="27" y="19"/>
                          <a:pt x="27" y="14"/>
                          <a:pt x="25" y="11"/>
                        </a:cubicBezTo>
                        <a:cubicBezTo>
                          <a:pt x="21" y="6"/>
                          <a:pt x="10" y="5"/>
                          <a:pt x="4" y="5"/>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sp>
                <p:nvSpPr>
                  <p:cNvPr id="258" name="Google Shape;258;p16"/>
                  <p:cNvSpPr/>
                  <p:nvPr/>
                </p:nvSpPr>
                <p:spPr>
                  <a:xfrm>
                    <a:off x="3684588" y="4496594"/>
                    <a:ext cx="107950" cy="171449"/>
                  </a:xfrm>
                  <a:custGeom>
                    <a:avLst/>
                    <a:gdLst/>
                    <a:ahLst/>
                    <a:cxnLst/>
                    <a:rect l="l" t="t" r="r" b="b"/>
                    <a:pathLst>
                      <a:path w="39" h="62" extrusionOk="0">
                        <a:moveTo>
                          <a:pt x="21" y="62"/>
                        </a:moveTo>
                        <a:cubicBezTo>
                          <a:pt x="21" y="62"/>
                          <a:pt x="21" y="62"/>
                          <a:pt x="21" y="62"/>
                        </a:cubicBezTo>
                        <a:cubicBezTo>
                          <a:pt x="20" y="62"/>
                          <a:pt x="19" y="61"/>
                          <a:pt x="19" y="60"/>
                        </a:cubicBezTo>
                        <a:cubicBezTo>
                          <a:pt x="19" y="58"/>
                          <a:pt x="20" y="56"/>
                          <a:pt x="20" y="54"/>
                        </a:cubicBezTo>
                        <a:cubicBezTo>
                          <a:pt x="21" y="41"/>
                          <a:pt x="20" y="12"/>
                          <a:pt x="2" y="4"/>
                        </a:cubicBezTo>
                        <a:cubicBezTo>
                          <a:pt x="1" y="4"/>
                          <a:pt x="0" y="3"/>
                          <a:pt x="1" y="2"/>
                        </a:cubicBezTo>
                        <a:cubicBezTo>
                          <a:pt x="1" y="1"/>
                          <a:pt x="2" y="0"/>
                          <a:pt x="3" y="1"/>
                        </a:cubicBezTo>
                        <a:cubicBezTo>
                          <a:pt x="14" y="6"/>
                          <a:pt x="21" y="17"/>
                          <a:pt x="23" y="35"/>
                        </a:cubicBezTo>
                        <a:cubicBezTo>
                          <a:pt x="23" y="37"/>
                          <a:pt x="23" y="38"/>
                          <a:pt x="23" y="40"/>
                        </a:cubicBezTo>
                        <a:cubicBezTo>
                          <a:pt x="28" y="27"/>
                          <a:pt x="36" y="23"/>
                          <a:pt x="36" y="23"/>
                        </a:cubicBezTo>
                        <a:cubicBezTo>
                          <a:pt x="37" y="22"/>
                          <a:pt x="38" y="23"/>
                          <a:pt x="39" y="23"/>
                        </a:cubicBezTo>
                        <a:cubicBezTo>
                          <a:pt x="39" y="24"/>
                          <a:pt x="39" y="25"/>
                          <a:pt x="38" y="26"/>
                        </a:cubicBezTo>
                        <a:cubicBezTo>
                          <a:pt x="38" y="26"/>
                          <a:pt x="26" y="33"/>
                          <a:pt x="23" y="54"/>
                        </a:cubicBezTo>
                        <a:cubicBezTo>
                          <a:pt x="23" y="58"/>
                          <a:pt x="23" y="60"/>
                          <a:pt x="23" y="60"/>
                        </a:cubicBezTo>
                        <a:cubicBezTo>
                          <a:pt x="23" y="61"/>
                          <a:pt x="22" y="62"/>
                          <a:pt x="21" y="62"/>
                        </a:cubicBezTo>
                        <a:close/>
                      </a:path>
                    </a:pathLst>
                  </a:custGeom>
                  <a:solidFill>
                    <a:schemeClr val="lt1"/>
                  </a:solidFill>
                  <a:ln>
                    <a:noFill/>
                  </a:ln>
                </p:spPr>
                <p:txBody>
                  <a:bodyPr spcFirstLastPara="1" wrap="square" lIns="91433" tIns="45700" rIns="91433" bIns="45700" anchor="t" anchorCtr="0">
                    <a:noAutofit/>
                  </a:bodyPr>
                  <a:lstStyle/>
                  <a:p>
                    <a:endParaRPr sz="3200" b="1" dirty="0">
                      <a:solidFill>
                        <a:schemeClr val="dk1"/>
                      </a:solidFill>
                    </a:endParaRPr>
                  </a:p>
                </p:txBody>
              </p:sp>
            </p:gr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E8F3C-6198-43DF-9577-2B4FC91F706E}"/>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2900" dirty="0"/>
              <a:t>For each continuous variable by each categorial variable, these are the bar graphs.</a:t>
            </a:r>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1"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Content Placeholder 10" descr="Chart, bar chart&#10;&#10;Description automatically generated">
            <a:extLst>
              <a:ext uri="{FF2B5EF4-FFF2-40B4-BE49-F238E27FC236}">
                <a16:creationId xmlns:a16="http://schemas.microsoft.com/office/drawing/2014/main" id="{A4E141A2-B047-4CAC-839F-B5CB0BE37E4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79837" y="150680"/>
            <a:ext cx="5586942" cy="2975047"/>
          </a:xfrm>
          <a:prstGeom prst="rect">
            <a:avLst/>
          </a:prstGeom>
        </p:spPr>
      </p:pic>
      <p:sp>
        <p:nvSpPr>
          <p:cNvPr id="62" name="Rectangle 6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bar chart&#10;&#10;Description automatically generated">
            <a:extLst>
              <a:ext uri="{FF2B5EF4-FFF2-40B4-BE49-F238E27FC236}">
                <a16:creationId xmlns:a16="http://schemas.microsoft.com/office/drawing/2014/main" id="{F373568C-41B4-49EE-A259-CE6C7343FF1D}"/>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689" r="1175" b="-2"/>
          <a:stretch/>
        </p:blipFill>
        <p:spPr>
          <a:xfrm>
            <a:off x="749204" y="3433161"/>
            <a:ext cx="5586942" cy="3220997"/>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4185FF30-8669-4EDA-9EFD-7A345E668B78}"/>
              </a:ext>
            </a:extLst>
          </p:cNvPr>
          <p:cNvPicPr>
            <a:picLocks noChangeAspect="1"/>
          </p:cNvPicPr>
          <p:nvPr/>
        </p:nvPicPr>
        <p:blipFill rotWithShape="1">
          <a:blip r:embed="rId5">
            <a:extLst>
              <a:ext uri="{28A0092B-C50C-407E-A947-70E740481C1C}">
                <a14:useLocalDpi xmlns:a14="http://schemas.microsoft.com/office/drawing/2010/main" val="0"/>
              </a:ext>
            </a:extLst>
          </a:blip>
          <a:srcRect r="7201" b="-2"/>
          <a:stretch/>
        </p:blipFill>
        <p:spPr>
          <a:xfrm>
            <a:off x="6479838" y="3433150"/>
            <a:ext cx="5586942" cy="3221018"/>
          </a:xfrm>
          <a:prstGeom prst="rect">
            <a:avLst/>
          </a:prstGeom>
        </p:spPr>
      </p:pic>
    </p:spTree>
    <p:extLst>
      <p:ext uri="{BB962C8B-B14F-4D97-AF65-F5344CB8AC3E}">
        <p14:creationId xmlns:p14="http://schemas.microsoft.com/office/powerpoint/2010/main" val="243694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4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29598-19F8-450B-90BE-17CF74BF538B}"/>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3300" dirty="0"/>
              <a:t>Each continuous variable is represented by a bar plot.</a:t>
            </a:r>
          </a:p>
        </p:txBody>
      </p:sp>
      <p:sp>
        <p:nvSpPr>
          <p:cNvPr id="73" name="Rectangle 4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49">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1"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Chart&#10;&#10;Description automatically generated">
            <a:extLst>
              <a:ext uri="{FF2B5EF4-FFF2-40B4-BE49-F238E27FC236}">
                <a16:creationId xmlns:a16="http://schemas.microsoft.com/office/drawing/2014/main" id="{0553E681-1CDA-4F2B-B71A-EAC63802E30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79837" y="185599"/>
            <a:ext cx="5586942" cy="2905209"/>
          </a:xfrm>
          <a:prstGeom prst="rect">
            <a:avLst/>
          </a:prstGeom>
        </p:spPr>
      </p:pic>
      <p:sp>
        <p:nvSpPr>
          <p:cNvPr id="72" name="Rectangle 7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72F48DF6-3AA4-4A9D-8598-B50B32BA2A6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49204" y="3493284"/>
            <a:ext cx="5586942" cy="3100751"/>
          </a:xfrm>
          <a:prstGeom prst="rect">
            <a:avLst/>
          </a:prstGeom>
        </p:spPr>
      </p:pic>
      <p:pic>
        <p:nvPicPr>
          <p:cNvPr id="10" name="Picture 9" descr="Chart, bar chart&#10;&#10;Description automatically generated">
            <a:extLst>
              <a:ext uri="{FF2B5EF4-FFF2-40B4-BE49-F238E27FC236}">
                <a16:creationId xmlns:a16="http://schemas.microsoft.com/office/drawing/2014/main" id="{A609A989-9EC6-46E8-8DC1-8474369D34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838" y="3549153"/>
            <a:ext cx="5586942" cy="2989013"/>
          </a:xfrm>
          <a:prstGeom prst="rect">
            <a:avLst/>
          </a:prstGeom>
        </p:spPr>
      </p:pic>
    </p:spTree>
    <p:extLst>
      <p:ext uri="{BB962C8B-B14F-4D97-AF65-F5344CB8AC3E}">
        <p14:creationId xmlns:p14="http://schemas.microsoft.com/office/powerpoint/2010/main" val="193441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62"/>
        <p:cNvGrpSpPr/>
        <p:nvPr/>
      </p:nvGrpSpPr>
      <p:grpSpPr>
        <a:xfrm>
          <a:off x="0" y="0"/>
          <a:ext cx="0" cy="0"/>
          <a:chOff x="0" y="0"/>
          <a:chExt cx="0" cy="0"/>
        </a:xfrm>
      </p:grpSpPr>
      <p:sp useBgFill="1">
        <p:nvSpPr>
          <p:cNvPr id="284" name="Rectangle 8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Google Shape;263;p17"/>
          <p:cNvSpPr txBox="1">
            <a:spLocks noGrp="1"/>
          </p:cNvSpPr>
          <p:nvPr>
            <p:ph type="title"/>
          </p:nvPr>
        </p:nvSpPr>
        <p:spPr>
          <a:xfrm>
            <a:off x="638881" y="457200"/>
            <a:ext cx="10909640" cy="1368614"/>
          </a:xfrm>
          <a:prstGeom prst="rect">
            <a:avLst/>
          </a:prstGeom>
        </p:spPr>
        <p:txBody>
          <a:bodyPr spcFirstLastPara="1" vert="horz" lIns="91440" tIns="45720" rIns="91440" bIns="45720" rtlCol="0" anchor="ctr" anchorCtr="0">
            <a:normAutofit/>
          </a:bodyPr>
          <a:lstStyle/>
          <a:p>
            <a:pPr algn="ctr"/>
            <a:r>
              <a:rPr lang="en-US" sz="6600" dirty="0">
                <a:solidFill>
                  <a:schemeClr val="bg1"/>
                </a:solidFill>
              </a:rPr>
              <a:t>Pollutant's emission rate</a:t>
            </a:r>
          </a:p>
        </p:txBody>
      </p:sp>
      <p:sp>
        <p:nvSpPr>
          <p:cNvPr id="9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4" name="Google Shape;264;p17"/>
          <p:cNvPicPr preferRelativeResize="0"/>
          <p:nvPr/>
        </p:nvPicPr>
        <p:blipFill rotWithShape="1">
          <a:blip r:embed="rId3"/>
          <a:srcRect t="5509" r="2496" b="6198"/>
          <a:stretch/>
        </p:blipFill>
        <p:spPr>
          <a:xfrm>
            <a:off x="320040" y="2882168"/>
            <a:ext cx="5614416" cy="3126680"/>
          </a:xfrm>
          <a:prstGeom prst="rect">
            <a:avLst/>
          </a:prstGeom>
          <a:noFill/>
        </p:spPr>
      </p:pic>
      <p:pic>
        <p:nvPicPr>
          <p:cNvPr id="266" name="Google Shape;266;p17"/>
          <p:cNvPicPr preferRelativeResize="0"/>
          <p:nvPr/>
        </p:nvPicPr>
        <p:blipFill>
          <a:blip r:embed="rId4"/>
          <a:stretch>
            <a:fillRect/>
          </a:stretch>
        </p:blipFill>
        <p:spPr>
          <a:xfrm>
            <a:off x="6254496" y="2817327"/>
            <a:ext cx="5614416" cy="3256361"/>
          </a:xfrm>
          <a:prstGeom prst="rect">
            <a:avLst/>
          </a:prstGeom>
          <a:noFill/>
        </p:spPr>
      </p:pic>
      <p:sp>
        <p:nvSpPr>
          <p:cNvPr id="265" name="Google Shape;265;p17"/>
          <p:cNvSpPr txBox="1"/>
          <p:nvPr/>
        </p:nvSpPr>
        <p:spPr>
          <a:xfrm>
            <a:off x="331567" y="6098102"/>
            <a:ext cx="5614416" cy="312668"/>
          </a:xfrm>
          <a:prstGeom prst="rect">
            <a:avLst/>
          </a:prstGeom>
          <a:solidFill>
            <a:srgbClr val="000000">
              <a:alpha val="50000"/>
            </a:srgbClr>
          </a:solidFill>
          <a:ln>
            <a:noFill/>
          </a:ln>
        </p:spPr>
        <p:txBody>
          <a:bodyPr spcFirstLastPara="1" wrap="square" lIns="121900" tIns="121900" rIns="121900" bIns="121900" anchor="t" anchorCtr="0">
            <a:noAutofit/>
          </a:bodyPr>
          <a:lstStyle/>
          <a:p>
            <a:pPr algn="ctr">
              <a:spcAft>
                <a:spcPts val="600"/>
              </a:spcAft>
            </a:pPr>
            <a:r>
              <a:rPr lang="en-US" sz="1300" dirty="0">
                <a:solidFill>
                  <a:srgbClr val="FFFFFF"/>
                </a:solidFill>
                <a:sym typeface="Roboto"/>
              </a:rPr>
              <a:t>PM2.5 days range from fewer to more.</a:t>
            </a:r>
          </a:p>
        </p:txBody>
      </p:sp>
      <p:sp>
        <p:nvSpPr>
          <p:cNvPr id="267" name="Google Shape;267;p17"/>
          <p:cNvSpPr txBox="1"/>
          <p:nvPr/>
        </p:nvSpPr>
        <p:spPr>
          <a:xfrm>
            <a:off x="6246019" y="6098102"/>
            <a:ext cx="5614416" cy="325636"/>
          </a:xfrm>
          <a:prstGeom prst="rect">
            <a:avLst/>
          </a:prstGeom>
          <a:solidFill>
            <a:srgbClr val="000000">
              <a:alpha val="50000"/>
            </a:srgbClr>
          </a:solidFill>
          <a:ln>
            <a:noFill/>
          </a:ln>
        </p:spPr>
        <p:txBody>
          <a:bodyPr spcFirstLastPara="1" wrap="square" lIns="121900" tIns="121900" rIns="121900" bIns="121900" anchor="t" anchorCtr="0">
            <a:noAutofit/>
          </a:bodyPr>
          <a:lstStyle/>
          <a:p>
            <a:pPr algn="ctr">
              <a:spcAft>
                <a:spcPts val="600"/>
              </a:spcAft>
            </a:pPr>
            <a:r>
              <a:rPr lang="en-US" sz="1300" dirty="0">
                <a:solidFill>
                  <a:srgbClr val="FFFFFF"/>
                </a:solidFill>
                <a:sym typeface="Roboto"/>
              </a:rPr>
              <a:t>Pollutants/Non-Pollutants Count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77E9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905B60-7817-4909-A608-49B802F85C3B}"/>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dirty="0">
                <a:solidFill>
                  <a:srgbClr val="FFFFFF"/>
                </a:solidFill>
              </a:rPr>
              <a:t>The plotting of different variables is done in pairs.</a:t>
            </a:r>
          </a:p>
        </p:txBody>
      </p:sp>
      <p:pic>
        <p:nvPicPr>
          <p:cNvPr id="6" name="Content Placeholder 5" descr="Diagram&#10;&#10;Description automatically generated">
            <a:extLst>
              <a:ext uri="{FF2B5EF4-FFF2-40B4-BE49-F238E27FC236}">
                <a16:creationId xmlns:a16="http://schemas.microsoft.com/office/drawing/2014/main" id="{0BC1978E-C228-40F6-A719-2425AF8CDF2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14370" b="-2"/>
          <a:stretch/>
        </p:blipFill>
        <p:spPr>
          <a:xfrm>
            <a:off x="327547" y="2454903"/>
            <a:ext cx="7058306" cy="408025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4C5EA0BB-5DC3-4487-8DBA-846E96DAEBF4}"/>
              </a:ext>
            </a:extLst>
          </p:cNvPr>
          <p:cNvSpPr>
            <a:spLocks noGrp="1"/>
          </p:cNvSpPr>
          <p:nvPr>
            <p:ph sz="half" idx="2"/>
          </p:nvPr>
        </p:nvSpPr>
        <p:spPr>
          <a:xfrm>
            <a:off x="8029319" y="917725"/>
            <a:ext cx="3424739" cy="4852362"/>
          </a:xfrm>
        </p:spPr>
        <p:txBody>
          <a:bodyPr vert="horz" lIns="91440" tIns="45720" rIns="91440" bIns="45720" rtlCol="0" anchor="ctr">
            <a:normAutofit/>
          </a:bodyPr>
          <a:lstStyle/>
          <a:p>
            <a:r>
              <a:rPr lang="en-US" sz="1700" dirty="0">
                <a:solidFill>
                  <a:srgbClr val="FFFFFF"/>
                </a:solidFill>
              </a:rPr>
              <a:t>This section discusses the relationships between wind direction, PM10, temperature, wind speed, NO2, PM2.5, and O3..</a:t>
            </a:r>
          </a:p>
          <a:p>
            <a:r>
              <a:rPr lang="en-US" sz="1700" dirty="0">
                <a:solidFill>
                  <a:srgbClr val="FFFFFF"/>
                </a:solidFill>
              </a:rPr>
              <a:t>Suggests that NO2 concentrations tend to decrease as wind speed rises. The curve shape of temperature-dependent NO2 concentrations is moderate.</a:t>
            </a:r>
          </a:p>
          <a:p>
            <a:r>
              <a:rPr lang="en-US" sz="1700" dirty="0">
                <a:solidFill>
                  <a:srgbClr val="FFFFFF"/>
                </a:solidFill>
              </a:rPr>
              <a:t>As the temperature climbs above 0 degrees Celsius, the concentration drops at first, then rises slightly before stabilizing until the temperature reaches around 10 degrees Celsius.</a:t>
            </a:r>
          </a:p>
        </p:txBody>
      </p:sp>
    </p:spTree>
    <p:extLst>
      <p:ext uri="{BB962C8B-B14F-4D97-AF65-F5344CB8AC3E}">
        <p14:creationId xmlns:p14="http://schemas.microsoft.com/office/powerpoint/2010/main" val="260600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CFA9247C8124418D7632FD9E03FA07" ma:contentTypeVersion="9" ma:contentTypeDescription="Create a new document." ma:contentTypeScope="" ma:versionID="d39c9162f8e198bc455180da61c6113f">
  <xsd:schema xmlns:xsd="http://www.w3.org/2001/XMLSchema" xmlns:xs="http://www.w3.org/2001/XMLSchema" xmlns:p="http://schemas.microsoft.com/office/2006/metadata/properties" xmlns:ns2="bfd01d8d-28af-4db5-9926-36507bea21ac" targetNamespace="http://schemas.microsoft.com/office/2006/metadata/properties" ma:root="true" ma:fieldsID="711762db7fbcd0bf00d1a7beb4c7c276" ns2:_="">
    <xsd:import namespace="bfd01d8d-28af-4db5-9926-36507bea21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d01d8d-28af-4db5-9926-36507bea2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9CDEE5-7CE7-4845-A049-8797E81CEF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2523AA-5C48-4781-B530-1F71691071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d01d8d-28af-4db5-9926-36507bea21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791AA6-D4D9-46A5-8758-1F17F018E3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1111</TotalTime>
  <Words>683</Words>
  <Application>Microsoft Office PowerPoint</Application>
  <PresentationFormat>Widescreen</PresentationFormat>
  <Paragraphs>60</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PowerPoint Presentation</vt:lpstr>
      <vt:lpstr>Introduction </vt:lpstr>
      <vt:lpstr>PowerPoint Presentation</vt:lpstr>
      <vt:lpstr>Project Specifications</vt:lpstr>
      <vt:lpstr>PowerPoint Presentation</vt:lpstr>
      <vt:lpstr>For each continuous variable by each categorial variable, these are the bar graphs.</vt:lpstr>
      <vt:lpstr>Each continuous variable is represented by a bar plot.</vt:lpstr>
      <vt:lpstr>Pollutant's emission rate</vt:lpstr>
      <vt:lpstr>The plotting of different variables is done in pairs.</vt:lpstr>
      <vt:lpstr>Concentrations of various contaminants on an average basis.</vt:lpstr>
      <vt:lpstr>Methodology of delivering the outcome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 PROJECT: EDA &amp; WORKPLAN </dc:title>
  <dc:creator>Sashank Yakkali</dc:creator>
  <cp:lastModifiedBy>Sunil Raj Thota</cp:lastModifiedBy>
  <cp:revision>167</cp:revision>
  <dcterms:created xsi:type="dcterms:W3CDTF">2021-05-24T16:02:00Z</dcterms:created>
  <dcterms:modified xsi:type="dcterms:W3CDTF">2021-06-23T10:23:50Z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0x0101002DCFA9247C8124418D7632FD9E03FA07</vt:lpwstr>
  </property>
</Properties>
</file>