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7" r:id="rId5"/>
    <p:sldId id="278" r:id="rId6"/>
    <p:sldId id="279" r:id="rId7"/>
    <p:sldId id="283" r:id="rId8"/>
    <p:sldId id="282" r:id="rId9"/>
    <p:sldId id="276" r:id="rId10"/>
    <p:sldId id="259" r:id="rId11"/>
    <p:sldId id="264" r:id="rId12"/>
    <p:sldId id="268" r:id="rId13"/>
    <p:sldId id="269" r:id="rId14"/>
    <p:sldId id="271" r:id="rId15"/>
    <p:sldId id="265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2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ADE4-EC7E-4570-9E8F-B5CDDB5B0B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C6AA6-96F4-4C0F-9DB9-8F376F61A204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B4D21C63-1E26-4C71-A3EA-096207E14FD4}" type="parTrans" cxnId="{DA2CA141-84F3-4F0F-B849-88B009354909}">
      <dgm:prSet/>
      <dgm:spPr/>
      <dgm:t>
        <a:bodyPr/>
        <a:lstStyle/>
        <a:p>
          <a:endParaRPr lang="en-US"/>
        </a:p>
      </dgm:t>
    </dgm:pt>
    <dgm:pt modelId="{9E301DC4-6685-4FC4-9057-125A01C1723C}" type="sibTrans" cxnId="{DA2CA141-84F3-4F0F-B849-88B009354909}">
      <dgm:prSet/>
      <dgm:spPr/>
      <dgm:t>
        <a:bodyPr/>
        <a:lstStyle/>
        <a:p>
          <a:endParaRPr lang="en-US"/>
        </a:p>
      </dgm:t>
    </dgm:pt>
    <dgm:pt modelId="{77CFBF21-E36A-447D-9249-5293652D3CA8}">
      <dgm:prSet phldrT="[Text]"/>
      <dgm:spPr/>
      <dgm:t>
        <a:bodyPr/>
        <a:lstStyle/>
        <a:p>
          <a:r>
            <a:rPr lang="en-US" dirty="0"/>
            <a:t>Visual Infographics</a:t>
          </a:r>
        </a:p>
      </dgm:t>
    </dgm:pt>
    <dgm:pt modelId="{DD446118-B12F-4DD9-A555-8CF5FAC94234}" type="parTrans" cxnId="{2A607FAF-2F29-453B-8327-D83517DAE872}">
      <dgm:prSet/>
      <dgm:spPr/>
      <dgm:t>
        <a:bodyPr/>
        <a:lstStyle/>
        <a:p>
          <a:endParaRPr lang="en-US"/>
        </a:p>
      </dgm:t>
    </dgm:pt>
    <dgm:pt modelId="{C1C86346-1107-49A0-B2EA-37D1DF27C820}" type="sibTrans" cxnId="{2A607FAF-2F29-453B-8327-D83517DAE872}">
      <dgm:prSet/>
      <dgm:spPr/>
      <dgm:t>
        <a:bodyPr/>
        <a:lstStyle/>
        <a:p>
          <a:endParaRPr lang="en-US"/>
        </a:p>
      </dgm:t>
    </dgm:pt>
    <dgm:pt modelId="{ECDB1DA3-73D9-4372-872C-12617E5D60F9}">
      <dgm:prSet phldrT="[Text]"/>
      <dgm:spPr/>
      <dgm:t>
        <a:bodyPr/>
        <a:lstStyle/>
        <a:p>
          <a:r>
            <a:rPr lang="en-US" dirty="0"/>
            <a:t>Satisfaction Survey</a:t>
          </a:r>
        </a:p>
      </dgm:t>
    </dgm:pt>
    <dgm:pt modelId="{81FBE790-1E11-405E-92D1-5DF3404DB5E9}" type="parTrans" cxnId="{2079FC9F-478D-476A-AD4D-FFED90B97150}">
      <dgm:prSet/>
      <dgm:spPr/>
      <dgm:t>
        <a:bodyPr/>
        <a:lstStyle/>
        <a:p>
          <a:endParaRPr lang="en-US"/>
        </a:p>
      </dgm:t>
    </dgm:pt>
    <dgm:pt modelId="{5BF14301-B3E4-4F0F-9586-0A602820ED29}" type="sibTrans" cxnId="{2079FC9F-478D-476A-AD4D-FFED90B97150}">
      <dgm:prSet/>
      <dgm:spPr/>
      <dgm:t>
        <a:bodyPr/>
        <a:lstStyle/>
        <a:p>
          <a:endParaRPr lang="en-US"/>
        </a:p>
      </dgm:t>
    </dgm:pt>
    <dgm:pt modelId="{84D9A261-58EE-495C-89C4-4D4B59CBD1F9}" type="pres">
      <dgm:prSet presAssocID="{CF90ADE4-EC7E-4570-9E8F-B5CDDB5B0BD5}" presName="linear" presStyleCnt="0">
        <dgm:presLayoutVars>
          <dgm:dir/>
          <dgm:animLvl val="lvl"/>
          <dgm:resizeHandles val="exact"/>
        </dgm:presLayoutVars>
      </dgm:prSet>
      <dgm:spPr/>
    </dgm:pt>
    <dgm:pt modelId="{BC42626E-2DF2-4494-B6FA-A975EDFE41B7}" type="pres">
      <dgm:prSet presAssocID="{A6FC6AA6-96F4-4C0F-9DB9-8F376F61A204}" presName="parentLin" presStyleCnt="0"/>
      <dgm:spPr/>
    </dgm:pt>
    <dgm:pt modelId="{68440837-CA00-4F6D-AE3E-50E74E5751A3}" type="pres">
      <dgm:prSet presAssocID="{A6FC6AA6-96F4-4C0F-9DB9-8F376F61A204}" presName="parentLeftMargin" presStyleLbl="node1" presStyleIdx="0" presStyleCnt="3"/>
      <dgm:spPr/>
    </dgm:pt>
    <dgm:pt modelId="{0A3C5390-F57C-403A-9DB3-2096A353E164}" type="pres">
      <dgm:prSet presAssocID="{A6FC6AA6-96F4-4C0F-9DB9-8F376F61A2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2FF6D5-91E7-44F6-AB7E-CD1B572FCF22}" type="pres">
      <dgm:prSet presAssocID="{A6FC6AA6-96F4-4C0F-9DB9-8F376F61A204}" presName="negativeSpace" presStyleCnt="0"/>
      <dgm:spPr/>
    </dgm:pt>
    <dgm:pt modelId="{A3648534-C17E-44E6-96D5-915971F61804}" type="pres">
      <dgm:prSet presAssocID="{A6FC6AA6-96F4-4C0F-9DB9-8F376F61A204}" presName="childText" presStyleLbl="conFgAcc1" presStyleIdx="0" presStyleCnt="3">
        <dgm:presLayoutVars>
          <dgm:bulletEnabled val="1"/>
        </dgm:presLayoutVars>
      </dgm:prSet>
      <dgm:spPr/>
    </dgm:pt>
    <dgm:pt modelId="{4580ED8E-299A-47CA-A969-005B189AFA8E}" type="pres">
      <dgm:prSet presAssocID="{9E301DC4-6685-4FC4-9057-125A01C1723C}" presName="spaceBetweenRectangles" presStyleCnt="0"/>
      <dgm:spPr/>
    </dgm:pt>
    <dgm:pt modelId="{5AE6C34A-D16F-431B-9B2F-CEA51EBBBC97}" type="pres">
      <dgm:prSet presAssocID="{77CFBF21-E36A-447D-9249-5293652D3CA8}" presName="parentLin" presStyleCnt="0"/>
      <dgm:spPr/>
    </dgm:pt>
    <dgm:pt modelId="{6E511307-7C88-478B-AF3B-B9B58430F105}" type="pres">
      <dgm:prSet presAssocID="{77CFBF21-E36A-447D-9249-5293652D3CA8}" presName="parentLeftMargin" presStyleLbl="node1" presStyleIdx="0" presStyleCnt="3"/>
      <dgm:spPr/>
    </dgm:pt>
    <dgm:pt modelId="{5D9705C2-05DF-4CB9-A06E-47C99A7E144F}" type="pres">
      <dgm:prSet presAssocID="{77CFBF21-E36A-447D-9249-5293652D3C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03DECA-04FE-429A-96D3-FDCC57FA125F}" type="pres">
      <dgm:prSet presAssocID="{77CFBF21-E36A-447D-9249-5293652D3CA8}" presName="negativeSpace" presStyleCnt="0"/>
      <dgm:spPr/>
    </dgm:pt>
    <dgm:pt modelId="{7D4628C6-B989-4101-8EB7-D72A620F7D1A}" type="pres">
      <dgm:prSet presAssocID="{77CFBF21-E36A-447D-9249-5293652D3CA8}" presName="childText" presStyleLbl="conFgAcc1" presStyleIdx="1" presStyleCnt="3">
        <dgm:presLayoutVars>
          <dgm:bulletEnabled val="1"/>
        </dgm:presLayoutVars>
      </dgm:prSet>
      <dgm:spPr/>
    </dgm:pt>
    <dgm:pt modelId="{EBD1C0D9-77CB-4A60-9E9D-098FA83078F9}" type="pres">
      <dgm:prSet presAssocID="{C1C86346-1107-49A0-B2EA-37D1DF27C820}" presName="spaceBetweenRectangles" presStyleCnt="0"/>
      <dgm:spPr/>
    </dgm:pt>
    <dgm:pt modelId="{3D54F7A2-6576-4377-9162-57474B68C884}" type="pres">
      <dgm:prSet presAssocID="{ECDB1DA3-73D9-4372-872C-12617E5D60F9}" presName="parentLin" presStyleCnt="0"/>
      <dgm:spPr/>
    </dgm:pt>
    <dgm:pt modelId="{7463CD03-7501-4DE5-98BB-D7CE0F5D0090}" type="pres">
      <dgm:prSet presAssocID="{ECDB1DA3-73D9-4372-872C-12617E5D60F9}" presName="parentLeftMargin" presStyleLbl="node1" presStyleIdx="1" presStyleCnt="3"/>
      <dgm:spPr/>
    </dgm:pt>
    <dgm:pt modelId="{5CD544FB-11CE-4158-A4FD-51F68E5A2D6E}" type="pres">
      <dgm:prSet presAssocID="{ECDB1DA3-73D9-4372-872C-12617E5D60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473B67-3C4B-4A8F-94C5-DB86FA965DB2}" type="pres">
      <dgm:prSet presAssocID="{ECDB1DA3-73D9-4372-872C-12617E5D60F9}" presName="negativeSpace" presStyleCnt="0"/>
      <dgm:spPr/>
    </dgm:pt>
    <dgm:pt modelId="{F2278C6D-CEB9-46EC-8311-CC62BDB258C3}" type="pres">
      <dgm:prSet presAssocID="{ECDB1DA3-73D9-4372-872C-12617E5D60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808D61-7E22-4393-AEE0-1BF84C7567AE}" type="presOf" srcId="{A6FC6AA6-96F4-4C0F-9DB9-8F376F61A204}" destId="{0A3C5390-F57C-403A-9DB3-2096A353E164}" srcOrd="1" destOrd="0" presId="urn:microsoft.com/office/officeart/2005/8/layout/list1"/>
    <dgm:cxn modelId="{DA2CA141-84F3-4F0F-B849-88B009354909}" srcId="{CF90ADE4-EC7E-4570-9E8F-B5CDDB5B0BD5}" destId="{A6FC6AA6-96F4-4C0F-9DB9-8F376F61A204}" srcOrd="0" destOrd="0" parTransId="{B4D21C63-1E26-4C71-A3EA-096207E14FD4}" sibTransId="{9E301DC4-6685-4FC4-9057-125A01C1723C}"/>
    <dgm:cxn modelId="{7ECD2073-3C34-438D-8CD2-E9291EFDCE13}" type="presOf" srcId="{ECDB1DA3-73D9-4372-872C-12617E5D60F9}" destId="{5CD544FB-11CE-4158-A4FD-51F68E5A2D6E}" srcOrd="1" destOrd="0" presId="urn:microsoft.com/office/officeart/2005/8/layout/list1"/>
    <dgm:cxn modelId="{2079FC9F-478D-476A-AD4D-FFED90B97150}" srcId="{CF90ADE4-EC7E-4570-9E8F-B5CDDB5B0BD5}" destId="{ECDB1DA3-73D9-4372-872C-12617E5D60F9}" srcOrd="2" destOrd="0" parTransId="{81FBE790-1E11-405E-92D1-5DF3404DB5E9}" sibTransId="{5BF14301-B3E4-4F0F-9586-0A602820ED29}"/>
    <dgm:cxn modelId="{2A607FAF-2F29-453B-8327-D83517DAE872}" srcId="{CF90ADE4-EC7E-4570-9E8F-B5CDDB5B0BD5}" destId="{77CFBF21-E36A-447D-9249-5293652D3CA8}" srcOrd="1" destOrd="0" parTransId="{DD446118-B12F-4DD9-A555-8CF5FAC94234}" sibTransId="{C1C86346-1107-49A0-B2EA-37D1DF27C820}"/>
    <dgm:cxn modelId="{7E97ADC1-7F65-44B3-81D6-A081ADF9F0A4}" type="presOf" srcId="{77CFBF21-E36A-447D-9249-5293652D3CA8}" destId="{6E511307-7C88-478B-AF3B-B9B58430F105}" srcOrd="0" destOrd="0" presId="urn:microsoft.com/office/officeart/2005/8/layout/list1"/>
    <dgm:cxn modelId="{4612F8C6-848D-429E-B697-DF39FDBF4F3B}" type="presOf" srcId="{ECDB1DA3-73D9-4372-872C-12617E5D60F9}" destId="{7463CD03-7501-4DE5-98BB-D7CE0F5D0090}" srcOrd="0" destOrd="0" presId="urn:microsoft.com/office/officeart/2005/8/layout/list1"/>
    <dgm:cxn modelId="{7BAD59CB-9FC4-4651-9D9E-0787D1CD449F}" type="presOf" srcId="{A6FC6AA6-96F4-4C0F-9DB9-8F376F61A204}" destId="{68440837-CA00-4F6D-AE3E-50E74E5751A3}" srcOrd="0" destOrd="0" presId="urn:microsoft.com/office/officeart/2005/8/layout/list1"/>
    <dgm:cxn modelId="{A20FDADC-216F-464B-A4C7-EB0A33283D05}" type="presOf" srcId="{CF90ADE4-EC7E-4570-9E8F-B5CDDB5B0BD5}" destId="{84D9A261-58EE-495C-89C4-4D4B59CBD1F9}" srcOrd="0" destOrd="0" presId="urn:microsoft.com/office/officeart/2005/8/layout/list1"/>
    <dgm:cxn modelId="{AFD1CFF7-E0AB-4BBC-B867-9D779585A05D}" type="presOf" srcId="{77CFBF21-E36A-447D-9249-5293652D3CA8}" destId="{5D9705C2-05DF-4CB9-A06E-47C99A7E144F}" srcOrd="1" destOrd="0" presId="urn:microsoft.com/office/officeart/2005/8/layout/list1"/>
    <dgm:cxn modelId="{D16A9D06-0F57-4578-97CA-2867F064C145}" type="presParOf" srcId="{84D9A261-58EE-495C-89C4-4D4B59CBD1F9}" destId="{BC42626E-2DF2-4494-B6FA-A975EDFE41B7}" srcOrd="0" destOrd="0" presId="urn:microsoft.com/office/officeart/2005/8/layout/list1"/>
    <dgm:cxn modelId="{CD1A1869-A543-4CAE-9D92-CC1251AC3FD2}" type="presParOf" srcId="{BC42626E-2DF2-4494-B6FA-A975EDFE41B7}" destId="{68440837-CA00-4F6D-AE3E-50E74E5751A3}" srcOrd="0" destOrd="0" presId="urn:microsoft.com/office/officeart/2005/8/layout/list1"/>
    <dgm:cxn modelId="{A2EEB90C-19E7-4FAF-8AFA-B790FDBEAC97}" type="presParOf" srcId="{BC42626E-2DF2-4494-B6FA-A975EDFE41B7}" destId="{0A3C5390-F57C-403A-9DB3-2096A353E164}" srcOrd="1" destOrd="0" presId="urn:microsoft.com/office/officeart/2005/8/layout/list1"/>
    <dgm:cxn modelId="{EA67F7B3-C0F1-4D99-9887-3E81F89DB6CB}" type="presParOf" srcId="{84D9A261-58EE-495C-89C4-4D4B59CBD1F9}" destId="{7B2FF6D5-91E7-44F6-AB7E-CD1B572FCF22}" srcOrd="1" destOrd="0" presId="urn:microsoft.com/office/officeart/2005/8/layout/list1"/>
    <dgm:cxn modelId="{EBB1E40F-99A1-4BF6-8D46-8869E1234348}" type="presParOf" srcId="{84D9A261-58EE-495C-89C4-4D4B59CBD1F9}" destId="{A3648534-C17E-44E6-96D5-915971F61804}" srcOrd="2" destOrd="0" presId="urn:microsoft.com/office/officeart/2005/8/layout/list1"/>
    <dgm:cxn modelId="{02800061-D64E-45EC-B585-BAF2249CBE61}" type="presParOf" srcId="{84D9A261-58EE-495C-89C4-4D4B59CBD1F9}" destId="{4580ED8E-299A-47CA-A969-005B189AFA8E}" srcOrd="3" destOrd="0" presId="urn:microsoft.com/office/officeart/2005/8/layout/list1"/>
    <dgm:cxn modelId="{2DAD5B27-10A5-43D9-A3EE-44EC656A4704}" type="presParOf" srcId="{84D9A261-58EE-495C-89C4-4D4B59CBD1F9}" destId="{5AE6C34A-D16F-431B-9B2F-CEA51EBBBC97}" srcOrd="4" destOrd="0" presId="urn:microsoft.com/office/officeart/2005/8/layout/list1"/>
    <dgm:cxn modelId="{390FABDF-A256-4AA3-ADAA-C69BD70B2DC6}" type="presParOf" srcId="{5AE6C34A-D16F-431B-9B2F-CEA51EBBBC97}" destId="{6E511307-7C88-478B-AF3B-B9B58430F105}" srcOrd="0" destOrd="0" presId="urn:microsoft.com/office/officeart/2005/8/layout/list1"/>
    <dgm:cxn modelId="{6718E070-CA43-4432-A9C5-DA74749DDF6B}" type="presParOf" srcId="{5AE6C34A-D16F-431B-9B2F-CEA51EBBBC97}" destId="{5D9705C2-05DF-4CB9-A06E-47C99A7E144F}" srcOrd="1" destOrd="0" presId="urn:microsoft.com/office/officeart/2005/8/layout/list1"/>
    <dgm:cxn modelId="{E3447944-2A99-4494-BFCB-6010D64CB584}" type="presParOf" srcId="{84D9A261-58EE-495C-89C4-4D4B59CBD1F9}" destId="{4F03DECA-04FE-429A-96D3-FDCC57FA125F}" srcOrd="5" destOrd="0" presId="urn:microsoft.com/office/officeart/2005/8/layout/list1"/>
    <dgm:cxn modelId="{89FAC994-4317-41EC-B380-2A64A8C1BD74}" type="presParOf" srcId="{84D9A261-58EE-495C-89C4-4D4B59CBD1F9}" destId="{7D4628C6-B989-4101-8EB7-D72A620F7D1A}" srcOrd="6" destOrd="0" presId="urn:microsoft.com/office/officeart/2005/8/layout/list1"/>
    <dgm:cxn modelId="{8C5DF439-DF6C-41B9-A402-8C37ED4D83F7}" type="presParOf" srcId="{84D9A261-58EE-495C-89C4-4D4B59CBD1F9}" destId="{EBD1C0D9-77CB-4A60-9E9D-098FA83078F9}" srcOrd="7" destOrd="0" presId="urn:microsoft.com/office/officeart/2005/8/layout/list1"/>
    <dgm:cxn modelId="{18377DCC-E513-43C2-AC3B-1711EA885089}" type="presParOf" srcId="{84D9A261-58EE-495C-89C4-4D4B59CBD1F9}" destId="{3D54F7A2-6576-4377-9162-57474B68C884}" srcOrd="8" destOrd="0" presId="urn:microsoft.com/office/officeart/2005/8/layout/list1"/>
    <dgm:cxn modelId="{6E731F74-E043-4B51-831E-EF553CC38981}" type="presParOf" srcId="{3D54F7A2-6576-4377-9162-57474B68C884}" destId="{7463CD03-7501-4DE5-98BB-D7CE0F5D0090}" srcOrd="0" destOrd="0" presId="urn:microsoft.com/office/officeart/2005/8/layout/list1"/>
    <dgm:cxn modelId="{3F851025-8DD8-4751-9FBA-1A9FE84FCF7A}" type="presParOf" srcId="{3D54F7A2-6576-4377-9162-57474B68C884}" destId="{5CD544FB-11CE-4158-A4FD-51F68E5A2D6E}" srcOrd="1" destOrd="0" presId="urn:microsoft.com/office/officeart/2005/8/layout/list1"/>
    <dgm:cxn modelId="{98FF623B-49AC-4651-9223-CE7E6882878C}" type="presParOf" srcId="{84D9A261-58EE-495C-89C4-4D4B59CBD1F9}" destId="{DE473B67-3C4B-4A8F-94C5-DB86FA965DB2}" srcOrd="9" destOrd="0" presId="urn:microsoft.com/office/officeart/2005/8/layout/list1"/>
    <dgm:cxn modelId="{DD99544F-0FA1-48A1-964D-8645E0D80BDA}" type="presParOf" srcId="{84D9A261-58EE-495C-89C4-4D4B59CBD1F9}" destId="{F2278C6D-CEB9-46EC-8311-CC62BDB258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4F3B7-A0D4-4CC6-9C65-6217EA57D33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25034-A1B8-4717-8B91-8F99A6CA8AA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Power BI</a:t>
          </a:r>
        </a:p>
      </dgm:t>
    </dgm:pt>
    <dgm:pt modelId="{2786A9E6-4084-49C6-8701-13137E3FD7C6}" type="parTrans" cxnId="{5220C532-D142-438A-AD8C-59276DB5DB95}">
      <dgm:prSet/>
      <dgm:spPr/>
      <dgm:t>
        <a:bodyPr/>
        <a:lstStyle/>
        <a:p>
          <a:endParaRPr lang="en-US"/>
        </a:p>
      </dgm:t>
    </dgm:pt>
    <dgm:pt modelId="{905A572C-22A3-41AA-B606-6BD4700B6EC1}" type="sibTrans" cxnId="{5220C532-D142-438A-AD8C-59276DB5DB95}">
      <dgm:prSet/>
      <dgm:spPr/>
      <dgm:t>
        <a:bodyPr/>
        <a:lstStyle/>
        <a:p>
          <a:endParaRPr lang="en-US"/>
        </a:p>
      </dgm:t>
    </dgm:pt>
    <dgm:pt modelId="{015D5FB2-8455-4FC8-943D-19AD014F2A60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Python</a:t>
          </a:r>
        </a:p>
      </dgm:t>
    </dgm:pt>
    <dgm:pt modelId="{3909ABA8-3281-4D87-B05A-8701FC7674C4}" type="parTrans" cxnId="{9323CF88-08F8-4B85-93E1-99A40A35F9F2}">
      <dgm:prSet/>
      <dgm:spPr/>
      <dgm:t>
        <a:bodyPr/>
        <a:lstStyle/>
        <a:p>
          <a:endParaRPr lang="en-US"/>
        </a:p>
      </dgm:t>
    </dgm:pt>
    <dgm:pt modelId="{49795755-3155-48C7-A8FD-08B82ADB3C55}" type="sibTrans" cxnId="{9323CF88-08F8-4B85-93E1-99A40A35F9F2}">
      <dgm:prSet/>
      <dgm:spPr/>
      <dgm:t>
        <a:bodyPr/>
        <a:lstStyle/>
        <a:p>
          <a:endParaRPr lang="en-US"/>
        </a:p>
      </dgm:t>
    </dgm:pt>
    <dgm:pt modelId="{93091EEB-44AA-486B-941C-1DF737E0976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R</a:t>
          </a:r>
        </a:p>
      </dgm:t>
    </dgm:pt>
    <dgm:pt modelId="{D813B92F-6307-4F51-B14B-CEF783B63760}" type="parTrans" cxnId="{BAC69613-2B81-4082-BE96-F8760DED2D3C}">
      <dgm:prSet/>
      <dgm:spPr/>
      <dgm:t>
        <a:bodyPr/>
        <a:lstStyle/>
        <a:p>
          <a:endParaRPr lang="en-US"/>
        </a:p>
      </dgm:t>
    </dgm:pt>
    <dgm:pt modelId="{1A56437F-4C37-424E-A81D-4933FE1F7A40}" type="sibTrans" cxnId="{BAC69613-2B81-4082-BE96-F8760DED2D3C}">
      <dgm:prSet/>
      <dgm:spPr/>
      <dgm:t>
        <a:bodyPr/>
        <a:lstStyle/>
        <a:p>
          <a:endParaRPr lang="en-US"/>
        </a:p>
      </dgm:t>
    </dgm:pt>
    <dgm:pt modelId="{19DE8289-563B-4395-ABE8-C7513C7D19E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Tableau</a:t>
          </a:r>
        </a:p>
      </dgm:t>
    </dgm:pt>
    <dgm:pt modelId="{BF128DBD-CA35-465F-9672-C5EB3F445EBC}" type="parTrans" cxnId="{7BB6AFC0-5C35-4A94-8CB3-27468E29B00C}">
      <dgm:prSet/>
      <dgm:spPr/>
      <dgm:t>
        <a:bodyPr/>
        <a:lstStyle/>
        <a:p>
          <a:endParaRPr lang="en-US"/>
        </a:p>
      </dgm:t>
    </dgm:pt>
    <dgm:pt modelId="{B03790C0-9C1F-4895-A2BF-AB589B90AFCA}" type="sibTrans" cxnId="{7BB6AFC0-5C35-4A94-8CB3-27468E29B00C}">
      <dgm:prSet/>
      <dgm:spPr/>
      <dgm:t>
        <a:bodyPr/>
        <a:lstStyle/>
        <a:p>
          <a:endParaRPr lang="en-US"/>
        </a:p>
      </dgm:t>
    </dgm:pt>
    <dgm:pt modelId="{67F8E833-4820-430F-B4BA-0433514603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AWS Quick Sight</a:t>
          </a:r>
        </a:p>
      </dgm:t>
    </dgm:pt>
    <dgm:pt modelId="{B54BF33B-A4AC-4E99-9028-BC79DCE403D6}" type="parTrans" cxnId="{E8A063AC-E902-4AF3-9FDE-8CCA2BC2E29E}">
      <dgm:prSet/>
      <dgm:spPr/>
      <dgm:t>
        <a:bodyPr/>
        <a:lstStyle/>
        <a:p>
          <a:endParaRPr lang="en-US"/>
        </a:p>
      </dgm:t>
    </dgm:pt>
    <dgm:pt modelId="{9041EE6E-F032-4C6F-8DFB-ED864F0916E2}" type="sibTrans" cxnId="{E8A063AC-E902-4AF3-9FDE-8CCA2BC2E29E}">
      <dgm:prSet/>
      <dgm:spPr/>
      <dgm:t>
        <a:bodyPr/>
        <a:lstStyle/>
        <a:p>
          <a:endParaRPr lang="en-US"/>
        </a:p>
      </dgm:t>
    </dgm:pt>
    <dgm:pt modelId="{1510E893-24D1-46F7-9149-4D142E64301A}" type="pres">
      <dgm:prSet presAssocID="{CA64F3B7-A0D4-4CC6-9C65-6217EA57D33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5F25E4-EDA6-4F14-ADDB-5E37A695F8F2}" type="pres">
      <dgm:prSet presAssocID="{CA64F3B7-A0D4-4CC6-9C65-6217EA57D335}" presName="matrix" presStyleCnt="0"/>
      <dgm:spPr/>
    </dgm:pt>
    <dgm:pt modelId="{226BF100-B152-4804-B3C8-692A7CC6F331}" type="pres">
      <dgm:prSet presAssocID="{CA64F3B7-A0D4-4CC6-9C65-6217EA57D335}" presName="tile1" presStyleLbl="node1" presStyleIdx="0" presStyleCnt="4"/>
      <dgm:spPr/>
    </dgm:pt>
    <dgm:pt modelId="{72DD3752-A3F5-4AEF-8B4E-7EA1668D4DB3}" type="pres">
      <dgm:prSet presAssocID="{CA64F3B7-A0D4-4CC6-9C65-6217EA57D33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DC6D74-2A41-4E14-A10A-F125DA2AC9DD}" type="pres">
      <dgm:prSet presAssocID="{CA64F3B7-A0D4-4CC6-9C65-6217EA57D335}" presName="tile2" presStyleLbl="node1" presStyleIdx="1" presStyleCnt="4"/>
      <dgm:spPr/>
    </dgm:pt>
    <dgm:pt modelId="{850845EF-3DD2-41EC-B991-FAC14BB14C9D}" type="pres">
      <dgm:prSet presAssocID="{CA64F3B7-A0D4-4CC6-9C65-6217EA57D33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F54133-FA2F-4883-9BD8-67FD8B71DFBE}" type="pres">
      <dgm:prSet presAssocID="{CA64F3B7-A0D4-4CC6-9C65-6217EA57D335}" presName="tile3" presStyleLbl="node1" presStyleIdx="2" presStyleCnt="4"/>
      <dgm:spPr/>
    </dgm:pt>
    <dgm:pt modelId="{A8D3DFC2-37F9-434C-8A6E-28BF54AAB71A}" type="pres">
      <dgm:prSet presAssocID="{CA64F3B7-A0D4-4CC6-9C65-6217EA57D33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DD2A8D-D8B2-494A-B593-9B77C06120C9}" type="pres">
      <dgm:prSet presAssocID="{CA64F3B7-A0D4-4CC6-9C65-6217EA57D335}" presName="tile4" presStyleLbl="node1" presStyleIdx="3" presStyleCnt="4"/>
      <dgm:spPr/>
    </dgm:pt>
    <dgm:pt modelId="{6957CC47-CD9D-4930-BC93-61E3A7B33FBD}" type="pres">
      <dgm:prSet presAssocID="{CA64F3B7-A0D4-4CC6-9C65-6217EA57D33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E631A25-6DD4-4809-BDE7-709B66047763}" type="pres">
      <dgm:prSet presAssocID="{CA64F3B7-A0D4-4CC6-9C65-6217EA57D33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1230913-0552-4A7C-B343-47EA3B51BE55}" type="presOf" srcId="{015D5FB2-8455-4FC8-943D-19AD014F2A60}" destId="{72DD3752-A3F5-4AEF-8B4E-7EA1668D4DB3}" srcOrd="1" destOrd="0" presId="urn:microsoft.com/office/officeart/2005/8/layout/matrix1"/>
    <dgm:cxn modelId="{BAC69613-2B81-4082-BE96-F8760DED2D3C}" srcId="{B6F25034-A1B8-4717-8B91-8F99A6CA8AA0}" destId="{93091EEB-44AA-486B-941C-1DF737E0976C}" srcOrd="1" destOrd="0" parTransId="{D813B92F-6307-4F51-B14B-CEF783B63760}" sibTransId="{1A56437F-4C37-424E-A81D-4933FE1F7A40}"/>
    <dgm:cxn modelId="{5110BD23-AA0B-4A45-A0F9-1C0A8EA2E138}" type="presOf" srcId="{67F8E833-4820-430F-B4BA-0433514603AB}" destId="{3DDD2A8D-D8B2-494A-B593-9B77C06120C9}" srcOrd="0" destOrd="0" presId="urn:microsoft.com/office/officeart/2005/8/layout/matrix1"/>
    <dgm:cxn modelId="{5A4A1830-40B8-4691-9E33-E9530D1A4D19}" type="presOf" srcId="{93091EEB-44AA-486B-941C-1DF737E0976C}" destId="{CCDC6D74-2A41-4E14-A10A-F125DA2AC9DD}" srcOrd="0" destOrd="0" presId="urn:microsoft.com/office/officeart/2005/8/layout/matrix1"/>
    <dgm:cxn modelId="{5220C532-D142-438A-AD8C-59276DB5DB95}" srcId="{CA64F3B7-A0D4-4CC6-9C65-6217EA57D335}" destId="{B6F25034-A1B8-4717-8B91-8F99A6CA8AA0}" srcOrd="0" destOrd="0" parTransId="{2786A9E6-4084-49C6-8701-13137E3FD7C6}" sibTransId="{905A572C-22A3-41AA-B606-6BD4700B6EC1}"/>
    <dgm:cxn modelId="{46DF814E-21B2-48B5-AAF2-3936A3F3F58A}" type="presOf" srcId="{B6F25034-A1B8-4717-8B91-8F99A6CA8AA0}" destId="{8E631A25-6DD4-4809-BDE7-709B66047763}" srcOrd="0" destOrd="0" presId="urn:microsoft.com/office/officeart/2005/8/layout/matrix1"/>
    <dgm:cxn modelId="{F3F1D354-5B7C-4C2E-93F8-BDFCFF2185B9}" type="presOf" srcId="{67F8E833-4820-430F-B4BA-0433514603AB}" destId="{6957CC47-CD9D-4930-BC93-61E3A7B33FBD}" srcOrd="1" destOrd="0" presId="urn:microsoft.com/office/officeart/2005/8/layout/matrix1"/>
    <dgm:cxn modelId="{3472C784-25F6-42AA-8318-25198B80AEC1}" type="presOf" srcId="{19DE8289-563B-4395-ABE8-C7513C7D19EF}" destId="{96F54133-FA2F-4883-9BD8-67FD8B71DFBE}" srcOrd="0" destOrd="0" presId="urn:microsoft.com/office/officeart/2005/8/layout/matrix1"/>
    <dgm:cxn modelId="{F1EACB85-889C-4E6F-B18D-B4DE996FA34A}" type="presOf" srcId="{CA64F3B7-A0D4-4CC6-9C65-6217EA57D335}" destId="{1510E893-24D1-46F7-9149-4D142E64301A}" srcOrd="0" destOrd="0" presId="urn:microsoft.com/office/officeart/2005/8/layout/matrix1"/>
    <dgm:cxn modelId="{9323CF88-08F8-4B85-93E1-99A40A35F9F2}" srcId="{B6F25034-A1B8-4717-8B91-8F99A6CA8AA0}" destId="{015D5FB2-8455-4FC8-943D-19AD014F2A60}" srcOrd="0" destOrd="0" parTransId="{3909ABA8-3281-4D87-B05A-8701FC7674C4}" sibTransId="{49795755-3155-48C7-A8FD-08B82ADB3C55}"/>
    <dgm:cxn modelId="{524F4692-9BD3-4B85-A5CC-B4BFAA8BD405}" type="presOf" srcId="{93091EEB-44AA-486B-941C-1DF737E0976C}" destId="{850845EF-3DD2-41EC-B991-FAC14BB14C9D}" srcOrd="1" destOrd="0" presId="urn:microsoft.com/office/officeart/2005/8/layout/matrix1"/>
    <dgm:cxn modelId="{E8A063AC-E902-4AF3-9FDE-8CCA2BC2E29E}" srcId="{B6F25034-A1B8-4717-8B91-8F99A6CA8AA0}" destId="{67F8E833-4820-430F-B4BA-0433514603AB}" srcOrd="3" destOrd="0" parTransId="{B54BF33B-A4AC-4E99-9028-BC79DCE403D6}" sibTransId="{9041EE6E-F032-4C6F-8DFB-ED864F0916E2}"/>
    <dgm:cxn modelId="{7BB6AFC0-5C35-4A94-8CB3-27468E29B00C}" srcId="{B6F25034-A1B8-4717-8B91-8F99A6CA8AA0}" destId="{19DE8289-563B-4395-ABE8-C7513C7D19EF}" srcOrd="2" destOrd="0" parTransId="{BF128DBD-CA35-465F-9672-C5EB3F445EBC}" sibTransId="{B03790C0-9C1F-4895-A2BF-AB589B90AFCA}"/>
    <dgm:cxn modelId="{50D107CD-03A4-4B66-8527-6E0CFD512BFD}" type="presOf" srcId="{015D5FB2-8455-4FC8-943D-19AD014F2A60}" destId="{226BF100-B152-4804-B3C8-692A7CC6F331}" srcOrd="0" destOrd="0" presId="urn:microsoft.com/office/officeart/2005/8/layout/matrix1"/>
    <dgm:cxn modelId="{F1CCDDFB-2319-4A63-B250-CF0E80BE45A2}" type="presOf" srcId="{19DE8289-563B-4395-ABE8-C7513C7D19EF}" destId="{A8D3DFC2-37F9-434C-8A6E-28BF54AAB71A}" srcOrd="1" destOrd="0" presId="urn:microsoft.com/office/officeart/2005/8/layout/matrix1"/>
    <dgm:cxn modelId="{F616D800-B524-4616-8685-0D1C7529D9C2}" type="presParOf" srcId="{1510E893-24D1-46F7-9149-4D142E64301A}" destId="{E65F25E4-EDA6-4F14-ADDB-5E37A695F8F2}" srcOrd="0" destOrd="0" presId="urn:microsoft.com/office/officeart/2005/8/layout/matrix1"/>
    <dgm:cxn modelId="{815DBB7C-CAAB-4A80-8097-FA3F63438C0A}" type="presParOf" srcId="{E65F25E4-EDA6-4F14-ADDB-5E37A695F8F2}" destId="{226BF100-B152-4804-B3C8-692A7CC6F331}" srcOrd="0" destOrd="0" presId="urn:microsoft.com/office/officeart/2005/8/layout/matrix1"/>
    <dgm:cxn modelId="{48D0869F-EF19-4B93-94F8-322DAF851FFE}" type="presParOf" srcId="{E65F25E4-EDA6-4F14-ADDB-5E37A695F8F2}" destId="{72DD3752-A3F5-4AEF-8B4E-7EA1668D4DB3}" srcOrd="1" destOrd="0" presId="urn:microsoft.com/office/officeart/2005/8/layout/matrix1"/>
    <dgm:cxn modelId="{B01F2BB2-556E-41CE-A052-8812A4F3ACF9}" type="presParOf" srcId="{E65F25E4-EDA6-4F14-ADDB-5E37A695F8F2}" destId="{CCDC6D74-2A41-4E14-A10A-F125DA2AC9DD}" srcOrd="2" destOrd="0" presId="urn:microsoft.com/office/officeart/2005/8/layout/matrix1"/>
    <dgm:cxn modelId="{07D60B23-CAC5-4DE1-9C8F-AD8FE3F503DD}" type="presParOf" srcId="{E65F25E4-EDA6-4F14-ADDB-5E37A695F8F2}" destId="{850845EF-3DD2-41EC-B991-FAC14BB14C9D}" srcOrd="3" destOrd="0" presId="urn:microsoft.com/office/officeart/2005/8/layout/matrix1"/>
    <dgm:cxn modelId="{E225846A-725E-4E75-8CAC-08A0089238CB}" type="presParOf" srcId="{E65F25E4-EDA6-4F14-ADDB-5E37A695F8F2}" destId="{96F54133-FA2F-4883-9BD8-67FD8B71DFBE}" srcOrd="4" destOrd="0" presId="urn:microsoft.com/office/officeart/2005/8/layout/matrix1"/>
    <dgm:cxn modelId="{09F32DDE-D005-4D80-9797-A090D9639D14}" type="presParOf" srcId="{E65F25E4-EDA6-4F14-ADDB-5E37A695F8F2}" destId="{A8D3DFC2-37F9-434C-8A6E-28BF54AAB71A}" srcOrd="5" destOrd="0" presId="urn:microsoft.com/office/officeart/2005/8/layout/matrix1"/>
    <dgm:cxn modelId="{A2C9EEF9-48E2-4BAA-88C3-0166C9F7CDA5}" type="presParOf" srcId="{E65F25E4-EDA6-4F14-ADDB-5E37A695F8F2}" destId="{3DDD2A8D-D8B2-494A-B593-9B77C06120C9}" srcOrd="6" destOrd="0" presId="urn:microsoft.com/office/officeart/2005/8/layout/matrix1"/>
    <dgm:cxn modelId="{16124737-4629-406E-A7B8-232612A00533}" type="presParOf" srcId="{E65F25E4-EDA6-4F14-ADDB-5E37A695F8F2}" destId="{6957CC47-CD9D-4930-BC93-61E3A7B33FBD}" srcOrd="7" destOrd="0" presId="urn:microsoft.com/office/officeart/2005/8/layout/matrix1"/>
    <dgm:cxn modelId="{E4EA9533-9351-4D11-8778-E82AA06DF30D}" type="presParOf" srcId="{1510E893-24D1-46F7-9149-4D142E64301A}" destId="{8E631A25-6DD4-4809-BDE7-709B6604776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3C92A-3C30-4030-B431-ED3787445B2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D64354-531A-4758-AE1C-B56520F80062}" type="pres">
      <dgm:prSet presAssocID="{DA63C92A-3C30-4030-B431-ED3787445B23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A0AF76B6-1129-4B3A-ACB9-51EBC05B768A}" type="presOf" srcId="{DA63C92A-3C30-4030-B431-ED3787445B23}" destId="{7FD64354-531A-4758-AE1C-B56520F80062}" srcOrd="0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48534-C17E-44E6-96D5-915971F61804}">
      <dsp:nvSpPr>
        <dsp:cNvPr id="0" name=""/>
        <dsp:cNvSpPr/>
      </dsp:nvSpPr>
      <dsp:spPr>
        <a:xfrm>
          <a:off x="0" y="412239"/>
          <a:ext cx="59576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C5390-F57C-403A-9DB3-2096A353E164}">
      <dsp:nvSpPr>
        <dsp:cNvPr id="0" name=""/>
        <dsp:cNvSpPr/>
      </dsp:nvSpPr>
      <dsp:spPr>
        <a:xfrm>
          <a:off x="297883" y="28479"/>
          <a:ext cx="41703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30" tIns="0" rIns="15763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Collection</a:t>
          </a:r>
        </a:p>
      </dsp:txBody>
      <dsp:txXfrm>
        <a:off x="335350" y="65946"/>
        <a:ext cx="4095433" cy="692586"/>
      </dsp:txXfrm>
    </dsp:sp>
    <dsp:sp modelId="{7D4628C6-B989-4101-8EB7-D72A620F7D1A}">
      <dsp:nvSpPr>
        <dsp:cNvPr id="0" name=""/>
        <dsp:cNvSpPr/>
      </dsp:nvSpPr>
      <dsp:spPr>
        <a:xfrm>
          <a:off x="0" y="1591599"/>
          <a:ext cx="59576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705C2-05DF-4CB9-A06E-47C99A7E144F}">
      <dsp:nvSpPr>
        <dsp:cNvPr id="0" name=""/>
        <dsp:cNvSpPr/>
      </dsp:nvSpPr>
      <dsp:spPr>
        <a:xfrm>
          <a:off x="297883" y="1207839"/>
          <a:ext cx="41703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30" tIns="0" rIns="15763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 Infographics</a:t>
          </a:r>
        </a:p>
      </dsp:txBody>
      <dsp:txXfrm>
        <a:off x="335350" y="1245306"/>
        <a:ext cx="4095433" cy="692586"/>
      </dsp:txXfrm>
    </dsp:sp>
    <dsp:sp modelId="{F2278C6D-CEB9-46EC-8311-CC62BDB258C3}">
      <dsp:nvSpPr>
        <dsp:cNvPr id="0" name=""/>
        <dsp:cNvSpPr/>
      </dsp:nvSpPr>
      <dsp:spPr>
        <a:xfrm>
          <a:off x="0" y="2770959"/>
          <a:ext cx="59576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544FB-11CE-4158-A4FD-51F68E5A2D6E}">
      <dsp:nvSpPr>
        <dsp:cNvPr id="0" name=""/>
        <dsp:cNvSpPr/>
      </dsp:nvSpPr>
      <dsp:spPr>
        <a:xfrm>
          <a:off x="297883" y="2387199"/>
          <a:ext cx="41703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30" tIns="0" rIns="15763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Satisfaction Survey</a:t>
          </a:r>
        </a:p>
      </dsp:txBody>
      <dsp:txXfrm>
        <a:off x="335350" y="2424666"/>
        <a:ext cx="409543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BF100-B152-4804-B3C8-692A7CC6F331}">
      <dsp:nvSpPr>
        <dsp:cNvPr id="0" name=""/>
        <dsp:cNvSpPr/>
      </dsp:nvSpPr>
      <dsp:spPr>
        <a:xfrm rot="16200000">
          <a:off x="251778" y="-251778"/>
          <a:ext cx="1393238" cy="1896794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75000"/>
                </a:schemeClr>
              </a:solidFill>
            </a:rPr>
            <a:t>Python</a:t>
          </a:r>
        </a:p>
      </dsp:txBody>
      <dsp:txXfrm rot="5400000">
        <a:off x="-1" y="1"/>
        <a:ext cx="1896794" cy="1044928"/>
      </dsp:txXfrm>
    </dsp:sp>
    <dsp:sp modelId="{CCDC6D74-2A41-4E14-A10A-F125DA2AC9DD}">
      <dsp:nvSpPr>
        <dsp:cNvPr id="0" name=""/>
        <dsp:cNvSpPr/>
      </dsp:nvSpPr>
      <dsp:spPr>
        <a:xfrm>
          <a:off x="1896794" y="0"/>
          <a:ext cx="1896794" cy="1393238"/>
        </a:xfrm>
        <a:prstGeom prst="round1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</a:t>
          </a:r>
        </a:p>
      </dsp:txBody>
      <dsp:txXfrm>
        <a:off x="1896794" y="0"/>
        <a:ext cx="1896794" cy="1044928"/>
      </dsp:txXfrm>
    </dsp:sp>
    <dsp:sp modelId="{96F54133-FA2F-4883-9BD8-67FD8B71DFBE}">
      <dsp:nvSpPr>
        <dsp:cNvPr id="0" name=""/>
        <dsp:cNvSpPr/>
      </dsp:nvSpPr>
      <dsp:spPr>
        <a:xfrm rot="10800000">
          <a:off x="0" y="1393238"/>
          <a:ext cx="1896794" cy="1393238"/>
        </a:xfrm>
        <a:prstGeom prst="round1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Tableau</a:t>
          </a:r>
        </a:p>
      </dsp:txBody>
      <dsp:txXfrm rot="10800000">
        <a:off x="0" y="1741548"/>
        <a:ext cx="1896794" cy="1044928"/>
      </dsp:txXfrm>
    </dsp:sp>
    <dsp:sp modelId="{3DDD2A8D-D8B2-494A-B593-9B77C06120C9}">
      <dsp:nvSpPr>
        <dsp:cNvPr id="0" name=""/>
        <dsp:cNvSpPr/>
      </dsp:nvSpPr>
      <dsp:spPr>
        <a:xfrm rot="5400000">
          <a:off x="2148572" y="1141460"/>
          <a:ext cx="1393238" cy="1896794"/>
        </a:xfrm>
        <a:prstGeom prst="round1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AWS Quick Sight</a:t>
          </a:r>
        </a:p>
      </dsp:txBody>
      <dsp:txXfrm rot="-5400000">
        <a:off x="1896794" y="1741548"/>
        <a:ext cx="1896794" cy="1044928"/>
      </dsp:txXfrm>
    </dsp:sp>
    <dsp:sp modelId="{8E631A25-6DD4-4809-BDE7-709B66047763}">
      <dsp:nvSpPr>
        <dsp:cNvPr id="0" name=""/>
        <dsp:cNvSpPr/>
      </dsp:nvSpPr>
      <dsp:spPr>
        <a:xfrm>
          <a:off x="1327756" y="1044928"/>
          <a:ext cx="1138076" cy="69661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50000"/>
                </a:schemeClr>
              </a:solidFill>
            </a:rPr>
            <a:t>Power BI</a:t>
          </a:r>
        </a:p>
      </dsp:txBody>
      <dsp:txXfrm>
        <a:off x="1361762" y="1078934"/>
        <a:ext cx="1070064" cy="628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BB1ED-A881-4409-9310-6E35931188D0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3470A-37E0-4D70-A2DB-9625330F4D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1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b1e5fa5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b1e5fa5_3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4b1e5fa5_3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4b1e5fa5_3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We will continue to subdivide all EDA to make the analysis more accurate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SLIDES_API2361927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SLIDES_API23619273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</a:t>
            </a:r>
            <a:r>
              <a:rPr lang="zh-CN" dirty="0"/>
              <a:t>e are planning use these 4 models and compair which one will be better</a:t>
            </a:r>
            <a:endParaRPr dirty="0"/>
          </a:p>
        </p:txBody>
      </p:sp>
      <p:sp>
        <p:nvSpPr>
          <p:cNvPr id="280" name="Google Shape;280;SLIDES_API23619273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b4b1e5fa5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b4b1e5fa5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8982-5C1D-44DA-91B3-96CBFCAC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6DC15-77D7-4D39-B94F-1ACB629E7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D915-B7D7-4470-890D-771C79A2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7231-998F-42EB-BCD3-7913F7E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575B-30C6-4A28-8B44-8F70F0F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4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8E3-EA53-4E52-9916-606F5A05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E8033-2943-4539-82D2-C26AD1E9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C8E3-B4CA-48FD-A934-659DBA28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246B-1660-4786-804F-9595930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BDF8-3AE8-44A5-8595-BDA2BFB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E1F71-1B70-4FB0-AFFD-2E6344C3A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7EF3-C516-4E57-A464-DEFA23E02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913E-2779-4D41-B68F-47C423EA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E62C-73D0-4699-96A8-208AE146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96E5-FA54-41DD-8A77-B1B8EE61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4BD0-C792-481B-A511-FCC6468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31B4-B780-4D4D-8453-4C4BD1DC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58E3-DD0C-4C39-A38B-E3256F9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2EAF-A7B1-48C7-AB99-4035BAF3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AC91-88F6-49D5-BEB6-7F9E5E09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836-0FD7-44FB-862F-78FA45D9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5741D-6380-48C0-9716-321C0596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5B58-D9CB-4D23-ADB7-41EB93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A5E8-3B12-4061-AB71-AFFAC431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C131-9260-4834-96A3-A4C1571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7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211-99F5-4A46-B81C-A25D8D30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2FC5-641A-4FBC-BA3C-06C9E8E35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B7B2-9BC8-4329-924F-D6FF9515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8E704-9330-436B-AE18-654927F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E26E-A124-45A2-9942-A5A5D93F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E13A-0B43-43B2-A3BB-BF44B2D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7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A50-3047-4ACA-AFC8-2385C5BF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2C1D-9E5A-4494-AE84-13877436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E4D89-FE76-4D10-83CE-28099A18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5D16-C690-43FF-87B5-FD323CE52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2125D-0779-4BAB-B80A-F50D594C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6FA2-581B-4E34-AF5C-5E78DB4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A4DCD-F602-42FC-B1FD-9B2DABCC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C16C3-3624-4365-8942-8B4CD75E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4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2F69-14F9-4350-9112-DDA25AF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8D718-734E-4D71-A835-18192A2E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057C5-588B-4052-8C0E-4067C2C5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F81A-F14A-47AB-9A2A-8BC4573C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7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CBFB4-CCF6-4386-927E-32676C91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CAFAD-FFC5-4765-B8FC-EBF8A1F3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6C540-977B-416D-8198-F47B799B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0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7781-6C8B-42A3-9905-8C3A5C58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1599-5970-493B-B34C-77AEAE48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6D8D4-A94C-4B30-932B-D4BD0949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982F2-4196-41E3-A2C6-7330D765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5997-8D05-439A-B114-0F26489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CE4F-E943-4C70-B046-77AA90C1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9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955D-2D1C-4D1A-8076-01E8026B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1F9F0-638B-4C40-947E-FA2C62EF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BF01-EC5B-4B7E-B0B0-6C21A80E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E4AF1-E702-4AF3-9550-7E3ECCB5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EEB6-FB61-4BB8-A989-DB1A0DD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D852-486A-4266-8CF2-BCA983F4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1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044C0-661E-4CD7-8A32-BCC45F3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E438-6207-4403-AE48-36E53EB8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6017-7517-4DF9-A1D5-055B82E1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3FF6-BF58-4A13-864A-873B1FE43311}" type="datetimeFigureOut">
              <a:rPr lang="en-IN" smtClean="0"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031A-D621-4EBB-AA82-9355C8E5C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3371-208E-44AA-B58F-7F04D04B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6192-AE1C-4F41-ACC7-446C100BBE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3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E286BED-3251-4925-983B-29AE05A9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" y="183042"/>
            <a:ext cx="3878890" cy="135761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AE23C72-B0AF-4664-B9F0-3525A0A2B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1" r="-1" b="13064"/>
          <a:stretch/>
        </p:blipFill>
        <p:spPr>
          <a:xfrm>
            <a:off x="9874282" y="88286"/>
            <a:ext cx="2175164" cy="1717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781D1B-8ABC-4AB0-B0E5-CACCDA7C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244" y="1362807"/>
            <a:ext cx="4152314" cy="413238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XN PROJECT:</a:t>
            </a:r>
            <a:r>
              <a:rPr lang="en-IN" sz="2600" dirty="0">
                <a:solidFill>
                  <a:srgbClr val="FFFFFF"/>
                </a:solidFill>
              </a:rPr>
              <a:t> </a:t>
            </a:r>
            <a:br>
              <a:rPr lang="en-IN" sz="2600" dirty="0">
                <a:solidFill>
                  <a:srgbClr val="FFFFFF"/>
                </a:solidFill>
              </a:rPr>
            </a:b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Individual Draft Presentation</a:t>
            </a:r>
            <a:endParaRPr lang="en-IN" sz="2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75599-B1B3-48D5-AC2B-0F8DE33A0858}"/>
              </a:ext>
            </a:extLst>
          </p:cNvPr>
          <p:cNvSpPr txBox="1"/>
          <p:nvPr/>
        </p:nvSpPr>
        <p:spPr>
          <a:xfrm>
            <a:off x="205169" y="4952493"/>
            <a:ext cx="37536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ALY 6080</a:t>
            </a:r>
            <a:r>
              <a:rPr lang="en-US" sz="2400" dirty="0"/>
              <a:t>​</a:t>
            </a:r>
            <a:br>
              <a:rPr lang="en-US" sz="2400" dirty="0"/>
            </a:br>
            <a:r>
              <a:rPr lang="en-US" sz="2400" dirty="0"/>
              <a:t>Prof. Atherley Valarie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F2302-82A6-4085-B7AD-54D4B0C5CD67}"/>
              </a:ext>
            </a:extLst>
          </p:cNvPr>
          <p:cNvSpPr txBox="1"/>
          <p:nvPr/>
        </p:nvSpPr>
        <p:spPr>
          <a:xfrm>
            <a:off x="8233173" y="4952493"/>
            <a:ext cx="44566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By</a:t>
            </a:r>
          </a:p>
          <a:p>
            <a:pPr marL="0" indent="0" algn="ctr">
              <a:buNone/>
            </a:pPr>
            <a:r>
              <a:rPr lang="en-IN" sz="2400" dirty="0"/>
              <a:t>Sunil Raj Thota</a:t>
            </a:r>
          </a:p>
        </p:txBody>
      </p:sp>
    </p:spTree>
    <p:extLst>
      <p:ext uri="{BB962C8B-B14F-4D97-AF65-F5344CB8AC3E}">
        <p14:creationId xmlns:p14="http://schemas.microsoft.com/office/powerpoint/2010/main" val="291291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3366867" y="243041"/>
            <a:ext cx="5458265" cy="8602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Individual Contribution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07491-B8BF-40AF-AC08-ECE84B24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6" y="1103333"/>
            <a:ext cx="8979868" cy="51542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/>
        </p:nvSpPr>
        <p:spPr>
          <a:xfrm>
            <a:off x="3357937" y="37167"/>
            <a:ext cx="547612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4400" b="1" dirty="0">
                <a:latin typeface="+mj-lt"/>
                <a:ea typeface="Merriweather"/>
                <a:cs typeface="Merriweather"/>
                <a:sym typeface="Merriweather"/>
              </a:rPr>
              <a:t>Presentation</a:t>
            </a: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351" y="767642"/>
            <a:ext cx="4302301" cy="24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13" y="4544633"/>
            <a:ext cx="4164099" cy="231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00" y="952278"/>
            <a:ext cx="5476126" cy="346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004" y="3429000"/>
            <a:ext cx="5696996" cy="32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6CC8B-11EC-40FA-BD6F-E2E0568E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400760"/>
            <a:ext cx="8959893" cy="570079"/>
          </a:xfrm>
        </p:spPr>
        <p:txBody>
          <a:bodyPr anchor="b"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Pending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E76C8-DC7C-457B-B591-8BA66BA3A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58" y="1188122"/>
            <a:ext cx="9270481" cy="44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8745-E0BD-462D-9400-E45979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489FB-56A8-4D5C-871F-702C5BF0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8" y="1230752"/>
            <a:ext cx="11267342" cy="51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921FF-1C95-48A0-89F0-A2605A285296}"/>
              </a:ext>
            </a:extLst>
          </p:cNvPr>
          <p:cNvSpPr txBox="1"/>
          <p:nvPr/>
        </p:nvSpPr>
        <p:spPr>
          <a:xfrm>
            <a:off x="1039999" y="2321004"/>
            <a:ext cx="10112002" cy="22159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3800" b="1" dirty="0">
                <a:solidFill>
                  <a:srgbClr val="002060"/>
                </a:solidFill>
                <a:latin typeface="Trebuchet MS" panose="020B0603020202020204" pitchFamily="34" charset="0"/>
              </a:rPr>
              <a:t>THANK YOU</a:t>
            </a:r>
            <a:endParaRPr lang="en-IN" sz="138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19AA03-8E3D-4F09-B147-CE528DCF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154" y="350837"/>
            <a:ext cx="3553691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Introduction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9B4C4-EA54-437E-ADDC-F940D6E0FE3F}"/>
              </a:ext>
            </a:extLst>
          </p:cNvPr>
          <p:cNvSpPr txBox="1"/>
          <p:nvPr/>
        </p:nvSpPr>
        <p:spPr>
          <a:xfrm>
            <a:off x="919088" y="988146"/>
            <a:ext cx="103538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en-IN" sz="2400" dirty="0">
                <a:solidFill>
                  <a:srgbClr val="C00000"/>
                </a:solidFill>
              </a:rPr>
              <a:t>Project Requirements – </a:t>
            </a:r>
            <a:r>
              <a:rPr lang="en-IN" sz="2000" dirty="0">
                <a:solidFill>
                  <a:srgbClr val="0070C0"/>
                </a:solidFill>
              </a:rPr>
              <a:t>Analysing the Data using Exploratory Data Analysis</a:t>
            </a:r>
            <a:endParaRPr lang="en-IN" sz="2400" dirty="0">
              <a:solidFill>
                <a:srgbClr val="0070C0"/>
              </a:solidFill>
            </a:endParaRPr>
          </a:p>
          <a:p>
            <a:pPr lvl="0" algn="just">
              <a:lnSpc>
                <a:spcPct val="100000"/>
              </a:lnSpc>
            </a:pPr>
            <a:endParaRPr lang="en-IN" sz="2400" dirty="0">
              <a:solidFill>
                <a:srgbClr val="C00000"/>
              </a:solidFill>
            </a:endParaRPr>
          </a:p>
          <a:p>
            <a:pPr lvl="0" algn="just">
              <a:lnSpc>
                <a:spcPct val="100000"/>
              </a:lnSpc>
            </a:pPr>
            <a:endParaRPr lang="en-IN" sz="2400" dirty="0">
              <a:solidFill>
                <a:srgbClr val="C00000"/>
              </a:solidFill>
            </a:endParaRPr>
          </a:p>
          <a:p>
            <a:pPr lvl="0" algn="just">
              <a:lnSpc>
                <a:spcPct val="100000"/>
              </a:lnSpc>
            </a:pPr>
            <a:r>
              <a:rPr lang="en-IN" sz="2400" dirty="0">
                <a:solidFill>
                  <a:srgbClr val="C00000"/>
                </a:solidFill>
              </a:rPr>
              <a:t>Job Assignments – </a:t>
            </a:r>
            <a:r>
              <a:rPr lang="en-IN" sz="2000" dirty="0">
                <a:solidFill>
                  <a:srgbClr val="0070C0"/>
                </a:solidFill>
              </a:rPr>
              <a:t>All the tasks were able to work by everyone with flexibility</a:t>
            </a:r>
            <a:endParaRPr lang="en-IN" sz="2400" dirty="0">
              <a:solidFill>
                <a:srgbClr val="0070C0"/>
              </a:solidFill>
            </a:endParaRPr>
          </a:p>
          <a:p>
            <a:pPr lvl="0" algn="just">
              <a:lnSpc>
                <a:spcPct val="100000"/>
              </a:lnSpc>
            </a:pPr>
            <a:endParaRPr lang="en-IN" sz="2400" dirty="0">
              <a:solidFill>
                <a:srgbClr val="C00000"/>
              </a:solidFill>
            </a:endParaRPr>
          </a:p>
          <a:p>
            <a:pPr lvl="0" algn="just">
              <a:lnSpc>
                <a:spcPct val="100000"/>
              </a:lnSpc>
            </a:pPr>
            <a:endParaRPr lang="en-IN" sz="2400" dirty="0">
              <a:solidFill>
                <a:srgbClr val="C00000"/>
              </a:solidFill>
            </a:endParaRPr>
          </a:p>
          <a:p>
            <a:pPr algn="just"/>
            <a:r>
              <a:rPr lang="en-IN" sz="2400" dirty="0">
                <a:solidFill>
                  <a:srgbClr val="C00000"/>
                </a:solidFill>
              </a:rPr>
              <a:t>Measure of Success – </a:t>
            </a:r>
            <a:r>
              <a:rPr lang="en-IN" sz="2000" dirty="0">
                <a:solidFill>
                  <a:srgbClr val="0070C0"/>
                </a:solidFill>
              </a:rPr>
              <a:t>Costs, Quality, Scheduling, Stakeholder Satisfaction, and Performance</a:t>
            </a:r>
            <a:endParaRPr lang="en-IN" sz="2400" dirty="0">
              <a:solidFill>
                <a:srgbClr val="0070C0"/>
              </a:solidFill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r>
              <a:rPr lang="en-IN" sz="2400" dirty="0">
                <a:solidFill>
                  <a:srgbClr val="C00000"/>
                </a:solidFill>
              </a:rPr>
              <a:t>Milestones – </a:t>
            </a:r>
            <a:r>
              <a:rPr lang="en-IN" sz="2000" dirty="0">
                <a:solidFill>
                  <a:srgbClr val="0070C0"/>
                </a:solidFill>
              </a:rPr>
              <a:t>Leading the team in the right direction to enable the goals</a:t>
            </a:r>
            <a:endParaRPr lang="en-IN" sz="2400" dirty="0">
              <a:solidFill>
                <a:srgbClr val="0070C0"/>
              </a:solidFill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r>
              <a:rPr lang="en-IN" sz="2400" dirty="0">
                <a:solidFill>
                  <a:srgbClr val="C00000"/>
                </a:solidFill>
              </a:rPr>
              <a:t>Risks and Strategies – </a:t>
            </a:r>
            <a:r>
              <a:rPr lang="en-IN" sz="2000" dirty="0">
                <a:solidFill>
                  <a:srgbClr val="0070C0"/>
                </a:solidFill>
              </a:rPr>
              <a:t>Identifying Strategies as per the Business needs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179136-2D3B-4315-AD25-4B7F679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532" y="350837"/>
            <a:ext cx="4229313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Executive Summary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F1555DE-B84F-4016-974C-E58B10893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292829"/>
              </p:ext>
            </p:extLst>
          </p:nvPr>
        </p:nvGraphicFramePr>
        <p:xfrm>
          <a:off x="138332" y="1701680"/>
          <a:ext cx="5957668" cy="345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0FA92C1-0FF8-4133-95BB-BC8097946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17" y="1296692"/>
            <a:ext cx="4965843" cy="42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2C0E-6C9B-42A9-9ACB-3A4A801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447" y="5784415"/>
            <a:ext cx="5186366" cy="8696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Project Requirements </a:t>
            </a:r>
          </a:p>
        </p:txBody>
      </p:sp>
      <p:pic>
        <p:nvPicPr>
          <p:cNvPr id="16" name="Content Placeholder 15" descr="Timeline&#10;&#10;Description automatically generated">
            <a:extLst>
              <a:ext uri="{FF2B5EF4-FFF2-40B4-BE49-F238E27FC236}">
                <a16:creationId xmlns:a16="http://schemas.microsoft.com/office/drawing/2014/main" id="{5C36EC33-6A82-47BF-92FA-BEEB2A748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26820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B430B9-C05A-4F3E-91EE-49139812892C}"/>
              </a:ext>
            </a:extLst>
          </p:cNvPr>
          <p:cNvSpPr txBox="1"/>
          <p:nvPr/>
        </p:nvSpPr>
        <p:spPr>
          <a:xfrm>
            <a:off x="5287615" y="3995331"/>
            <a:ext cx="66681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rgbClr val="0070C0"/>
                </a:solidFill>
                <a:sym typeface="Wingdings" panose="05000000000000000000" pitchFamily="2" charset="2"/>
              </a:rPr>
              <a:t>Discovery</a:t>
            </a:r>
          </a:p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Data Gathering</a:t>
            </a:r>
            <a:endParaRPr lang="en-IN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rgbClr val="00B050"/>
                </a:solidFill>
                <a:sym typeface="Wingdings" panose="05000000000000000000" pitchFamily="2" charset="2"/>
              </a:rPr>
              <a:t>		Data Pre-processing</a:t>
            </a:r>
            <a:endParaRPr lang="en-IN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  <a:t>			Data Validation</a:t>
            </a:r>
            <a:endParaRPr lang="en-IN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chemeClr val="accent4"/>
                </a:solidFill>
                <a:sym typeface="Wingdings" panose="05000000000000000000" pitchFamily="2" charset="2"/>
              </a:rPr>
              <a:t>				Data Transformation</a:t>
            </a:r>
            <a:endParaRPr lang="en-IN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solidFill>
                  <a:srgbClr val="7030A0"/>
                </a:solidFill>
                <a:sym typeface="Wingdings" panose="05000000000000000000" pitchFamily="2" charset="2"/>
              </a:rPr>
              <a:t>					Data Visualization</a:t>
            </a:r>
            <a:endParaRPr lang="en-IN" sz="2000" dirty="0">
              <a:solidFill>
                <a:srgbClr val="7030A0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1B90120-76A4-4C55-B479-8543532A1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09192"/>
              </p:ext>
            </p:extLst>
          </p:nvPr>
        </p:nvGraphicFramePr>
        <p:xfrm>
          <a:off x="236220" y="3995331"/>
          <a:ext cx="3793589" cy="2786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1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05EA83E-2FD8-44D7-9A30-EF3080040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356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344C5F3-38A7-425B-A34B-D63B5253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1" y="185473"/>
            <a:ext cx="5186366" cy="8696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Process 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6062-D4D1-4016-ABBC-41BB9DAC3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" y="1240550"/>
            <a:ext cx="11790130" cy="52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10F37-F051-42FB-B342-BB7B3F22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" y="351692"/>
            <a:ext cx="11400195" cy="62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639656" y="739866"/>
            <a:ext cx="10909640" cy="11981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/>
            <a:r>
              <a:rPr lang="en-US" altLang="zh-CN" dirty="0"/>
              <a:t>EDA</a:t>
            </a:r>
            <a:endParaRPr lang="en-US" dirty="0"/>
          </a:p>
        </p:txBody>
      </p:sp>
      <p:sp>
        <p:nvSpPr>
          <p:cNvPr id="27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" name="Google Shape;26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931" y="2163220"/>
            <a:ext cx="5614416" cy="3411862"/>
          </a:xfrm>
          <a:prstGeom prst="rect">
            <a:avLst/>
          </a:prstGeom>
          <a:noFill/>
        </p:spPr>
      </p:pic>
      <p:pic>
        <p:nvPicPr>
          <p:cNvPr id="9" name="Google Shape;264;p17">
            <a:extLst>
              <a:ext uri="{FF2B5EF4-FFF2-40B4-BE49-F238E27FC236}">
                <a16:creationId xmlns:a16="http://schemas.microsoft.com/office/drawing/2014/main" id="{DF69A2EA-5A11-4E24-B787-DA48F455700B}"/>
              </a:ext>
            </a:extLst>
          </p:cNvPr>
          <p:cNvPicPr preferRelativeResize="0"/>
          <p:nvPr/>
        </p:nvPicPr>
        <p:blipFill rotWithShape="1">
          <a:blip r:embed="rId4"/>
          <a:srcRect t="5509" r="2496" b="6198"/>
          <a:stretch/>
        </p:blipFill>
        <p:spPr>
          <a:xfrm>
            <a:off x="6094476" y="2163220"/>
            <a:ext cx="5614416" cy="3411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C1D3F-82EE-474A-A851-A611FB55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Methods to communicate the results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6FF1F3A-1CA9-47E6-B793-E8177F0A7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3" y="424328"/>
            <a:ext cx="4846264" cy="3973936"/>
          </a:xfrm>
          <a:prstGeom prst="rect">
            <a:avLst/>
          </a:prstGeom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2698938-2F49-4C9D-9A53-9D55F2A5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18" y="424328"/>
            <a:ext cx="5078513" cy="39739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4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8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 t="8324"/>
          <a:stretch/>
        </p:blipFill>
        <p:spPr>
          <a:xfrm>
            <a:off x="0" y="0"/>
            <a:ext cx="5375564" cy="3574473"/>
          </a:xfrm>
          <a:prstGeom prst="rect">
            <a:avLst/>
          </a:prstGeom>
        </p:spPr>
      </p:pic>
      <p:sp>
        <p:nvSpPr>
          <p:cNvPr id="276" name="Google Shape;276;p18"/>
          <p:cNvSpPr txBox="1"/>
          <p:nvPr/>
        </p:nvSpPr>
        <p:spPr>
          <a:xfrm>
            <a:off x="5375564" y="-11257"/>
            <a:ext cx="6816436" cy="18686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County’s Representation of Unhealthy</a:t>
            </a:r>
            <a:endParaRPr lang="en-US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51" y="1828800"/>
            <a:ext cx="6940550" cy="5029201"/>
          </a:xfrm>
          <a:prstGeom prst="rect">
            <a:avLst/>
          </a:prstGeom>
        </p:spPr>
      </p:pic>
      <p:sp>
        <p:nvSpPr>
          <p:cNvPr id="274" name="Google Shape;274;p18"/>
          <p:cNvSpPr txBox="1"/>
          <p:nvPr/>
        </p:nvSpPr>
        <p:spPr>
          <a:xfrm>
            <a:off x="-1" y="3574473"/>
            <a:ext cx="5251450" cy="32835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FA4AD-6420-4B5E-BFA7-DDA3654C5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" y="3953022"/>
            <a:ext cx="5102841" cy="2565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CFA9247C8124418D7632FD9E03FA07" ma:contentTypeVersion="9" ma:contentTypeDescription="Create a new document." ma:contentTypeScope="" ma:versionID="d39c9162f8e198bc455180da61c6113f">
  <xsd:schema xmlns:xsd="http://www.w3.org/2001/XMLSchema" xmlns:xs="http://www.w3.org/2001/XMLSchema" xmlns:p="http://schemas.microsoft.com/office/2006/metadata/properties" xmlns:ns2="bfd01d8d-28af-4db5-9926-36507bea21ac" targetNamespace="http://schemas.microsoft.com/office/2006/metadata/properties" ma:root="true" ma:fieldsID="711762db7fbcd0bf00d1a7beb4c7c276" ns2:_="">
    <xsd:import namespace="bfd01d8d-28af-4db5-9926-36507bea21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01d8d-28af-4db5-9926-36507bea2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91AA6-D4D9-46A5-8758-1F17F018E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2523AA-5C48-4781-B530-1F7169107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01d8d-28af-4db5-9926-36507bea21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9CDEE5-7CE7-4845-A049-8797E81CEF1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fd01d8d-28af-4db5-9926-36507bea21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267</Words>
  <Application>Microsoft Office PowerPoint</Application>
  <PresentationFormat>Widescreen</PresentationFormat>
  <Paragraphs>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Trebuchet MS</vt:lpstr>
      <vt:lpstr>Office Theme</vt:lpstr>
      <vt:lpstr>XN PROJECT:  Individual Draft Presentation</vt:lpstr>
      <vt:lpstr>Introduction </vt:lpstr>
      <vt:lpstr>Executive Summary</vt:lpstr>
      <vt:lpstr>Project Requirements </vt:lpstr>
      <vt:lpstr>Process Roadmap</vt:lpstr>
      <vt:lpstr>PowerPoint Presentation</vt:lpstr>
      <vt:lpstr>EDA</vt:lpstr>
      <vt:lpstr>Methods to communicate the results</vt:lpstr>
      <vt:lpstr>PowerPoint Presentation</vt:lpstr>
      <vt:lpstr>Individual Contribution </vt:lpstr>
      <vt:lpstr>PowerPoint Presentation</vt:lpstr>
      <vt:lpstr>Pending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 PROJECT: EDA &amp; WORKPLAN </dc:title>
  <dc:creator>Sashank Yakkali</dc:creator>
  <cp:lastModifiedBy>Sunil Raj Thota</cp:lastModifiedBy>
  <cp:revision>208</cp:revision>
  <dcterms:created xsi:type="dcterms:W3CDTF">2021-05-24T16:02:00Z</dcterms:created>
  <dcterms:modified xsi:type="dcterms:W3CDTF">2021-06-09T01:46:48Z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0x0101002DCFA9247C8124418D7632FD9E03FA07</vt:lpwstr>
  </property>
</Properties>
</file>