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1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2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3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4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4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6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312D-A9A1-4685-BB5A-D7F608A1D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175B2-013E-40DC-B718-804551D42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8BC13-8938-4610-9264-04679D60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1CBB-5A34-40AF-ACE3-0B6A804DAA0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FCEDA-96C1-4AEC-9CC1-0FEEA808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A9DD4-EC26-48A9-9010-C5B9FC61B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7F16-066D-4EA4-A8C8-E8131D2E3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6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A566-5953-438D-8EDE-6A527511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924C5-EEAD-40DF-BD3C-23659F2C9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768F-7D75-49A3-8846-41A5EF93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1CBB-5A34-40AF-ACE3-0B6A804DAA0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BAC70-D78E-4A90-81D3-AA820D31F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5E835-C994-4F81-8E53-11C52B4F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7F16-066D-4EA4-A8C8-E8131D2E3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0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258B83-340F-427D-AA02-140FDDC6C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AF42C-E8A4-4FE8-A044-06C4834FF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02AD3-8A87-4BDD-B1CC-FCD384CB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1CBB-5A34-40AF-ACE3-0B6A804DAA0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97D21-0990-471F-BEEE-7AFB50CB5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8162F-6C00-4EFF-9980-B208F2D8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7F16-066D-4EA4-A8C8-E8131D2E3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0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F4D4-A282-425F-84EF-6BB9DB67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5CF84-627C-40FA-BE55-338CA7982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B3657-1DE2-49B3-A6FA-BA018A22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1CBB-5A34-40AF-ACE3-0B6A804DAA0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50D4-689D-468B-80A8-F4DA8B28F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432E-651E-4459-9F37-A657ADF9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7F16-066D-4EA4-A8C8-E8131D2E3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5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399BD-9760-4D95-8E8B-75E3DAD12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21276-4289-4AFF-A43E-5271AD752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68A5B-DDE5-4EF3-B952-8FD6FCA8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1CBB-5A34-40AF-ACE3-0B6A804DAA0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14AEC-0231-4D66-9E5C-F599570C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14253-3993-45DC-AE86-A499EABA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7F16-066D-4EA4-A8C8-E8131D2E3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8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F458D-569C-4E32-937F-CA9A4657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EC92D-441F-4947-90ED-D82A850B4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EDAEF-8AB2-48B7-B2A6-FA41D9A45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8480B-EDF6-4A20-A36B-D994C98B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1CBB-5A34-40AF-ACE3-0B6A804DAA0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2E953-7F82-4CE4-9D1A-6B0757E0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5EC59-965B-4579-BD3F-9E7A848B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7F16-066D-4EA4-A8C8-E8131D2E3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6DC0-3E5D-4F53-A24B-77E0DB204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2DB6C-A24D-41B8-B6AE-7DD64E2ED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0680D-A4DF-4535-950C-2F319DB76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C9EA3-4F01-4B89-B134-53CAD0229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DCEA78-3B9D-4E1E-B4CC-28A98C918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E6247-C199-4FF6-AA87-E68218F40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1CBB-5A34-40AF-ACE3-0B6A804DAA0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053076-BC06-4FAA-94C1-D74BC42A6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67CCE9-A287-4959-B48E-BCA5E6C9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7F16-066D-4EA4-A8C8-E8131D2E3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0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3D4C-562A-4C9E-87A0-E7660CEC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00E2B-E6B0-4C35-985A-2EB5D1AB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1CBB-5A34-40AF-ACE3-0B6A804DAA0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09652-123D-4918-A28E-7C143685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49049-0E7A-4CE5-A98B-DAEE5AB5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7F16-066D-4EA4-A8C8-E8131D2E3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4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C10B2-CACF-433B-9C23-98AB75D82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1CBB-5A34-40AF-ACE3-0B6A804DAA0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906964-BD9C-4B72-A6CC-CF200CBE8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3BB5B-73DB-4535-855B-C5974C71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7F16-066D-4EA4-A8C8-E8131D2E3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3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3881-4374-4EC8-A25A-D1DD7093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78A6-DB8C-4F58-98A1-8D424ADBB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FD335-F9A4-4C0F-A619-C54E8C12D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0FA15-4C2C-42A4-8E69-3D9CAC537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1CBB-5A34-40AF-ACE3-0B6A804DAA0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4C1EE-CF9F-47B7-A6D2-6B31BA33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2E1A9-9551-41EA-B66D-F98C8EC03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7F16-066D-4EA4-A8C8-E8131D2E3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BC26-75EE-4C24-9E56-D30832A73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3C80B1-C746-468A-8D06-8733A4E4A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FCCCB-D31F-4D1C-8BE5-E1F0E873A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B2363-B25F-4C7E-BC2E-1E64D8CE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1CBB-5A34-40AF-ACE3-0B6A804DAA0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92855-47B9-4EB0-8891-90BA2347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11AEF-67D3-426E-8751-A8172364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7F16-066D-4EA4-A8C8-E8131D2E3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47B686-B098-4ECC-A0CC-5A3AE339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4F8B7-CE53-4213-9427-2049878AB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9A80F-2F26-4C4C-8C07-8273FBE1D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31CBB-5A34-40AF-ACE3-0B6A804DAA0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107AC-1D82-4497-856A-6BC871F08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31098-1801-469A-A004-E9E0B6F49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B7F16-066D-4EA4-A8C8-E8131D2E3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9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812207-D301-49DF-8795-0596B0406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62861"/>
              </p:ext>
            </p:extLst>
          </p:nvPr>
        </p:nvGraphicFramePr>
        <p:xfrm>
          <a:off x="1091648" y="361858"/>
          <a:ext cx="100203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3477">
                  <a:extLst>
                    <a:ext uri="{9D8B030D-6E8A-4147-A177-3AD203B41FA5}">
                      <a16:colId xmlns:a16="http://schemas.microsoft.com/office/drawing/2014/main" val="520507276"/>
                    </a:ext>
                  </a:extLst>
                </a:gridCol>
                <a:gridCol w="1556723">
                  <a:extLst>
                    <a:ext uri="{9D8B030D-6E8A-4147-A177-3AD203B41FA5}">
                      <a16:colId xmlns:a16="http://schemas.microsoft.com/office/drawing/2014/main" val="193222983"/>
                    </a:ext>
                  </a:extLst>
                </a:gridCol>
                <a:gridCol w="3340100">
                  <a:extLst>
                    <a:ext uri="{9D8B030D-6E8A-4147-A177-3AD203B41FA5}">
                      <a16:colId xmlns:a16="http://schemas.microsoft.com/office/drawing/2014/main" val="2475669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Degree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36526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Name of Co-Op / Internship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Company / Sponsor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542255"/>
                  </a:ext>
                </a:extLst>
              </a:tr>
            </a:tbl>
          </a:graphicData>
        </a:graphic>
      </p:graphicFrame>
      <p:pic>
        <p:nvPicPr>
          <p:cNvPr id="1026" name="Picture 2" descr="Northeastern University - Wikipedia">
            <a:extLst>
              <a:ext uri="{FF2B5EF4-FFF2-40B4-BE49-F238E27FC236}">
                <a16:creationId xmlns:a16="http://schemas.microsoft.com/office/drawing/2014/main" id="{CEA56E7C-AE47-43CC-8BC9-B3A9E6638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6" y="36185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Northeastern University - Wikipedia">
            <a:extLst>
              <a:ext uri="{FF2B5EF4-FFF2-40B4-BE49-F238E27FC236}">
                <a16:creationId xmlns:a16="http://schemas.microsoft.com/office/drawing/2014/main" id="{9A0C5311-E369-4AC7-8E32-3BB6F5D40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834" y="36185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7DB275B-6406-42F1-9F0D-F4233F76F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548218"/>
              </p:ext>
            </p:extLst>
          </p:nvPr>
        </p:nvGraphicFramePr>
        <p:xfrm>
          <a:off x="362228" y="1425344"/>
          <a:ext cx="11455401" cy="536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3748">
                  <a:extLst>
                    <a:ext uri="{9D8B030D-6E8A-4147-A177-3AD203B41FA5}">
                      <a16:colId xmlns:a16="http://schemas.microsoft.com/office/drawing/2014/main" val="3836062446"/>
                    </a:ext>
                  </a:extLst>
                </a:gridCol>
                <a:gridCol w="4035287">
                  <a:extLst>
                    <a:ext uri="{9D8B030D-6E8A-4147-A177-3AD203B41FA5}">
                      <a16:colId xmlns:a16="http://schemas.microsoft.com/office/drawing/2014/main" val="3947791255"/>
                    </a:ext>
                  </a:extLst>
                </a:gridCol>
                <a:gridCol w="2226366">
                  <a:extLst>
                    <a:ext uri="{9D8B030D-6E8A-4147-A177-3AD203B41FA5}">
                      <a16:colId xmlns:a16="http://schemas.microsoft.com/office/drawing/2014/main" val="3261661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This </a:t>
                      </a:r>
                      <a:r>
                        <a:rPr lang="en-US" sz="1600" b="1" u="sng" dirty="0"/>
                        <a:t>Past</a:t>
                      </a:r>
                      <a:r>
                        <a:rPr lang="en-US" sz="1600" b="1" dirty="0"/>
                        <a:t> Week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sng" dirty="0"/>
                        <a:t>Reflection</a:t>
                      </a:r>
                      <a:r>
                        <a:rPr lang="en-US" sz="1600" b="1" dirty="0"/>
                        <a:t> </a:t>
                      </a:r>
                      <a:br>
                        <a:rPr lang="en-US" sz="1600" b="1" dirty="0"/>
                      </a:b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(related </a:t>
                      </a:r>
                      <a:r>
                        <a:rPr lang="en-US" sz="1200" b="0" dirty="0"/>
                        <a:t>to your personal and career development)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Goals for </a:t>
                      </a:r>
                      <a:r>
                        <a:rPr lang="en-US" sz="1600" b="1" u="sng" dirty="0"/>
                        <a:t>Next</a:t>
                      </a:r>
                      <a:r>
                        <a:rPr lang="en-US" sz="1600" b="1" dirty="0"/>
                        <a:t> Week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17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PROJECT: 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Describe a </a:t>
                      </a:r>
                      <a:r>
                        <a:rPr lang="en-US" sz="1200" b="1" dirty="0">
                          <a:solidFill>
                            <a:srgbClr val="0070C0"/>
                          </a:solidFill>
                        </a:rPr>
                        <a:t>project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 that you started or completed this past week. How can you include this on your resume?</a:t>
                      </a:r>
                    </a:p>
                    <a:p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  <a:p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  <a:p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Please reflect on any or all of these five items to the left.  Consider comments such as ‘What did I learn?’ – ‘What worked well (or not)?’  – ‘How did this make me feel?’ – etc.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In my Co-Op next week, I want to…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6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SKILLS / STRENGTHS: 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Name or describe some </a:t>
                      </a:r>
                      <a:r>
                        <a:rPr lang="en-US" sz="1200" b="1" dirty="0">
                          <a:solidFill>
                            <a:srgbClr val="0070C0"/>
                          </a:solidFill>
                        </a:rPr>
                        <a:t>skills or strengths 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that you learned, demonstrated, or used this past week. How can you include this on your resume?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61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PEOPLE / LEADERSHIP: 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Name or describe some </a:t>
                      </a:r>
                      <a:r>
                        <a:rPr lang="en-US" sz="1200" b="1" dirty="0">
                          <a:solidFill>
                            <a:srgbClr val="0070C0"/>
                          </a:solidFill>
                        </a:rPr>
                        <a:t>employee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 / l</a:t>
                      </a:r>
                      <a:r>
                        <a:rPr lang="en-US" sz="1200" b="1" dirty="0">
                          <a:solidFill>
                            <a:srgbClr val="0070C0"/>
                          </a:solidFill>
                        </a:rPr>
                        <a:t>eader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 you worked with or who supervised you this past week.  Is this someone who could provide a future reference? </a:t>
                      </a:r>
                    </a:p>
                    <a:p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  <a:p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83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RESOURCES: 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Name or describe some </a:t>
                      </a:r>
                      <a:r>
                        <a:rPr lang="en-US" sz="1200" b="1" dirty="0">
                          <a:solidFill>
                            <a:srgbClr val="0070C0"/>
                          </a:solidFill>
                        </a:rPr>
                        <a:t>tools, resources, programs, 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etc. that you learned or used this past week. How can you include this on your resume?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  <a:p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36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VALUES: 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Name or describe some </a:t>
                      </a:r>
                      <a:r>
                        <a:rPr lang="en-US" sz="1200" b="1" dirty="0">
                          <a:solidFill>
                            <a:srgbClr val="0070C0"/>
                          </a:solidFill>
                        </a:rPr>
                        <a:t>workplace values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 that you learned or observed this past week.  How do they align with your values / concerns?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  <a:p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9789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1DA1ACF-410F-473C-97F2-F5FF8A949D14}"/>
              </a:ext>
            </a:extLst>
          </p:cNvPr>
          <p:cNvSpPr txBox="1"/>
          <p:nvPr/>
        </p:nvSpPr>
        <p:spPr>
          <a:xfrm>
            <a:off x="1007166" y="1243079"/>
            <a:ext cx="24913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highlight>
                  <a:srgbClr val="FFFF00"/>
                </a:highlight>
              </a:rPr>
              <a:t>***Please remove any </a:t>
            </a:r>
            <a:r>
              <a:rPr lang="en-US" sz="800" b="1" dirty="0">
                <a:solidFill>
                  <a:srgbClr val="0070C0"/>
                </a:solidFill>
                <a:highlight>
                  <a:srgbClr val="00FFFF"/>
                </a:highlight>
              </a:rPr>
              <a:t>blue</a:t>
            </a:r>
            <a:r>
              <a:rPr lang="en-US" sz="800" dirty="0">
                <a:highlight>
                  <a:srgbClr val="FFFF00"/>
                </a:highlight>
              </a:rPr>
              <a:t> text to add your responses.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62A49-C7B0-4996-8F33-A250E7B3CB8C}"/>
              </a:ext>
            </a:extLst>
          </p:cNvPr>
          <p:cNvSpPr txBox="1"/>
          <p:nvPr/>
        </p:nvSpPr>
        <p:spPr>
          <a:xfrm>
            <a:off x="4168416" y="28107"/>
            <a:ext cx="386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WEEKLY CO-OP REFLECTION / JOURNAL</a:t>
            </a:r>
          </a:p>
        </p:txBody>
      </p:sp>
    </p:spTree>
    <p:extLst>
      <p:ext uri="{BB962C8B-B14F-4D97-AF65-F5344CB8AC3E}">
        <p14:creationId xmlns:p14="http://schemas.microsoft.com/office/powerpoint/2010/main" val="2755142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4556</TotalTime>
  <Words>233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Detwiler, Darin</dc:creator>
  <cp:lastModifiedBy>Detwiler, Darin</cp:lastModifiedBy>
  <cp:revision>9</cp:revision>
  <dcterms:created xsi:type="dcterms:W3CDTF">2021-02-26T17:00:03Z</dcterms:created>
  <dcterms:modified xsi:type="dcterms:W3CDTF">2021-03-02T15:35:25Z</dcterms:modified>
</cp:coreProperties>
</file>