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0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1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t, standing&#10;&#10;Description automatically generated">
            <a:extLst>
              <a:ext uri="{FF2B5EF4-FFF2-40B4-BE49-F238E27FC236}">
                <a16:creationId xmlns:a16="http://schemas.microsoft.com/office/drawing/2014/main" id="{BCF3F2EE-B8D4-4801-A5B6-EA93B1E3DD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7BDE1-0C6B-4F51-881D-94834B35DF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9760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A7D44E-6ABE-48DB-B2D6-37F314EE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79" y="555349"/>
            <a:ext cx="8627844" cy="574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5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37704-6098-46B2-9E8C-5C7216C93337}"/>
              </a:ext>
            </a:extLst>
          </p:cNvPr>
          <p:cNvSpPr txBox="1"/>
          <p:nvPr/>
        </p:nvSpPr>
        <p:spPr>
          <a:xfrm>
            <a:off x="843280" y="965200"/>
            <a:ext cx="10302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Amazon, eBay, etc., are like the Malls, you should mention the actual vendor.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case of vendors, remember to describe the limits of your population under analysis, and how exactly you collected the samples form that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not just copy the raw table from Excel or R, provide a good format (e.g., remove the grid 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 with data results, all the claims you make.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descriptive titles I explained in class to describe your tables and figures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Balance colors in tables and figures.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need professional presentations.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links should not be active in a report (underlined and blue).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the presentation of web links.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consistency on decimals.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appropriate symbols ($ in this case).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are no values for shipping cost, why did you include that additional column?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Indicate the measure on the top, e.g., Speed (Km/H), Weight (Grams).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did not explain how your data was collected, and why it is random.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Your data collection must be random. From a list, you could use systematic sampling, in which the first item is selected randomly. If you have several vendors in mind, put their names in a box.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3AF5-7E29-4779-9B98-E6D65DD13307}"/>
              </a:ext>
            </a:extLst>
          </p:cNvPr>
          <p:cNvSpPr txBox="1"/>
          <p:nvPr/>
        </p:nvSpPr>
        <p:spPr>
          <a:xfrm>
            <a:off x="101600" y="264160"/>
            <a:ext cx="1070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C000"/>
                </a:solidFill>
              </a:rPr>
              <a:t>Some examples of observations made to your project and discussion submissions</a:t>
            </a:r>
          </a:p>
        </p:txBody>
      </p:sp>
    </p:spTree>
    <p:extLst>
      <p:ext uri="{BB962C8B-B14F-4D97-AF65-F5344CB8AC3E}">
        <p14:creationId xmlns:p14="http://schemas.microsoft.com/office/powerpoint/2010/main" val="16112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98F09-8325-462A-AABC-C865194F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576262"/>
            <a:ext cx="99345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488F8-4847-4F2C-A1D0-E79E55A84BDA}"/>
              </a:ext>
            </a:extLst>
          </p:cNvPr>
          <p:cNvSpPr txBox="1"/>
          <p:nvPr/>
        </p:nvSpPr>
        <p:spPr>
          <a:xfrm>
            <a:off x="467360" y="589280"/>
            <a:ext cx="11145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Informative titles: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tables, add informative titles at the top and observations at the bottom.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figures, add informative titles at the bottom and observations after.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sure your tables and figures are big enough to be clearly seen in the discussion 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Improve the quality and significance of the comments and recommendations given to your classmates.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some specific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Your observations to classmates must be related to data presentation and statistical analyses performed by your classmate.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 forgot to provide comments and recommendations given to your classmates.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I ask you if you had any challenge, you should explain the challenge, and very important, what you did to overcome the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Improve your answers, provide more information, be more specific and organize your thoughts.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Improve your critical thinking application to analyze results.</a:t>
            </a:r>
          </a:p>
          <a:p>
            <a:pPr algn="l"/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17F6B2-79D0-4B7E-99D4-529AF3F0F5FA}"/>
              </a:ext>
            </a:extLst>
          </p:cNvPr>
          <p:cNvGrpSpPr/>
          <p:nvPr/>
        </p:nvGrpSpPr>
        <p:grpSpPr>
          <a:xfrm>
            <a:off x="3162743" y="389255"/>
            <a:ext cx="8525757" cy="6316345"/>
            <a:chOff x="2644457" y="318135"/>
            <a:chExt cx="7702923" cy="5706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ACEDB6-9FF7-44C2-8712-C202AA4F0EA2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457" y="318135"/>
              <a:ext cx="7702923" cy="2740140"/>
            </a:xfrm>
            <a:prstGeom prst="rect">
              <a:avLst/>
            </a:prstGeom>
            <a:noFill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0F2F2E-0165-49B8-AB80-B00B9117D95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457" y="3175317"/>
              <a:ext cx="7702923" cy="2849563"/>
            </a:xfrm>
            <a:prstGeom prst="rect">
              <a:avLst/>
            </a:prstGeom>
            <a:no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4FA040-02CB-4C62-A8AB-49DE339E5438}"/>
              </a:ext>
            </a:extLst>
          </p:cNvPr>
          <p:cNvSpPr txBox="1"/>
          <p:nvPr/>
        </p:nvSpPr>
        <p:spPr>
          <a:xfrm>
            <a:off x="193040" y="595675"/>
            <a:ext cx="2773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For this two figures, I provided clear examples in the assignment description.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21CE6-9398-4420-884F-0F8068B7946E}"/>
              </a:ext>
            </a:extLst>
          </p:cNvPr>
          <p:cNvSpPr txBox="1"/>
          <p:nvPr/>
        </p:nvSpPr>
        <p:spPr>
          <a:xfrm>
            <a:off x="0" y="3577768"/>
            <a:ext cx="3159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Please pay attention, read carefully all your assignments.</a:t>
            </a:r>
          </a:p>
        </p:txBody>
      </p:sp>
    </p:spTree>
    <p:extLst>
      <p:ext uri="{BB962C8B-B14F-4D97-AF65-F5344CB8AC3E}">
        <p14:creationId xmlns:p14="http://schemas.microsoft.com/office/powerpoint/2010/main" val="16594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A9763-8BCB-4F92-A0F9-FC998EB1063F}"/>
              </a:ext>
            </a:extLst>
          </p:cNvPr>
          <p:cNvSpPr txBox="1"/>
          <p:nvPr/>
        </p:nvSpPr>
        <p:spPr>
          <a:xfrm>
            <a:off x="1351280" y="594380"/>
            <a:ext cx="948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Everybody, Please add a picture avatar to your CANVAS profiles.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Of your actual face.</a:t>
            </a:r>
          </a:p>
        </p:txBody>
      </p:sp>
      <p:pic>
        <p:nvPicPr>
          <p:cNvPr id="8" name="Picture 7" descr="A picture containing application, Teams&#10;&#10;Description automatically generated">
            <a:extLst>
              <a:ext uri="{FF2B5EF4-FFF2-40B4-BE49-F238E27FC236}">
                <a16:creationId xmlns:a16="http://schemas.microsoft.com/office/drawing/2014/main" id="{35089149-55FD-4DC7-97BA-96B54DCF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548487"/>
            <a:ext cx="2581275" cy="1771650"/>
          </a:xfrm>
          <a:prstGeom prst="rect">
            <a:avLst/>
          </a:prstGeom>
        </p:spPr>
      </p:pic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BD40D07-5D93-46FF-B998-BA37FCE3A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49" y="1782475"/>
            <a:ext cx="2438400" cy="1876425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2867C4A-97FB-43CB-99A9-DB3463BF5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28" y="4470360"/>
            <a:ext cx="2466975" cy="1847850"/>
          </a:xfrm>
          <a:prstGeom prst="rect">
            <a:avLst/>
          </a:prstGeom>
        </p:spPr>
      </p:pic>
      <p:pic>
        <p:nvPicPr>
          <p:cNvPr id="14" name="Picture 13" descr="A picture containing toy, doll, drawing&#10;&#10;Description automatically generated">
            <a:extLst>
              <a:ext uri="{FF2B5EF4-FFF2-40B4-BE49-F238E27FC236}">
                <a16:creationId xmlns:a16="http://schemas.microsoft.com/office/drawing/2014/main" id="{172F95F9-A5AC-47A0-A951-77B71F978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01" y="4103668"/>
            <a:ext cx="2143125" cy="2143125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DDACF7E-0826-4C4E-81EA-AC2E20903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46" y="4267497"/>
            <a:ext cx="2143125" cy="214312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3ED9322-318C-4913-8827-1EAF86892C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10549" r="19089"/>
          <a:stretch/>
        </p:blipFill>
        <p:spPr>
          <a:xfrm>
            <a:off x="5059997" y="2119957"/>
            <a:ext cx="2476647" cy="19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A7D44E-6ABE-48DB-B2D6-37F314EE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09" y="1097280"/>
            <a:ext cx="8251433" cy="549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BA2FE-F76D-4BA8-9541-D4409335C396}"/>
              </a:ext>
            </a:extLst>
          </p:cNvPr>
          <p:cNvSpPr txBox="1"/>
          <p:nvPr/>
        </p:nvSpPr>
        <p:spPr>
          <a:xfrm>
            <a:off x="101600" y="264160"/>
            <a:ext cx="107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FFC000"/>
                </a:solidFill>
              </a:rPr>
              <a:t>Remember, Pay attention!!!</a:t>
            </a:r>
          </a:p>
        </p:txBody>
      </p:sp>
    </p:spTree>
    <p:extLst>
      <p:ext uri="{BB962C8B-B14F-4D97-AF65-F5344CB8AC3E}">
        <p14:creationId xmlns:p14="http://schemas.microsoft.com/office/powerpoint/2010/main" val="2572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C41A8-7BA2-4221-B5F3-7B5C404F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83F00-563F-442C-AE67-5EE22F6D7D87}"/>
              </a:ext>
            </a:extLst>
          </p:cNvPr>
          <p:cNvSpPr txBox="1"/>
          <p:nvPr/>
        </p:nvSpPr>
        <p:spPr>
          <a:xfrm>
            <a:off x="792480" y="255592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For the fun part, your 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727DD-0F68-4792-A85F-FC3C7BAD7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33" r="49250"/>
          <a:stretch/>
        </p:blipFill>
        <p:spPr>
          <a:xfrm>
            <a:off x="0" y="1434513"/>
            <a:ext cx="8950960" cy="54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3C88FC28-646F-4D16-81BC-0D9F3431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" y="2580640"/>
            <a:ext cx="7543800" cy="4215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10DD24-502F-4B3E-940E-35C7D78954E9}"/>
              </a:ext>
            </a:extLst>
          </p:cNvPr>
          <p:cNvSpPr txBox="1"/>
          <p:nvPr/>
        </p:nvSpPr>
        <p:spPr>
          <a:xfrm>
            <a:off x="274320" y="142240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When you present: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Explain the data in your tables and figures.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Explain what changes you made from the original figures and what you learnt in the process.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Explain the most important observation you made on each figure or table.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D56FC-DB94-40EB-9FF8-6871FFD474B6}"/>
              </a:ext>
            </a:extLst>
          </p:cNvPr>
          <p:cNvSpPr txBox="1"/>
          <p:nvPr/>
        </p:nvSpPr>
        <p:spPr>
          <a:xfrm>
            <a:off x="8255000" y="4297231"/>
            <a:ext cx="3810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When you listen: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Tell your classmate your honest opinion about their figures (be nice of course).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recommendation on how to improve their data presentation.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39AE0-80D6-4BDA-AEC5-EA0C6E48FB46}"/>
              </a:ext>
            </a:extLst>
          </p:cNvPr>
          <p:cNvSpPr txBox="1"/>
          <p:nvPr/>
        </p:nvSpPr>
        <p:spPr>
          <a:xfrm>
            <a:off x="303923" y="2580640"/>
            <a:ext cx="267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5B674-720D-4389-BBEA-447E052D236B}"/>
              </a:ext>
            </a:extLst>
          </p:cNvPr>
          <p:cNvSpPr txBox="1"/>
          <p:nvPr/>
        </p:nvSpPr>
        <p:spPr>
          <a:xfrm rot="5400000">
            <a:off x="6591161" y="3252427"/>
            <a:ext cx="1928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6EEC-B02C-483F-9E78-4DF7E6476B49}"/>
              </a:ext>
            </a:extLst>
          </p:cNvPr>
          <p:cNvSpPr txBox="1"/>
          <p:nvPr/>
        </p:nvSpPr>
        <p:spPr>
          <a:xfrm>
            <a:off x="8255000" y="1888142"/>
            <a:ext cx="300228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students will improve their data presentations based on these recommendations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5FA57D0-DFD9-4E67-8627-EC3617BA3B6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8122920" y="957848"/>
            <a:ext cx="1633220" cy="93029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144603D-BAFA-4568-8464-56BB907D29F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9215191" y="3352422"/>
            <a:ext cx="1485759" cy="403860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540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42</cp:revision>
  <dcterms:created xsi:type="dcterms:W3CDTF">2020-08-27T20:45:45Z</dcterms:created>
  <dcterms:modified xsi:type="dcterms:W3CDTF">2020-09-28T23:24:41Z</dcterms:modified>
</cp:coreProperties>
</file>