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3.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4.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5.xml" ContentType="application/vnd.openxmlformats-officedocument.theme+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6.xml" ContentType="application/vnd.openxmlformats-officedocument.theme+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7.xml" ContentType="application/vnd.openxmlformats-officedocument.theme+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8.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9.xml" ContentType="application/vnd.openxmlformats-officedocument.theme+xml"/>
  <Override PartName="/ppt/theme/theme10.xml" ContentType="application/vnd.openxmlformats-officedocument.theme+xml"/>
  <Override PartName="/ppt/theme/theme11.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1"/>
    <p:sldMasterId id="2147483859" r:id="rId2"/>
    <p:sldMasterId id="2147483744" r:id="rId3"/>
    <p:sldMasterId id="2147483780" r:id="rId4"/>
    <p:sldMasterId id="2147483838" r:id="rId5"/>
    <p:sldMasterId id="2147483713" r:id="rId6"/>
    <p:sldMasterId id="2147483674" r:id="rId7"/>
    <p:sldMasterId id="2147483897" r:id="rId8"/>
    <p:sldMasterId id="2147483960" r:id="rId9"/>
  </p:sldMasterIdLst>
  <p:notesMasterIdLst>
    <p:notesMasterId r:id="rId102"/>
  </p:notesMasterIdLst>
  <p:handoutMasterIdLst>
    <p:handoutMasterId r:id="rId103"/>
  </p:handoutMasterIdLst>
  <p:sldIdLst>
    <p:sldId id="273" r:id="rId10"/>
    <p:sldId id="276" r:id="rId11"/>
    <p:sldId id="275" r:id="rId12"/>
    <p:sldId id="277" r:id="rId13"/>
    <p:sldId id="278" r:id="rId14"/>
    <p:sldId id="279" r:id="rId15"/>
    <p:sldId id="280" r:id="rId16"/>
    <p:sldId id="281" r:id="rId17"/>
    <p:sldId id="282" r:id="rId18"/>
    <p:sldId id="284" r:id="rId19"/>
    <p:sldId id="285" r:id="rId20"/>
    <p:sldId id="286" r:id="rId21"/>
    <p:sldId id="287" r:id="rId22"/>
    <p:sldId id="288" r:id="rId23"/>
    <p:sldId id="289" r:id="rId24"/>
    <p:sldId id="290" r:id="rId25"/>
    <p:sldId id="291" r:id="rId26"/>
    <p:sldId id="292" r:id="rId27"/>
    <p:sldId id="293" r:id="rId28"/>
    <p:sldId id="294" r:id="rId29"/>
    <p:sldId id="295" r:id="rId30"/>
    <p:sldId id="296" r:id="rId31"/>
    <p:sldId id="297" r:id="rId32"/>
    <p:sldId id="298" r:id="rId33"/>
    <p:sldId id="299" r:id="rId34"/>
    <p:sldId id="300" r:id="rId35"/>
    <p:sldId id="301" r:id="rId36"/>
    <p:sldId id="302" r:id="rId37"/>
    <p:sldId id="303" r:id="rId38"/>
    <p:sldId id="304" r:id="rId39"/>
    <p:sldId id="305" r:id="rId40"/>
    <p:sldId id="306" r:id="rId41"/>
    <p:sldId id="307" r:id="rId42"/>
    <p:sldId id="308" r:id="rId43"/>
    <p:sldId id="309" r:id="rId44"/>
    <p:sldId id="310" r:id="rId45"/>
    <p:sldId id="311" r:id="rId46"/>
    <p:sldId id="312" r:id="rId47"/>
    <p:sldId id="313" r:id="rId48"/>
    <p:sldId id="314" r:id="rId49"/>
    <p:sldId id="315" r:id="rId50"/>
    <p:sldId id="316" r:id="rId51"/>
    <p:sldId id="317" r:id="rId52"/>
    <p:sldId id="318" r:id="rId53"/>
    <p:sldId id="319" r:id="rId54"/>
    <p:sldId id="320" r:id="rId55"/>
    <p:sldId id="321" r:id="rId56"/>
    <p:sldId id="322" r:id="rId57"/>
    <p:sldId id="323" r:id="rId58"/>
    <p:sldId id="324" r:id="rId59"/>
    <p:sldId id="325" r:id="rId60"/>
    <p:sldId id="326" r:id="rId61"/>
    <p:sldId id="327" r:id="rId62"/>
    <p:sldId id="328" r:id="rId63"/>
    <p:sldId id="329" r:id="rId64"/>
    <p:sldId id="330" r:id="rId65"/>
    <p:sldId id="331" r:id="rId66"/>
    <p:sldId id="332" r:id="rId67"/>
    <p:sldId id="333" r:id="rId68"/>
    <p:sldId id="334" r:id="rId69"/>
    <p:sldId id="335" r:id="rId70"/>
    <p:sldId id="336" r:id="rId71"/>
    <p:sldId id="337" r:id="rId72"/>
    <p:sldId id="338" r:id="rId73"/>
    <p:sldId id="339" r:id="rId74"/>
    <p:sldId id="340" r:id="rId75"/>
    <p:sldId id="341" r:id="rId76"/>
    <p:sldId id="342" r:id="rId77"/>
    <p:sldId id="343" r:id="rId78"/>
    <p:sldId id="344" r:id="rId79"/>
    <p:sldId id="345" r:id="rId80"/>
    <p:sldId id="346" r:id="rId81"/>
    <p:sldId id="347" r:id="rId82"/>
    <p:sldId id="348" r:id="rId83"/>
    <p:sldId id="349" r:id="rId84"/>
    <p:sldId id="350" r:id="rId85"/>
    <p:sldId id="351" r:id="rId86"/>
    <p:sldId id="352" r:id="rId87"/>
    <p:sldId id="353" r:id="rId88"/>
    <p:sldId id="354" r:id="rId89"/>
    <p:sldId id="355" r:id="rId90"/>
    <p:sldId id="356" r:id="rId91"/>
    <p:sldId id="357" r:id="rId92"/>
    <p:sldId id="358" r:id="rId93"/>
    <p:sldId id="359" r:id="rId94"/>
    <p:sldId id="360" r:id="rId95"/>
    <p:sldId id="361" r:id="rId96"/>
    <p:sldId id="362" r:id="rId97"/>
    <p:sldId id="363" r:id="rId98"/>
    <p:sldId id="364" r:id="rId99"/>
    <p:sldId id="365" r:id="rId100"/>
    <p:sldId id="366" r:id="rId10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408">
          <p15:clr>
            <a:srgbClr val="A4A3A4"/>
          </p15:clr>
        </p15:guide>
        <p15:guide id="2" orient="horz" pos="3600">
          <p15:clr>
            <a:srgbClr val="A4A3A4"/>
          </p15:clr>
        </p15:guide>
        <p15:guide id="3" orient="horz" pos="912" userDrawn="1">
          <p15:clr>
            <a:srgbClr val="A4A3A4"/>
          </p15:clr>
        </p15:guide>
        <p15:guide id="4" orient="horz" pos="3360">
          <p15:clr>
            <a:srgbClr val="A4A3A4"/>
          </p15:clr>
        </p15:guide>
        <p15:guide id="5" pos="5616">
          <p15:clr>
            <a:srgbClr val="A4A3A4"/>
          </p15:clr>
        </p15:guide>
        <p15:guide id="6" pos="432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B606A"/>
    <a:srgbClr val="085367"/>
    <a:srgbClr val="00518B"/>
    <a:srgbClr val="B60000"/>
    <a:srgbClr val="214E91"/>
    <a:srgbClr val="6A6A6A"/>
    <a:srgbClr val="E66618"/>
    <a:srgbClr val="30707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horzBarState="maximized">
    <p:restoredLeft sz="17992" autoAdjust="0"/>
    <p:restoredTop sz="86475" autoAdjust="0"/>
  </p:normalViewPr>
  <p:slideViewPr>
    <p:cSldViewPr>
      <p:cViewPr varScale="1">
        <p:scale>
          <a:sx n="110" d="100"/>
          <a:sy n="110" d="100"/>
        </p:scale>
        <p:origin x="1428" y="102"/>
      </p:cViewPr>
      <p:guideLst>
        <p:guide orient="horz" pos="3408"/>
        <p:guide orient="horz" pos="3600"/>
        <p:guide orient="horz" pos="912"/>
        <p:guide orient="horz" pos="3360"/>
        <p:guide pos="5616"/>
        <p:guide pos="432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16734"/>
    </p:cViewPr>
  </p:sorterViewPr>
  <p:notesViewPr>
    <p:cSldViewPr>
      <p:cViewPr varScale="1">
        <p:scale>
          <a:sx n="83" d="100"/>
          <a:sy n="83" d="100"/>
        </p:scale>
        <p:origin x="-199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17.xml"/><Relationship Id="rId21" Type="http://schemas.openxmlformats.org/officeDocument/2006/relationships/slide" Target="slides/slide12.xml"/><Relationship Id="rId42" Type="http://schemas.openxmlformats.org/officeDocument/2006/relationships/slide" Target="slides/slide33.xml"/><Relationship Id="rId47" Type="http://schemas.openxmlformats.org/officeDocument/2006/relationships/slide" Target="slides/slide38.xml"/><Relationship Id="rId63" Type="http://schemas.openxmlformats.org/officeDocument/2006/relationships/slide" Target="slides/slide54.xml"/><Relationship Id="rId68" Type="http://schemas.openxmlformats.org/officeDocument/2006/relationships/slide" Target="slides/slide59.xml"/><Relationship Id="rId84" Type="http://schemas.openxmlformats.org/officeDocument/2006/relationships/slide" Target="slides/slide75.xml"/><Relationship Id="rId89" Type="http://schemas.openxmlformats.org/officeDocument/2006/relationships/slide" Target="slides/slide80.xml"/><Relationship Id="rId16" Type="http://schemas.openxmlformats.org/officeDocument/2006/relationships/slide" Target="slides/slide7.xml"/><Relationship Id="rId107" Type="http://schemas.openxmlformats.org/officeDocument/2006/relationships/tableStyles" Target="tableStyles.xml"/><Relationship Id="rId11" Type="http://schemas.openxmlformats.org/officeDocument/2006/relationships/slide" Target="slides/slide2.xml"/><Relationship Id="rId32" Type="http://schemas.openxmlformats.org/officeDocument/2006/relationships/slide" Target="slides/slide23.xml"/><Relationship Id="rId37" Type="http://schemas.openxmlformats.org/officeDocument/2006/relationships/slide" Target="slides/slide28.xml"/><Relationship Id="rId53" Type="http://schemas.openxmlformats.org/officeDocument/2006/relationships/slide" Target="slides/slide44.xml"/><Relationship Id="rId58" Type="http://schemas.openxmlformats.org/officeDocument/2006/relationships/slide" Target="slides/slide49.xml"/><Relationship Id="rId74" Type="http://schemas.openxmlformats.org/officeDocument/2006/relationships/slide" Target="slides/slide65.xml"/><Relationship Id="rId79" Type="http://schemas.openxmlformats.org/officeDocument/2006/relationships/slide" Target="slides/slide70.xml"/><Relationship Id="rId102" Type="http://schemas.openxmlformats.org/officeDocument/2006/relationships/notesMaster" Target="notesMasters/notesMaster1.xml"/><Relationship Id="rId5" Type="http://schemas.openxmlformats.org/officeDocument/2006/relationships/slideMaster" Target="slideMasters/slideMaster5.xml"/><Relationship Id="rId90" Type="http://schemas.openxmlformats.org/officeDocument/2006/relationships/slide" Target="slides/slide81.xml"/><Relationship Id="rId95" Type="http://schemas.openxmlformats.org/officeDocument/2006/relationships/slide" Target="slides/slide86.xml"/><Relationship Id="rId22" Type="http://schemas.openxmlformats.org/officeDocument/2006/relationships/slide" Target="slides/slide13.xml"/><Relationship Id="rId27" Type="http://schemas.openxmlformats.org/officeDocument/2006/relationships/slide" Target="slides/slide18.xml"/><Relationship Id="rId43" Type="http://schemas.openxmlformats.org/officeDocument/2006/relationships/slide" Target="slides/slide34.xml"/><Relationship Id="rId48" Type="http://schemas.openxmlformats.org/officeDocument/2006/relationships/slide" Target="slides/slide39.xml"/><Relationship Id="rId64" Type="http://schemas.openxmlformats.org/officeDocument/2006/relationships/slide" Target="slides/slide55.xml"/><Relationship Id="rId69" Type="http://schemas.openxmlformats.org/officeDocument/2006/relationships/slide" Target="slides/slide60.xml"/><Relationship Id="rId80" Type="http://schemas.openxmlformats.org/officeDocument/2006/relationships/slide" Target="slides/slide71.xml"/><Relationship Id="rId85" Type="http://schemas.openxmlformats.org/officeDocument/2006/relationships/slide" Target="slides/slide76.xml"/><Relationship Id="rId12" Type="http://schemas.openxmlformats.org/officeDocument/2006/relationships/slide" Target="slides/slide3.xml"/><Relationship Id="rId17" Type="http://schemas.openxmlformats.org/officeDocument/2006/relationships/slide" Target="slides/slide8.xml"/><Relationship Id="rId33" Type="http://schemas.openxmlformats.org/officeDocument/2006/relationships/slide" Target="slides/slide24.xml"/><Relationship Id="rId38" Type="http://schemas.openxmlformats.org/officeDocument/2006/relationships/slide" Target="slides/slide29.xml"/><Relationship Id="rId59" Type="http://schemas.openxmlformats.org/officeDocument/2006/relationships/slide" Target="slides/slide50.xml"/><Relationship Id="rId103" Type="http://schemas.openxmlformats.org/officeDocument/2006/relationships/handoutMaster" Target="handoutMasters/handoutMaster1.xml"/><Relationship Id="rId20" Type="http://schemas.openxmlformats.org/officeDocument/2006/relationships/slide" Target="slides/slide11.xml"/><Relationship Id="rId41" Type="http://schemas.openxmlformats.org/officeDocument/2006/relationships/slide" Target="slides/slide32.xml"/><Relationship Id="rId54" Type="http://schemas.openxmlformats.org/officeDocument/2006/relationships/slide" Target="slides/slide45.xml"/><Relationship Id="rId62" Type="http://schemas.openxmlformats.org/officeDocument/2006/relationships/slide" Target="slides/slide53.xml"/><Relationship Id="rId70" Type="http://schemas.openxmlformats.org/officeDocument/2006/relationships/slide" Target="slides/slide61.xml"/><Relationship Id="rId75" Type="http://schemas.openxmlformats.org/officeDocument/2006/relationships/slide" Target="slides/slide66.xml"/><Relationship Id="rId83" Type="http://schemas.openxmlformats.org/officeDocument/2006/relationships/slide" Target="slides/slide74.xml"/><Relationship Id="rId88" Type="http://schemas.openxmlformats.org/officeDocument/2006/relationships/slide" Target="slides/slide79.xml"/><Relationship Id="rId91" Type="http://schemas.openxmlformats.org/officeDocument/2006/relationships/slide" Target="slides/slide82.xml"/><Relationship Id="rId96" Type="http://schemas.openxmlformats.org/officeDocument/2006/relationships/slide" Target="slides/slide87.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slide" Target="slides/slide19.xml"/><Relationship Id="rId36" Type="http://schemas.openxmlformats.org/officeDocument/2006/relationships/slide" Target="slides/slide27.xml"/><Relationship Id="rId49" Type="http://schemas.openxmlformats.org/officeDocument/2006/relationships/slide" Target="slides/slide40.xml"/><Relationship Id="rId57" Type="http://schemas.openxmlformats.org/officeDocument/2006/relationships/slide" Target="slides/slide48.xml"/><Relationship Id="rId106" Type="http://schemas.openxmlformats.org/officeDocument/2006/relationships/theme" Target="theme/theme1.xml"/><Relationship Id="rId10" Type="http://schemas.openxmlformats.org/officeDocument/2006/relationships/slide" Target="slides/slide1.xml"/><Relationship Id="rId31" Type="http://schemas.openxmlformats.org/officeDocument/2006/relationships/slide" Target="slides/slide22.xml"/><Relationship Id="rId44" Type="http://schemas.openxmlformats.org/officeDocument/2006/relationships/slide" Target="slides/slide35.xml"/><Relationship Id="rId52" Type="http://schemas.openxmlformats.org/officeDocument/2006/relationships/slide" Target="slides/slide43.xml"/><Relationship Id="rId60" Type="http://schemas.openxmlformats.org/officeDocument/2006/relationships/slide" Target="slides/slide51.xml"/><Relationship Id="rId65" Type="http://schemas.openxmlformats.org/officeDocument/2006/relationships/slide" Target="slides/slide56.xml"/><Relationship Id="rId73" Type="http://schemas.openxmlformats.org/officeDocument/2006/relationships/slide" Target="slides/slide64.xml"/><Relationship Id="rId78" Type="http://schemas.openxmlformats.org/officeDocument/2006/relationships/slide" Target="slides/slide69.xml"/><Relationship Id="rId81" Type="http://schemas.openxmlformats.org/officeDocument/2006/relationships/slide" Target="slides/slide72.xml"/><Relationship Id="rId86" Type="http://schemas.openxmlformats.org/officeDocument/2006/relationships/slide" Target="slides/slide77.xml"/><Relationship Id="rId94" Type="http://schemas.openxmlformats.org/officeDocument/2006/relationships/slide" Target="slides/slide85.xml"/><Relationship Id="rId99" Type="http://schemas.openxmlformats.org/officeDocument/2006/relationships/slide" Target="slides/slide90.xml"/><Relationship Id="rId101" Type="http://schemas.openxmlformats.org/officeDocument/2006/relationships/slide" Target="slides/slide92.xml"/><Relationship Id="rId4" Type="http://schemas.openxmlformats.org/officeDocument/2006/relationships/slideMaster" Target="slideMasters/slideMaster4.xml"/><Relationship Id="rId9" Type="http://schemas.openxmlformats.org/officeDocument/2006/relationships/slideMaster" Target="slideMasters/slideMaster9.xml"/><Relationship Id="rId13" Type="http://schemas.openxmlformats.org/officeDocument/2006/relationships/slide" Target="slides/slide4.xml"/><Relationship Id="rId18" Type="http://schemas.openxmlformats.org/officeDocument/2006/relationships/slide" Target="slides/slide9.xml"/><Relationship Id="rId39" Type="http://schemas.openxmlformats.org/officeDocument/2006/relationships/slide" Target="slides/slide30.xml"/><Relationship Id="rId34" Type="http://schemas.openxmlformats.org/officeDocument/2006/relationships/slide" Target="slides/slide25.xml"/><Relationship Id="rId50" Type="http://schemas.openxmlformats.org/officeDocument/2006/relationships/slide" Target="slides/slide41.xml"/><Relationship Id="rId55" Type="http://schemas.openxmlformats.org/officeDocument/2006/relationships/slide" Target="slides/slide46.xml"/><Relationship Id="rId76" Type="http://schemas.openxmlformats.org/officeDocument/2006/relationships/slide" Target="slides/slide67.xml"/><Relationship Id="rId97" Type="http://schemas.openxmlformats.org/officeDocument/2006/relationships/slide" Target="slides/slide88.xml"/><Relationship Id="rId104" Type="http://schemas.openxmlformats.org/officeDocument/2006/relationships/presProps" Target="presProps.xml"/><Relationship Id="rId7" Type="http://schemas.openxmlformats.org/officeDocument/2006/relationships/slideMaster" Target="slideMasters/slideMaster7.xml"/><Relationship Id="rId71" Type="http://schemas.openxmlformats.org/officeDocument/2006/relationships/slide" Target="slides/slide62.xml"/><Relationship Id="rId92" Type="http://schemas.openxmlformats.org/officeDocument/2006/relationships/slide" Target="slides/slide83.xml"/><Relationship Id="rId2" Type="http://schemas.openxmlformats.org/officeDocument/2006/relationships/slideMaster" Target="slideMasters/slideMaster2.xml"/><Relationship Id="rId29" Type="http://schemas.openxmlformats.org/officeDocument/2006/relationships/slide" Target="slides/slide20.xml"/><Relationship Id="rId24" Type="http://schemas.openxmlformats.org/officeDocument/2006/relationships/slide" Target="slides/slide15.xml"/><Relationship Id="rId40" Type="http://schemas.openxmlformats.org/officeDocument/2006/relationships/slide" Target="slides/slide31.xml"/><Relationship Id="rId45" Type="http://schemas.openxmlformats.org/officeDocument/2006/relationships/slide" Target="slides/slide36.xml"/><Relationship Id="rId66" Type="http://schemas.openxmlformats.org/officeDocument/2006/relationships/slide" Target="slides/slide57.xml"/><Relationship Id="rId87" Type="http://schemas.openxmlformats.org/officeDocument/2006/relationships/slide" Target="slides/slide78.xml"/><Relationship Id="rId61" Type="http://schemas.openxmlformats.org/officeDocument/2006/relationships/slide" Target="slides/slide52.xml"/><Relationship Id="rId82" Type="http://schemas.openxmlformats.org/officeDocument/2006/relationships/slide" Target="slides/slide73.xml"/><Relationship Id="rId19" Type="http://schemas.openxmlformats.org/officeDocument/2006/relationships/slide" Target="slides/slide10.xml"/><Relationship Id="rId14" Type="http://schemas.openxmlformats.org/officeDocument/2006/relationships/slide" Target="slides/slide5.xml"/><Relationship Id="rId30" Type="http://schemas.openxmlformats.org/officeDocument/2006/relationships/slide" Target="slides/slide21.xml"/><Relationship Id="rId35" Type="http://schemas.openxmlformats.org/officeDocument/2006/relationships/slide" Target="slides/slide26.xml"/><Relationship Id="rId56" Type="http://schemas.openxmlformats.org/officeDocument/2006/relationships/slide" Target="slides/slide47.xml"/><Relationship Id="rId77" Type="http://schemas.openxmlformats.org/officeDocument/2006/relationships/slide" Target="slides/slide68.xml"/><Relationship Id="rId100" Type="http://schemas.openxmlformats.org/officeDocument/2006/relationships/slide" Target="slides/slide91.xml"/><Relationship Id="rId105" Type="http://schemas.openxmlformats.org/officeDocument/2006/relationships/viewProps" Target="viewProps.xml"/><Relationship Id="rId8" Type="http://schemas.openxmlformats.org/officeDocument/2006/relationships/slideMaster" Target="slideMasters/slideMaster8.xml"/><Relationship Id="rId51" Type="http://schemas.openxmlformats.org/officeDocument/2006/relationships/slide" Target="slides/slide42.xml"/><Relationship Id="rId72" Type="http://schemas.openxmlformats.org/officeDocument/2006/relationships/slide" Target="slides/slide63.xml"/><Relationship Id="rId93" Type="http://schemas.openxmlformats.org/officeDocument/2006/relationships/slide" Target="slides/slide84.xml"/><Relationship Id="rId98" Type="http://schemas.openxmlformats.org/officeDocument/2006/relationships/slide" Target="slides/slide89.xml"/><Relationship Id="rId3" Type="http://schemas.openxmlformats.org/officeDocument/2006/relationships/slideMaster" Target="slideMasters/slideMaster3.xml"/><Relationship Id="rId25" Type="http://schemas.openxmlformats.org/officeDocument/2006/relationships/slide" Target="slides/slide16.xml"/><Relationship Id="rId46" Type="http://schemas.openxmlformats.org/officeDocument/2006/relationships/slide" Target="slides/slide37.xml"/><Relationship Id="rId67" Type="http://schemas.openxmlformats.org/officeDocument/2006/relationships/slide" Target="slides/slide5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1.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724CCBF-31CF-4FCA-A5B4-50142834420A}" type="datetimeFigureOut">
              <a:rPr lang="en-US" smtClean="0"/>
              <a:t>9/15/2020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6895618-5249-4F12-80E4-2F3A0FD18481}" type="slidenum">
              <a:rPr lang="en-US" smtClean="0"/>
              <a:t>‹#›</a:t>
            </a:fld>
            <a:endParaRPr lang="en-US"/>
          </a:p>
        </p:txBody>
      </p:sp>
    </p:spTree>
    <p:extLst>
      <p:ext uri="{BB962C8B-B14F-4D97-AF65-F5344CB8AC3E}">
        <p14:creationId xmlns:p14="http://schemas.microsoft.com/office/powerpoint/2010/main" val="4721105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84B720-C9F6-4BFC-BC5C-B1B8D70204DA}" type="datetimeFigureOut">
              <a:rPr lang="en-US" smtClean="0"/>
              <a:t>9/15/2020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003D02-7E89-4EBF-B123-9C334E1BFEF7}" type="slidenum">
              <a:rPr lang="en-US" smtClean="0"/>
              <a:t>‹#›</a:t>
            </a:fld>
            <a:endParaRPr lang="en-US"/>
          </a:p>
        </p:txBody>
      </p:sp>
    </p:spTree>
    <p:extLst>
      <p:ext uri="{BB962C8B-B14F-4D97-AF65-F5344CB8AC3E}">
        <p14:creationId xmlns:p14="http://schemas.microsoft.com/office/powerpoint/2010/main" val="6189045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RedTagline-Gray BG, Title &amp; Subtitle Left">
    <p:spTree>
      <p:nvGrpSpPr>
        <p:cNvPr id="1" name=""/>
        <p:cNvGrpSpPr/>
        <p:nvPr/>
      </p:nvGrpSpPr>
      <p:grpSpPr>
        <a:xfrm>
          <a:off x="0" y="0"/>
          <a:ext cx="0" cy="0"/>
          <a:chOff x="0" y="0"/>
          <a:chExt cx="0" cy="0"/>
        </a:xfrm>
      </p:grpSpPr>
      <p:sp>
        <p:nvSpPr>
          <p:cNvPr id="8" name="Title Background"/>
          <p:cNvSpPr/>
          <p:nvPr userDrawn="1"/>
        </p:nvSpPr>
        <p:spPr>
          <a:xfrm>
            <a:off x="0" y="32766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49530" y="3429000"/>
            <a:ext cx="5615940" cy="609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a:t>Click to edit Master title style</a:t>
            </a:r>
            <a:endParaRPr lang="en-US" dirty="0"/>
          </a:p>
        </p:txBody>
      </p:sp>
      <p:sp>
        <p:nvSpPr>
          <p:cNvPr id="7" name="Text Placeholder 1"/>
          <p:cNvSpPr>
            <a:spLocks noGrp="1"/>
          </p:cNvSpPr>
          <p:nvPr>
            <p:ph type="body" sz="quarter" idx="10"/>
          </p:nvPr>
        </p:nvSpPr>
        <p:spPr>
          <a:xfrm>
            <a:off x="49530" y="4114800"/>
            <a:ext cx="5615940" cy="685800"/>
          </a:xfrm>
          <a:prstGeom prst="rect">
            <a:avLst/>
          </a:prstGeom>
        </p:spPr>
        <p:txBody>
          <a:bodyPr/>
          <a:lstStyle>
            <a:lvl1pPr marL="0" indent="0" algn="r">
              <a:buNone/>
              <a:defRPr sz="2000" b="0">
                <a:solidFill>
                  <a:schemeClr val="bg1"/>
                </a:solidFill>
                <a:latin typeface="ArumSans Bold"/>
              </a:defRPr>
            </a:lvl1pPr>
            <a:lvl2pPr marL="457200" indent="0" algn="r">
              <a:buNone/>
              <a:defRPr sz="2000" b="0">
                <a:solidFill>
                  <a:schemeClr val="bg1"/>
                </a:solidFill>
                <a:latin typeface="ArumSans Bold"/>
              </a:defRPr>
            </a:lvl2pPr>
            <a:lvl3pPr marL="914400" indent="0" algn="r">
              <a:buNone/>
              <a:defRPr sz="2000" b="0">
                <a:solidFill>
                  <a:schemeClr val="bg1"/>
                </a:solidFill>
                <a:latin typeface="ArumSans Bold"/>
              </a:defRPr>
            </a:lvl3pPr>
            <a:lvl4pPr marL="1371600" indent="0" algn="r">
              <a:buNone/>
              <a:defRPr sz="2000" b="0">
                <a:solidFill>
                  <a:schemeClr val="bg1"/>
                </a:solidFill>
                <a:latin typeface="ArumSans Bold"/>
              </a:defRPr>
            </a:lvl4pPr>
            <a:lvl5pPr marL="1828800" indent="0" algn="r">
              <a:buNone/>
              <a:defRPr sz="2000" b="0">
                <a:solidFill>
                  <a:schemeClr val="bg1"/>
                </a:solidFill>
                <a:latin typeface="ArumSans Bold"/>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1156028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WhiteTagline-Gray BG, Title Only Left">
    <p:spTree>
      <p:nvGrpSpPr>
        <p:cNvPr id="1" name=""/>
        <p:cNvGrpSpPr/>
        <p:nvPr/>
      </p:nvGrpSpPr>
      <p:grpSpPr>
        <a:xfrm>
          <a:off x="0" y="0"/>
          <a:ext cx="0" cy="0"/>
          <a:chOff x="0" y="0"/>
          <a:chExt cx="0" cy="0"/>
        </a:xfrm>
      </p:grpSpPr>
      <p:sp>
        <p:nvSpPr>
          <p:cNvPr id="8" name="Title background"/>
          <p:cNvSpPr/>
          <p:nvPr userDrawn="1"/>
        </p:nvSpPr>
        <p:spPr>
          <a:xfrm>
            <a:off x="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49530" y="3581400"/>
            <a:ext cx="561594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7"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10691689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WhiteTagline-Gray BG, Title Only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436620" y="3581400"/>
            <a:ext cx="569976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6"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4076172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WhiteTagline-SimpleTitle&amp;Subtitle">
    <p:spTree>
      <p:nvGrpSpPr>
        <p:cNvPr id="1" name=""/>
        <p:cNvGrpSpPr/>
        <p:nvPr/>
      </p:nvGrpSpPr>
      <p:grpSpPr>
        <a:xfrm>
          <a:off x="0" y="0"/>
          <a:ext cx="0" cy="0"/>
          <a:chOff x="0" y="0"/>
          <a:chExt cx="0" cy="0"/>
        </a:xfrm>
      </p:grpSpPr>
      <p:sp>
        <p:nvSpPr>
          <p:cNvPr id="2" name="Slide Title"/>
          <p:cNvSpPr>
            <a:spLocks noGrp="1"/>
          </p:cNvSpPr>
          <p:nvPr>
            <p:ph type="ctrTitle"/>
          </p:nvPr>
        </p:nvSpPr>
        <p:spPr>
          <a:xfrm>
            <a:off x="0" y="2130426"/>
            <a:ext cx="9144000" cy="1470025"/>
          </a:xfrm>
          <a:prstGeom prst="rect">
            <a:avLst/>
          </a:prstGeom>
        </p:spPr>
        <p:txBody>
          <a:bodyPr/>
          <a:lstStyle>
            <a:lvl1pPr>
              <a:defRPr sz="4800">
                <a:solidFill>
                  <a:schemeClr val="bg2"/>
                </a:solidFill>
                <a:latin typeface="+mj-lt"/>
              </a:defRPr>
            </a:lvl1pPr>
          </a:lstStyle>
          <a:p>
            <a:r>
              <a:rPr lang="en-US" dirty="0"/>
              <a:t>Click to edit Master title style</a:t>
            </a:r>
          </a:p>
        </p:txBody>
      </p:sp>
      <p:sp>
        <p:nvSpPr>
          <p:cNvPr id="3" name="Subtitle 1"/>
          <p:cNvSpPr>
            <a:spLocks noGrp="1"/>
          </p:cNvSpPr>
          <p:nvPr>
            <p:ph type="subTitle" idx="1"/>
          </p:nvPr>
        </p:nvSpPr>
        <p:spPr>
          <a:xfrm>
            <a:off x="1371600" y="3886200"/>
            <a:ext cx="6400800" cy="1752600"/>
          </a:xfrm>
          <a:prstGeom prst="rect">
            <a:avLst/>
          </a:prstGeom>
        </p:spPr>
        <p:txBody>
          <a:bodyPr/>
          <a:lstStyle>
            <a:lvl1pPr marL="0" indent="0" algn="ctr">
              <a:buNone/>
              <a:defRPr>
                <a:solidFill>
                  <a:srgbClr val="6A6A6A"/>
                </a:solidFill>
                <a:latin typeface="ArumSans Regula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42355271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WhiteTagline-Text above Title">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4406900"/>
            <a:ext cx="7772400" cy="1362075"/>
          </a:xfrm>
          <a:prstGeom prst="rect">
            <a:avLst/>
          </a:prstGeom>
        </p:spPr>
        <p:txBody>
          <a:bodyPr anchor="t"/>
          <a:lstStyle>
            <a:lvl1pPr algn="l">
              <a:defRPr sz="3600" b="1" cap="all">
                <a:solidFill>
                  <a:schemeClr val="bg2"/>
                </a:solidFill>
                <a:latin typeface="+mj-lt"/>
              </a:defRPr>
            </a:lvl1pPr>
          </a:lstStyle>
          <a:p>
            <a:r>
              <a:rPr lang="en-US" dirty="0"/>
              <a:t>Click to edit Master title style</a:t>
            </a:r>
          </a:p>
        </p:txBody>
      </p:sp>
      <p:sp>
        <p:nvSpPr>
          <p:cNvPr id="3" name="Text Placeholder 1"/>
          <p:cNvSpPr>
            <a:spLocks noGrp="1"/>
          </p:cNvSpPr>
          <p:nvPr>
            <p:ph type="body" idx="1"/>
          </p:nvPr>
        </p:nvSpPr>
        <p:spPr>
          <a:xfrm>
            <a:off x="685800" y="2906714"/>
            <a:ext cx="7772400" cy="1500187"/>
          </a:xfrm>
          <a:prstGeom prst="rect">
            <a:avLst/>
          </a:prstGeom>
        </p:spPr>
        <p:txBody>
          <a:bodyPr anchor="b"/>
          <a:lstStyle>
            <a:lvl1pPr marL="0" indent="0">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5"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22294791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WhiteTagline-Title above text">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2775099"/>
            <a:ext cx="7772400" cy="1362075"/>
          </a:xfrm>
          <a:prstGeom prst="rect">
            <a:avLst/>
          </a:prstGeom>
        </p:spPr>
        <p:txBody>
          <a:bodyPr anchor="b" anchorCtr="0"/>
          <a:lstStyle>
            <a:lvl1pPr algn="l">
              <a:spcBef>
                <a:spcPts val="480"/>
              </a:spcBef>
              <a:defRPr sz="3600" b="1" cap="all">
                <a:solidFill>
                  <a:schemeClr val="bg2"/>
                </a:solidFill>
                <a:latin typeface="+mj-lt"/>
              </a:defRPr>
            </a:lvl1pPr>
          </a:lstStyle>
          <a:p>
            <a:r>
              <a:rPr lang="en-US" dirty="0"/>
              <a:t>Click to edit Master title style</a:t>
            </a:r>
          </a:p>
        </p:txBody>
      </p:sp>
      <p:sp>
        <p:nvSpPr>
          <p:cNvPr id="3" name="Text Placeholder 1"/>
          <p:cNvSpPr>
            <a:spLocks noGrp="1"/>
          </p:cNvSpPr>
          <p:nvPr>
            <p:ph type="body" idx="1"/>
          </p:nvPr>
        </p:nvSpPr>
        <p:spPr>
          <a:xfrm>
            <a:off x="685800" y="4138613"/>
            <a:ext cx="7772400" cy="1500187"/>
          </a:xfrm>
          <a:prstGeom prst="rect">
            <a:avLst/>
          </a:prstGeom>
        </p:spPr>
        <p:txBody>
          <a:bodyPr anchor="t" anchorCtr="0"/>
          <a:lstStyle>
            <a:lvl1pPr marL="0" indent="0">
              <a:spcBef>
                <a:spcPts val="0"/>
              </a:spcBef>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6"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36955695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No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228600"/>
            <a:ext cx="9144000"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Content Placeholder 1"/>
          <p:cNvSpPr>
            <a:spLocks noGrp="1"/>
          </p:cNvSpPr>
          <p:nvPr>
            <p:ph idx="1"/>
          </p:nvPr>
        </p:nvSpPr>
        <p:spPr>
          <a:xfrm>
            <a:off x="457200" y="990600"/>
            <a:ext cx="8229600" cy="5562600"/>
          </a:xfrm>
          <a:prstGeom prst="rect">
            <a:avLst/>
          </a:prstGeom>
        </p:spPr>
        <p:txBody>
          <a:bodyPr/>
          <a:lstStyle>
            <a:lvl1pPr marL="0" indent="0">
              <a:spcAft>
                <a:spcPts val="800"/>
              </a:spcAft>
              <a:buFont typeface="Arial" panose="020B0604020202020204" pitchFamily="34" charset="0"/>
              <a:buNone/>
              <a:defRPr sz="2400"/>
            </a:lvl1pPr>
            <a:lvl2pPr marL="742950" indent="-285750">
              <a:spcAft>
                <a:spcPts val="800"/>
              </a:spcAft>
              <a:buFont typeface="Arial" panose="020B0604020202020204" pitchFamily="34" charset="0"/>
              <a:buChar char="•"/>
              <a:defRPr sz="2000"/>
            </a:lvl2pPr>
            <a:lvl3pPr marL="1143000" indent="-228600">
              <a:spcAft>
                <a:spcPts val="800"/>
              </a:spcAft>
              <a:buFont typeface="Arial" panose="020B0604020202020204" pitchFamily="34" charset="0"/>
              <a:buChar char="•"/>
              <a:defRPr sz="1800"/>
            </a:lvl3pPr>
            <a:lvl4pPr marL="1600200" indent="-228600">
              <a:spcAft>
                <a:spcPts val="800"/>
              </a:spcAft>
              <a:buFont typeface="Arial" panose="020B0604020202020204" pitchFamily="34" charset="0"/>
              <a:buChar char="•"/>
              <a:defRPr sz="1600"/>
            </a:lvl4pPr>
            <a:lvl5pPr marL="2057400" indent="-22860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Jump Link"/>
          <p:cNvSpPr>
            <a:spLocks noGrp="1"/>
          </p:cNvSpPr>
          <p:nvPr>
            <p:ph type="body" sz="quarter" idx="17" hasCustomPrompt="1"/>
          </p:nvPr>
        </p:nvSpPr>
        <p:spPr>
          <a:xfrm>
            <a:off x="3465912" y="66056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9"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38010410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NoBar-Six Content Placeholders">
    <p:spTree>
      <p:nvGrpSpPr>
        <p:cNvPr id="1" name=""/>
        <p:cNvGrpSpPr/>
        <p:nvPr/>
      </p:nvGrpSpPr>
      <p:grpSpPr>
        <a:xfrm>
          <a:off x="0" y="0"/>
          <a:ext cx="0" cy="0"/>
          <a:chOff x="0" y="0"/>
          <a:chExt cx="0" cy="0"/>
        </a:xfrm>
      </p:grpSpPr>
      <p:sp>
        <p:nvSpPr>
          <p:cNvPr id="2" name="Slide Title"/>
          <p:cNvSpPr>
            <a:spLocks noGrp="1"/>
          </p:cNvSpPr>
          <p:nvPr>
            <p:ph type="title"/>
          </p:nvPr>
        </p:nvSpPr>
        <p:spPr>
          <a:xfrm>
            <a:off x="0" y="228600"/>
            <a:ext cx="9144000" cy="639762"/>
          </a:xfrm>
          <a:prstGeom prst="rect">
            <a:avLst/>
          </a:prstGeom>
        </p:spPr>
        <p:txBody>
          <a:bodyPr/>
          <a:lstStyle>
            <a:lvl1pPr>
              <a:defRPr lang="en-US" sz="3600" dirty="0">
                <a:solidFill>
                  <a:schemeClr val="bg2"/>
                </a:solidFill>
              </a:defRPr>
            </a:lvl1pPr>
          </a:lstStyle>
          <a:p>
            <a:pPr lvl="0"/>
            <a:r>
              <a:rPr lang="en-US" dirty="0"/>
              <a:t>Click to edit Master title style</a:t>
            </a:r>
          </a:p>
        </p:txBody>
      </p:sp>
      <p:sp>
        <p:nvSpPr>
          <p:cNvPr id="8" name="Content Placeholder 1"/>
          <p:cNvSpPr>
            <a:spLocks noGrp="1"/>
          </p:cNvSpPr>
          <p:nvPr>
            <p:ph sz="quarter" idx="12"/>
          </p:nvPr>
        </p:nvSpPr>
        <p:spPr>
          <a:xfrm>
            <a:off x="533400" y="1066800"/>
            <a:ext cx="8153400" cy="8382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2"/>
          <p:cNvSpPr>
            <a:spLocks noGrp="1"/>
          </p:cNvSpPr>
          <p:nvPr>
            <p:ph sz="quarter" idx="13"/>
          </p:nvPr>
        </p:nvSpPr>
        <p:spPr>
          <a:xfrm>
            <a:off x="533400" y="2011680"/>
            <a:ext cx="8153400" cy="7620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3"/>
          <p:cNvSpPr>
            <a:spLocks noGrp="1"/>
          </p:cNvSpPr>
          <p:nvPr>
            <p:ph sz="quarter" idx="14"/>
          </p:nvPr>
        </p:nvSpPr>
        <p:spPr>
          <a:xfrm>
            <a:off x="533400" y="2880360"/>
            <a:ext cx="8153400" cy="6858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4"/>
          <p:cNvSpPr>
            <a:spLocks noGrp="1"/>
          </p:cNvSpPr>
          <p:nvPr>
            <p:ph sz="quarter" idx="15"/>
          </p:nvPr>
        </p:nvSpPr>
        <p:spPr>
          <a:xfrm>
            <a:off x="533400" y="3672840"/>
            <a:ext cx="8153400" cy="8382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5"/>
          <p:cNvSpPr>
            <a:spLocks noGrp="1"/>
          </p:cNvSpPr>
          <p:nvPr>
            <p:ph sz="quarter" idx="10"/>
          </p:nvPr>
        </p:nvSpPr>
        <p:spPr>
          <a:xfrm>
            <a:off x="533400" y="4617720"/>
            <a:ext cx="8153400" cy="9144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6"/>
          <p:cNvSpPr>
            <a:spLocks noGrp="1"/>
          </p:cNvSpPr>
          <p:nvPr>
            <p:ph sz="quarter" idx="11"/>
          </p:nvPr>
        </p:nvSpPr>
        <p:spPr>
          <a:xfrm>
            <a:off x="533400" y="5638800"/>
            <a:ext cx="8153400" cy="7620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Jump Link"/>
          <p:cNvSpPr>
            <a:spLocks noGrp="1"/>
          </p:cNvSpPr>
          <p:nvPr>
            <p:ph type="body" sz="quarter" idx="17" hasCustomPrompt="1"/>
          </p:nvPr>
        </p:nvSpPr>
        <p:spPr>
          <a:xfrm>
            <a:off x="3465912" y="65294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1" name="Photo Credit"/>
          <p:cNvSpPr>
            <a:spLocks noGrp="1"/>
          </p:cNvSpPr>
          <p:nvPr>
            <p:ph type="body" sz="quarter" idx="16"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25620235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NoBar-12 Content Placeholders">
    <p:spTree>
      <p:nvGrpSpPr>
        <p:cNvPr id="1" name=""/>
        <p:cNvGrpSpPr/>
        <p:nvPr/>
      </p:nvGrpSpPr>
      <p:grpSpPr>
        <a:xfrm>
          <a:off x="0" y="0"/>
          <a:ext cx="0" cy="0"/>
          <a:chOff x="0" y="0"/>
          <a:chExt cx="0" cy="0"/>
        </a:xfrm>
      </p:grpSpPr>
      <p:sp>
        <p:nvSpPr>
          <p:cNvPr id="2" name="Slide Title"/>
          <p:cNvSpPr>
            <a:spLocks noGrp="1"/>
          </p:cNvSpPr>
          <p:nvPr>
            <p:ph type="title"/>
          </p:nvPr>
        </p:nvSpPr>
        <p:spPr>
          <a:xfrm>
            <a:off x="0" y="228600"/>
            <a:ext cx="9144000" cy="639762"/>
          </a:xfrm>
          <a:prstGeom prst="rect">
            <a:avLst/>
          </a:prstGeom>
        </p:spPr>
        <p:txBody>
          <a:bodyPr/>
          <a:lstStyle>
            <a:lvl1pPr>
              <a:defRPr lang="en-US" sz="3600" dirty="0">
                <a:solidFill>
                  <a:schemeClr val="bg2"/>
                </a:solidFill>
              </a:defRPr>
            </a:lvl1pPr>
          </a:lstStyle>
          <a:p>
            <a:pPr lvl="0"/>
            <a:r>
              <a:rPr lang="en-US" dirty="0"/>
              <a:t>Click to edit Master title style</a:t>
            </a:r>
          </a:p>
        </p:txBody>
      </p:sp>
      <p:sp>
        <p:nvSpPr>
          <p:cNvPr id="8" name="Content Placeholder 1"/>
          <p:cNvSpPr>
            <a:spLocks noGrp="1"/>
          </p:cNvSpPr>
          <p:nvPr>
            <p:ph sz="quarter" idx="12"/>
          </p:nvPr>
        </p:nvSpPr>
        <p:spPr>
          <a:xfrm>
            <a:off x="159416" y="10668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2"/>
          <p:cNvSpPr>
            <a:spLocks noGrp="1"/>
          </p:cNvSpPr>
          <p:nvPr>
            <p:ph sz="quarter" idx="13"/>
          </p:nvPr>
        </p:nvSpPr>
        <p:spPr>
          <a:xfrm>
            <a:off x="159416" y="19812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3"/>
          <p:cNvSpPr>
            <a:spLocks noGrp="1"/>
          </p:cNvSpPr>
          <p:nvPr>
            <p:ph sz="quarter" idx="14"/>
          </p:nvPr>
        </p:nvSpPr>
        <p:spPr>
          <a:xfrm>
            <a:off x="159416" y="28956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4"/>
          <p:cNvSpPr>
            <a:spLocks noGrp="1"/>
          </p:cNvSpPr>
          <p:nvPr>
            <p:ph sz="quarter" idx="15"/>
          </p:nvPr>
        </p:nvSpPr>
        <p:spPr>
          <a:xfrm>
            <a:off x="159416" y="38100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5"/>
          <p:cNvSpPr>
            <a:spLocks noGrp="1"/>
          </p:cNvSpPr>
          <p:nvPr>
            <p:ph sz="quarter" idx="10"/>
          </p:nvPr>
        </p:nvSpPr>
        <p:spPr>
          <a:xfrm>
            <a:off x="159416" y="47244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6"/>
          <p:cNvSpPr>
            <a:spLocks noGrp="1"/>
          </p:cNvSpPr>
          <p:nvPr>
            <p:ph sz="quarter" idx="11"/>
          </p:nvPr>
        </p:nvSpPr>
        <p:spPr>
          <a:xfrm>
            <a:off x="159416" y="56388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7"/>
          <p:cNvSpPr>
            <a:spLocks noGrp="1"/>
          </p:cNvSpPr>
          <p:nvPr>
            <p:ph sz="quarter" idx="18"/>
          </p:nvPr>
        </p:nvSpPr>
        <p:spPr>
          <a:xfrm>
            <a:off x="4800600" y="10668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dirty="0"/>
              <a:t>Click to edit Master text styles</a:t>
            </a:r>
          </a:p>
          <a:p>
            <a:pPr marL="800100" lvl="1" indent="-342900">
              <a:spcAft>
                <a:spcPts val="800"/>
              </a:spcAft>
              <a:buFont typeface="Arial" panose="020B0604020202020204" pitchFamily="34" charset="0"/>
              <a:buChar char="•"/>
            </a:pPr>
            <a:r>
              <a:rPr lang="en-US" dirty="0"/>
              <a:t>Second level</a:t>
            </a:r>
          </a:p>
          <a:p>
            <a:pPr marL="1200150" lvl="2" indent="-285750">
              <a:spcAft>
                <a:spcPts val="800"/>
              </a:spcAft>
              <a:buFont typeface="Arial" panose="020B0604020202020204" pitchFamily="34" charset="0"/>
            </a:pPr>
            <a:r>
              <a:rPr lang="en-US" dirty="0"/>
              <a:t>Third level</a:t>
            </a:r>
          </a:p>
          <a:p>
            <a:pPr marL="1657350" lvl="3" indent="-285750">
              <a:spcAft>
                <a:spcPts val="800"/>
              </a:spcAft>
              <a:buFont typeface="Arial" panose="020B0604020202020204" pitchFamily="34" charset="0"/>
              <a:buChar char="•"/>
            </a:pPr>
            <a:r>
              <a:rPr lang="en-US" dirty="0"/>
              <a:t>Fourth level</a:t>
            </a:r>
          </a:p>
          <a:p>
            <a:pPr marL="2114550" lvl="4" indent="-285750">
              <a:spcAft>
                <a:spcPts val="800"/>
              </a:spcAft>
              <a:buFont typeface="Arial" panose="020B0604020202020204" pitchFamily="34" charset="0"/>
              <a:buChar char="•"/>
            </a:pPr>
            <a:r>
              <a:rPr lang="en-US" dirty="0"/>
              <a:t>Fifth level</a:t>
            </a:r>
          </a:p>
        </p:txBody>
      </p:sp>
      <p:sp>
        <p:nvSpPr>
          <p:cNvPr id="19" name="Content Placeholder 8"/>
          <p:cNvSpPr>
            <a:spLocks noGrp="1"/>
          </p:cNvSpPr>
          <p:nvPr>
            <p:ph sz="quarter" idx="19"/>
          </p:nvPr>
        </p:nvSpPr>
        <p:spPr>
          <a:xfrm>
            <a:off x="4800600" y="19812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a:t>Click to edit Master text styles</a:t>
            </a:r>
          </a:p>
          <a:p>
            <a:pPr marL="800100" lvl="1" indent="-342900">
              <a:spcAft>
                <a:spcPts val="800"/>
              </a:spcAft>
              <a:buFont typeface="Arial" panose="020B0604020202020204" pitchFamily="34" charset="0"/>
              <a:buChar char="•"/>
            </a:pPr>
            <a:r>
              <a:rPr lang="en-US"/>
              <a:t>Second level</a:t>
            </a:r>
          </a:p>
          <a:p>
            <a:pPr marL="1200150" lvl="2" indent="-285750">
              <a:spcAft>
                <a:spcPts val="800"/>
              </a:spcAft>
              <a:buFont typeface="Arial" panose="020B0604020202020204" pitchFamily="34" charset="0"/>
            </a:pPr>
            <a:r>
              <a:rPr lang="en-US"/>
              <a:t>Third level</a:t>
            </a:r>
          </a:p>
          <a:p>
            <a:pPr marL="1657350" lvl="3" indent="-285750">
              <a:spcAft>
                <a:spcPts val="800"/>
              </a:spcAft>
              <a:buFont typeface="Arial" panose="020B0604020202020204" pitchFamily="34" charset="0"/>
              <a:buChar char="•"/>
            </a:pPr>
            <a:r>
              <a:rPr lang="en-US"/>
              <a:t>Fourth level</a:t>
            </a:r>
          </a:p>
          <a:p>
            <a:pPr marL="2114550" lvl="4" indent="-285750">
              <a:spcAft>
                <a:spcPts val="800"/>
              </a:spcAft>
              <a:buFont typeface="Arial" panose="020B0604020202020204" pitchFamily="34" charset="0"/>
              <a:buChar char="•"/>
            </a:pPr>
            <a:r>
              <a:rPr lang="en-US"/>
              <a:t>Fifth level</a:t>
            </a:r>
          </a:p>
        </p:txBody>
      </p:sp>
      <p:sp>
        <p:nvSpPr>
          <p:cNvPr id="21" name="Content Placeholder 9"/>
          <p:cNvSpPr>
            <a:spLocks noGrp="1"/>
          </p:cNvSpPr>
          <p:nvPr>
            <p:ph sz="quarter" idx="20"/>
          </p:nvPr>
        </p:nvSpPr>
        <p:spPr>
          <a:xfrm>
            <a:off x="4800600" y="28956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a:t>Click to edit Master text styles</a:t>
            </a:r>
          </a:p>
          <a:p>
            <a:pPr marL="800100" lvl="1" indent="-342900">
              <a:spcAft>
                <a:spcPts val="800"/>
              </a:spcAft>
              <a:buFont typeface="Arial" panose="020B0604020202020204" pitchFamily="34" charset="0"/>
              <a:buChar char="•"/>
            </a:pPr>
            <a:r>
              <a:rPr lang="en-US"/>
              <a:t>Second level</a:t>
            </a:r>
          </a:p>
          <a:p>
            <a:pPr marL="1200150" lvl="2" indent="-285750">
              <a:spcAft>
                <a:spcPts val="800"/>
              </a:spcAft>
              <a:buFont typeface="Arial" panose="020B0604020202020204" pitchFamily="34" charset="0"/>
            </a:pPr>
            <a:r>
              <a:rPr lang="en-US"/>
              <a:t>Third level</a:t>
            </a:r>
          </a:p>
          <a:p>
            <a:pPr marL="1657350" lvl="3" indent="-285750">
              <a:spcAft>
                <a:spcPts val="800"/>
              </a:spcAft>
              <a:buFont typeface="Arial" panose="020B0604020202020204" pitchFamily="34" charset="0"/>
              <a:buChar char="•"/>
            </a:pPr>
            <a:r>
              <a:rPr lang="en-US"/>
              <a:t>Fourth level</a:t>
            </a:r>
          </a:p>
          <a:p>
            <a:pPr marL="2114550" lvl="4" indent="-285750">
              <a:spcAft>
                <a:spcPts val="800"/>
              </a:spcAft>
              <a:buFont typeface="Arial" panose="020B0604020202020204" pitchFamily="34" charset="0"/>
              <a:buChar char="•"/>
            </a:pPr>
            <a:r>
              <a:rPr lang="en-US"/>
              <a:t>Fifth level</a:t>
            </a:r>
          </a:p>
        </p:txBody>
      </p:sp>
      <p:sp>
        <p:nvSpPr>
          <p:cNvPr id="23" name="Content Placeholder 10"/>
          <p:cNvSpPr>
            <a:spLocks noGrp="1"/>
          </p:cNvSpPr>
          <p:nvPr>
            <p:ph sz="quarter" idx="21"/>
          </p:nvPr>
        </p:nvSpPr>
        <p:spPr>
          <a:xfrm>
            <a:off x="4800600" y="38100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a:t>Click to edit Master text styles</a:t>
            </a:r>
          </a:p>
          <a:p>
            <a:pPr marL="800100" lvl="1" indent="-342900">
              <a:spcAft>
                <a:spcPts val="800"/>
              </a:spcAft>
              <a:buFont typeface="Arial" panose="020B0604020202020204" pitchFamily="34" charset="0"/>
              <a:buChar char="•"/>
            </a:pPr>
            <a:r>
              <a:rPr lang="en-US"/>
              <a:t>Second level</a:t>
            </a:r>
          </a:p>
          <a:p>
            <a:pPr marL="1200150" lvl="2" indent="-285750">
              <a:spcAft>
                <a:spcPts val="800"/>
              </a:spcAft>
              <a:buFont typeface="Arial" panose="020B0604020202020204" pitchFamily="34" charset="0"/>
            </a:pPr>
            <a:r>
              <a:rPr lang="en-US"/>
              <a:t>Third level</a:t>
            </a:r>
          </a:p>
          <a:p>
            <a:pPr marL="1657350" lvl="3" indent="-285750">
              <a:spcAft>
                <a:spcPts val="800"/>
              </a:spcAft>
              <a:buFont typeface="Arial" panose="020B0604020202020204" pitchFamily="34" charset="0"/>
              <a:buChar char="•"/>
            </a:pPr>
            <a:r>
              <a:rPr lang="en-US"/>
              <a:t>Fourth level</a:t>
            </a:r>
          </a:p>
          <a:p>
            <a:pPr marL="2114550" lvl="4" indent="-285750">
              <a:spcAft>
                <a:spcPts val="800"/>
              </a:spcAft>
              <a:buFont typeface="Arial" panose="020B0604020202020204" pitchFamily="34" charset="0"/>
              <a:buChar char="•"/>
            </a:pPr>
            <a:r>
              <a:rPr lang="en-US"/>
              <a:t>Fifth level</a:t>
            </a:r>
          </a:p>
        </p:txBody>
      </p:sp>
      <p:sp>
        <p:nvSpPr>
          <p:cNvPr id="25" name="Content Placeholder 11"/>
          <p:cNvSpPr>
            <a:spLocks noGrp="1"/>
          </p:cNvSpPr>
          <p:nvPr>
            <p:ph sz="quarter" idx="22"/>
          </p:nvPr>
        </p:nvSpPr>
        <p:spPr>
          <a:xfrm>
            <a:off x="4800600" y="47244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a:t>Click to edit Master text styles</a:t>
            </a:r>
          </a:p>
          <a:p>
            <a:pPr marL="800100" lvl="1" indent="-342900">
              <a:spcAft>
                <a:spcPts val="800"/>
              </a:spcAft>
              <a:buFont typeface="Arial" panose="020B0604020202020204" pitchFamily="34" charset="0"/>
              <a:buChar char="•"/>
            </a:pPr>
            <a:r>
              <a:rPr lang="en-US"/>
              <a:t>Second level</a:t>
            </a:r>
          </a:p>
          <a:p>
            <a:pPr marL="1200150" lvl="2" indent="-285750">
              <a:spcAft>
                <a:spcPts val="800"/>
              </a:spcAft>
              <a:buFont typeface="Arial" panose="020B0604020202020204" pitchFamily="34" charset="0"/>
            </a:pPr>
            <a:r>
              <a:rPr lang="en-US"/>
              <a:t>Third level</a:t>
            </a:r>
          </a:p>
          <a:p>
            <a:pPr marL="1657350" lvl="3" indent="-285750">
              <a:spcAft>
                <a:spcPts val="800"/>
              </a:spcAft>
              <a:buFont typeface="Arial" panose="020B0604020202020204" pitchFamily="34" charset="0"/>
              <a:buChar char="•"/>
            </a:pPr>
            <a:r>
              <a:rPr lang="en-US"/>
              <a:t>Fourth level</a:t>
            </a:r>
          </a:p>
          <a:p>
            <a:pPr marL="2114550" lvl="4" indent="-285750">
              <a:spcAft>
                <a:spcPts val="800"/>
              </a:spcAft>
              <a:buFont typeface="Arial" panose="020B0604020202020204" pitchFamily="34" charset="0"/>
              <a:buChar char="•"/>
            </a:pPr>
            <a:r>
              <a:rPr lang="en-US"/>
              <a:t>Fifth level</a:t>
            </a:r>
          </a:p>
        </p:txBody>
      </p:sp>
      <p:sp>
        <p:nvSpPr>
          <p:cNvPr id="27" name="Content Placeholder 12"/>
          <p:cNvSpPr>
            <a:spLocks noGrp="1"/>
          </p:cNvSpPr>
          <p:nvPr>
            <p:ph sz="quarter" idx="23"/>
          </p:nvPr>
        </p:nvSpPr>
        <p:spPr>
          <a:xfrm>
            <a:off x="4800600" y="56388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a:t>Click to edit Master text styles</a:t>
            </a:r>
          </a:p>
          <a:p>
            <a:pPr marL="800100" lvl="1" indent="-342900">
              <a:spcAft>
                <a:spcPts val="800"/>
              </a:spcAft>
              <a:buFont typeface="Arial" panose="020B0604020202020204" pitchFamily="34" charset="0"/>
              <a:buChar char="•"/>
            </a:pPr>
            <a:r>
              <a:rPr lang="en-US"/>
              <a:t>Second level</a:t>
            </a:r>
          </a:p>
          <a:p>
            <a:pPr marL="1200150" lvl="2" indent="-285750">
              <a:spcAft>
                <a:spcPts val="800"/>
              </a:spcAft>
              <a:buFont typeface="Arial" panose="020B0604020202020204" pitchFamily="34" charset="0"/>
            </a:pPr>
            <a:r>
              <a:rPr lang="en-US"/>
              <a:t>Third level</a:t>
            </a:r>
          </a:p>
          <a:p>
            <a:pPr marL="1657350" lvl="3" indent="-285750">
              <a:spcAft>
                <a:spcPts val="800"/>
              </a:spcAft>
              <a:buFont typeface="Arial" panose="020B0604020202020204" pitchFamily="34" charset="0"/>
              <a:buChar char="•"/>
            </a:pPr>
            <a:r>
              <a:rPr lang="en-US"/>
              <a:t>Fourth level</a:t>
            </a:r>
          </a:p>
          <a:p>
            <a:pPr marL="2114550" lvl="4" indent="-285750">
              <a:spcAft>
                <a:spcPts val="800"/>
              </a:spcAft>
              <a:buFont typeface="Arial" panose="020B0604020202020204" pitchFamily="34" charset="0"/>
              <a:buChar char="•"/>
            </a:pPr>
            <a:r>
              <a:rPr lang="en-US"/>
              <a:t>Fifth level</a:t>
            </a:r>
          </a:p>
        </p:txBody>
      </p:sp>
      <p:sp>
        <p:nvSpPr>
          <p:cNvPr id="13" name="Jump Link"/>
          <p:cNvSpPr>
            <a:spLocks noGrp="1"/>
          </p:cNvSpPr>
          <p:nvPr>
            <p:ph type="body" sz="quarter" idx="17" hasCustomPrompt="1"/>
          </p:nvPr>
        </p:nvSpPr>
        <p:spPr>
          <a:xfrm>
            <a:off x="3467512" y="65294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1" name="Photo Credit"/>
          <p:cNvSpPr>
            <a:spLocks noGrp="1"/>
          </p:cNvSpPr>
          <p:nvPr>
            <p:ph type="body" sz="quarter" idx="16"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98054064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NoBar-Two Content">
    <p:spTree>
      <p:nvGrpSpPr>
        <p:cNvPr id="1" name=""/>
        <p:cNvGrpSpPr/>
        <p:nvPr/>
      </p:nvGrpSpPr>
      <p:grpSpPr>
        <a:xfrm>
          <a:off x="0" y="0"/>
          <a:ext cx="0" cy="0"/>
          <a:chOff x="0" y="0"/>
          <a:chExt cx="0" cy="0"/>
        </a:xfrm>
      </p:grpSpPr>
      <p:sp>
        <p:nvSpPr>
          <p:cNvPr id="7" name="Slide Title"/>
          <p:cNvSpPr>
            <a:spLocks noGrp="1"/>
          </p:cNvSpPr>
          <p:nvPr>
            <p:ph type="title"/>
          </p:nvPr>
        </p:nvSpPr>
        <p:spPr>
          <a:xfrm>
            <a:off x="-1" y="228600"/>
            <a:ext cx="9144001"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Content Placeholder 1"/>
          <p:cNvSpPr>
            <a:spLocks noGrp="1"/>
          </p:cNvSpPr>
          <p:nvPr>
            <p:ph sz="half" idx="1"/>
          </p:nvPr>
        </p:nvSpPr>
        <p:spPr>
          <a:xfrm>
            <a:off x="457200" y="914400"/>
            <a:ext cx="4038600" cy="561594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2"/>
          <p:cNvSpPr>
            <a:spLocks noGrp="1"/>
          </p:cNvSpPr>
          <p:nvPr>
            <p:ph sz="half" idx="2"/>
          </p:nvPr>
        </p:nvSpPr>
        <p:spPr>
          <a:xfrm>
            <a:off x="4648200" y="914400"/>
            <a:ext cx="4038600" cy="561594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Jump Link"/>
          <p:cNvSpPr>
            <a:spLocks noGrp="1"/>
          </p:cNvSpPr>
          <p:nvPr>
            <p:ph type="body" sz="quarter" idx="17" hasCustomPrompt="1"/>
          </p:nvPr>
        </p:nvSpPr>
        <p:spPr>
          <a:xfrm>
            <a:off x="3465912" y="655320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0"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211879768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NoBar-Two-Up 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5612" y="960438"/>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1"/>
          <p:cNvSpPr>
            <a:spLocks noGrp="1"/>
          </p:cNvSpPr>
          <p:nvPr>
            <p:ph sz="half" idx="2"/>
          </p:nvPr>
        </p:nvSpPr>
        <p:spPr>
          <a:xfrm>
            <a:off x="457201" y="1600200"/>
            <a:ext cx="4040188" cy="4912202"/>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2"/>
          <p:cNvSpPr>
            <a:spLocks noGrp="1"/>
          </p:cNvSpPr>
          <p:nvPr>
            <p:ph sz="quarter" idx="4"/>
          </p:nvPr>
        </p:nvSpPr>
        <p:spPr>
          <a:xfrm>
            <a:off x="4645026" y="1600200"/>
            <a:ext cx="4041775" cy="4912202"/>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Jump Link"/>
          <p:cNvSpPr>
            <a:spLocks noGrp="1"/>
          </p:cNvSpPr>
          <p:nvPr>
            <p:ph type="body" sz="quarter" idx="17" hasCustomPrompt="1"/>
          </p:nvPr>
        </p:nvSpPr>
        <p:spPr>
          <a:xfrm>
            <a:off x="3465912" y="655320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2"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8740734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RedTagline-Gray BG, Title &amp; Subtitle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436620" y="3581400"/>
            <a:ext cx="5699760" cy="609600"/>
          </a:xfrm>
          <a:prstGeom prst="rect">
            <a:avLst/>
          </a:prstGeom>
          <a:effectLst>
            <a:outerShdw blurRad="50800" dist="38100" dir="5400000" algn="t" rotWithShape="0">
              <a:prstClr val="black">
                <a:alpha val="40000"/>
              </a:prstClr>
            </a:outerShdw>
          </a:effectLst>
        </p:spPr>
        <p:txBody>
          <a:bodyPr/>
          <a:lstStyle>
            <a:lvl1pPr algn="r">
              <a:defRPr sz="3600">
                <a:solidFill>
                  <a:schemeClr val="bg1"/>
                </a:solidFill>
              </a:defRPr>
            </a:lvl1pPr>
          </a:lstStyle>
          <a:p>
            <a:r>
              <a:rPr lang="en-US"/>
              <a:t>Click to edit Master title style</a:t>
            </a:r>
            <a:endParaRPr lang="en-US" dirty="0"/>
          </a:p>
        </p:txBody>
      </p:sp>
      <p:sp>
        <p:nvSpPr>
          <p:cNvPr id="7" name="Text Placeholder 1"/>
          <p:cNvSpPr>
            <a:spLocks noGrp="1"/>
          </p:cNvSpPr>
          <p:nvPr>
            <p:ph type="body" sz="quarter" idx="10"/>
          </p:nvPr>
        </p:nvSpPr>
        <p:spPr>
          <a:xfrm>
            <a:off x="3436620" y="4260273"/>
            <a:ext cx="5699760" cy="692727"/>
          </a:xfrm>
          <a:prstGeom prst="rect">
            <a:avLst/>
          </a:prstGeom>
        </p:spPr>
        <p:txBody>
          <a:bodyPr/>
          <a:lstStyle>
            <a:lvl1pPr marL="0" indent="0" algn="r">
              <a:buNone/>
              <a:defRPr sz="2000" b="0">
                <a:solidFill>
                  <a:schemeClr val="bg1"/>
                </a:solidFill>
                <a:latin typeface="ArumSans Bold"/>
              </a:defRPr>
            </a:lvl1pPr>
            <a:lvl2pPr marL="457200" indent="0" algn="r">
              <a:buNone/>
              <a:defRPr sz="2000" b="0">
                <a:solidFill>
                  <a:schemeClr val="bg1"/>
                </a:solidFill>
                <a:latin typeface="ArumSans Bold"/>
              </a:defRPr>
            </a:lvl2pPr>
            <a:lvl3pPr marL="914400" indent="0" algn="r">
              <a:buNone/>
              <a:defRPr sz="2000" b="0">
                <a:solidFill>
                  <a:schemeClr val="bg1"/>
                </a:solidFill>
                <a:latin typeface="ArumSans Bold"/>
              </a:defRPr>
            </a:lvl3pPr>
            <a:lvl4pPr marL="1371600" indent="0" algn="r">
              <a:buNone/>
              <a:defRPr sz="2000" b="0">
                <a:solidFill>
                  <a:schemeClr val="bg1"/>
                </a:solidFill>
                <a:latin typeface="ArumSans Bold"/>
              </a:defRPr>
            </a:lvl4pPr>
            <a:lvl5pPr marL="1828800" indent="0" algn="r">
              <a:buNone/>
              <a:defRPr sz="2000" b="0">
                <a:solidFill>
                  <a:schemeClr val="bg1"/>
                </a:solidFill>
                <a:latin typeface="ArumSans Bold"/>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48068660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NoBar-4-up_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1"/>
          <p:cNvSpPr>
            <a:spLocks noGrp="1"/>
          </p:cNvSpPr>
          <p:nvPr>
            <p:ph sz="half" idx="2"/>
          </p:nvPr>
        </p:nvSpPr>
        <p:spPr>
          <a:xfrm>
            <a:off x="457201" y="1600200"/>
            <a:ext cx="4040188"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2"/>
          <p:cNvSpPr>
            <a:spLocks noGrp="1"/>
          </p:cNvSpPr>
          <p:nvPr>
            <p:ph sz="quarter" idx="4"/>
          </p:nvPr>
        </p:nvSpPr>
        <p:spPr>
          <a:xfrm>
            <a:off x="4645026" y="1600200"/>
            <a:ext cx="4041775"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Header 3"/>
          <p:cNvSpPr>
            <a:spLocks noGrp="1"/>
          </p:cNvSpPr>
          <p:nvPr>
            <p:ph type="body" sz="quarter" idx="12"/>
          </p:nvPr>
        </p:nvSpPr>
        <p:spPr>
          <a:xfrm>
            <a:off x="457200" y="3581400"/>
            <a:ext cx="4038600" cy="609600"/>
          </a:xfrm>
          <a:prstGeom prst="rect">
            <a:avLst/>
          </a:prstGeom>
        </p:spPr>
        <p:txBody>
          <a:bodyPr anchor="b"/>
          <a:lstStyle>
            <a:lvl1pPr>
              <a:defRPr lang="en-US" sz="20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14" name="Content Placeholder 3"/>
          <p:cNvSpPr>
            <a:spLocks noGrp="1"/>
          </p:cNvSpPr>
          <p:nvPr>
            <p:ph sz="half" idx="14"/>
          </p:nvPr>
        </p:nvSpPr>
        <p:spPr>
          <a:xfrm>
            <a:off x="457200" y="4191000"/>
            <a:ext cx="4040188"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Header 4"/>
          <p:cNvSpPr>
            <a:spLocks noGrp="1"/>
          </p:cNvSpPr>
          <p:nvPr>
            <p:ph type="body" sz="quarter" idx="13"/>
          </p:nvPr>
        </p:nvSpPr>
        <p:spPr>
          <a:xfrm>
            <a:off x="4648200" y="3581400"/>
            <a:ext cx="4038600" cy="609600"/>
          </a:xfrm>
          <a:prstGeom prst="rect">
            <a:avLst/>
          </a:prstGeom>
        </p:spPr>
        <p:txBody>
          <a:bodyPr anchor="b"/>
          <a:lstStyle>
            <a:lvl1pPr>
              <a:defRPr lang="en-US" sz="20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15" name="Content Placeholder 4"/>
          <p:cNvSpPr>
            <a:spLocks noGrp="1"/>
          </p:cNvSpPr>
          <p:nvPr>
            <p:ph sz="quarter" idx="15"/>
          </p:nvPr>
        </p:nvSpPr>
        <p:spPr>
          <a:xfrm>
            <a:off x="4645025" y="4191000"/>
            <a:ext cx="4041775"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Jump Link"/>
          <p:cNvSpPr>
            <a:spLocks noGrp="1"/>
          </p:cNvSpPr>
          <p:nvPr>
            <p:ph type="body" sz="quarter" idx="17" hasCustomPrompt="1"/>
          </p:nvPr>
        </p:nvSpPr>
        <p:spPr>
          <a:xfrm>
            <a:off x="3465912" y="601980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6"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158737704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NoBar-Content with Left Side-Caption">
    <p:spTree>
      <p:nvGrpSpPr>
        <p:cNvPr id="1" name=""/>
        <p:cNvGrpSpPr/>
        <p:nvPr/>
      </p:nvGrpSpPr>
      <p:grpSpPr>
        <a:xfrm>
          <a:off x="0" y="0"/>
          <a:ext cx="0" cy="0"/>
          <a:chOff x="0" y="0"/>
          <a:chExt cx="0" cy="0"/>
        </a:xfrm>
      </p:grpSpPr>
      <p:sp>
        <p:nvSpPr>
          <p:cNvPr id="2" name="Slide Title"/>
          <p:cNvSpPr>
            <a:spLocks noGrp="1"/>
          </p:cNvSpPr>
          <p:nvPr>
            <p:ph type="title"/>
          </p:nvPr>
        </p:nvSpPr>
        <p:spPr>
          <a:xfrm>
            <a:off x="457201" y="304800"/>
            <a:ext cx="3008313" cy="838200"/>
          </a:xfrm>
          <a:prstGeom prst="rect">
            <a:avLst/>
          </a:prstGeom>
        </p:spPr>
        <p:txBody>
          <a:bodyPr anchor="b"/>
          <a:lstStyle>
            <a:lvl1pPr algn="l">
              <a:defRPr sz="1800" b="1">
                <a:solidFill>
                  <a:schemeClr val="bg2"/>
                </a:solidFill>
                <a:latin typeface="+mj-lt"/>
              </a:defRPr>
            </a:lvl1pPr>
          </a:lstStyle>
          <a:p>
            <a:r>
              <a:rPr lang="en-US" dirty="0"/>
              <a:t>Click to edit Master title style</a:t>
            </a:r>
          </a:p>
        </p:txBody>
      </p:sp>
      <p:sp>
        <p:nvSpPr>
          <p:cNvPr id="4" name="Text Placeholder 1"/>
          <p:cNvSpPr>
            <a:spLocks noGrp="1"/>
          </p:cNvSpPr>
          <p:nvPr>
            <p:ph type="body" sz="half" idx="2"/>
          </p:nvPr>
        </p:nvSpPr>
        <p:spPr>
          <a:xfrm>
            <a:off x="457201" y="1143000"/>
            <a:ext cx="3008313" cy="53340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3" name="Content Placeholder 1"/>
          <p:cNvSpPr>
            <a:spLocks noGrp="1"/>
          </p:cNvSpPr>
          <p:nvPr>
            <p:ph idx="1"/>
          </p:nvPr>
        </p:nvSpPr>
        <p:spPr>
          <a:xfrm>
            <a:off x="3575050" y="304800"/>
            <a:ext cx="5111751" cy="6179819"/>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Jump Link"/>
          <p:cNvSpPr>
            <a:spLocks noGrp="1"/>
          </p:cNvSpPr>
          <p:nvPr>
            <p:ph type="body" sz="quarter" idx="13" hasCustomPrompt="1"/>
          </p:nvPr>
        </p:nvSpPr>
        <p:spPr>
          <a:xfrm>
            <a:off x="4999894" y="6488875"/>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8"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297504958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NoBar-Content with Right Side-Caption">
    <p:spTree>
      <p:nvGrpSpPr>
        <p:cNvPr id="1" name=""/>
        <p:cNvGrpSpPr/>
        <p:nvPr/>
      </p:nvGrpSpPr>
      <p:grpSpPr>
        <a:xfrm>
          <a:off x="0" y="0"/>
          <a:ext cx="0" cy="0"/>
          <a:chOff x="0" y="0"/>
          <a:chExt cx="0" cy="0"/>
        </a:xfrm>
      </p:grpSpPr>
      <p:sp>
        <p:nvSpPr>
          <p:cNvPr id="2" name="Slide Title"/>
          <p:cNvSpPr>
            <a:spLocks noGrp="1"/>
          </p:cNvSpPr>
          <p:nvPr>
            <p:ph type="title"/>
          </p:nvPr>
        </p:nvSpPr>
        <p:spPr>
          <a:xfrm>
            <a:off x="5678487" y="304800"/>
            <a:ext cx="3008313" cy="838200"/>
          </a:xfrm>
          <a:prstGeom prst="rect">
            <a:avLst/>
          </a:prstGeom>
        </p:spPr>
        <p:txBody>
          <a:bodyPr anchor="b"/>
          <a:lstStyle>
            <a:lvl1pPr algn="l">
              <a:defRPr sz="1800" b="1">
                <a:solidFill>
                  <a:schemeClr val="bg2"/>
                </a:solidFill>
                <a:latin typeface="+mj-lt"/>
              </a:defRPr>
            </a:lvl1pPr>
          </a:lstStyle>
          <a:p>
            <a:r>
              <a:rPr lang="en-US" dirty="0"/>
              <a:t>Click to edit Master title style</a:t>
            </a:r>
          </a:p>
        </p:txBody>
      </p:sp>
      <p:sp>
        <p:nvSpPr>
          <p:cNvPr id="4" name="Text Placeholder 1"/>
          <p:cNvSpPr>
            <a:spLocks noGrp="1"/>
          </p:cNvSpPr>
          <p:nvPr>
            <p:ph type="body" sz="half" idx="2"/>
          </p:nvPr>
        </p:nvSpPr>
        <p:spPr>
          <a:xfrm>
            <a:off x="5678487" y="1143000"/>
            <a:ext cx="3008313" cy="53340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3" name="Content Placeholder 1"/>
          <p:cNvSpPr>
            <a:spLocks noGrp="1"/>
          </p:cNvSpPr>
          <p:nvPr>
            <p:ph idx="1"/>
          </p:nvPr>
        </p:nvSpPr>
        <p:spPr>
          <a:xfrm>
            <a:off x="457200" y="304800"/>
            <a:ext cx="5111751" cy="6179819"/>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Jump Link"/>
          <p:cNvSpPr>
            <a:spLocks noGrp="1"/>
          </p:cNvSpPr>
          <p:nvPr>
            <p:ph type="body" sz="quarter" idx="12" hasCustomPrompt="1"/>
          </p:nvPr>
        </p:nvSpPr>
        <p:spPr>
          <a:xfrm>
            <a:off x="1908587" y="6488875"/>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9"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149100426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NoBar-Picture with Caption">
    <p:spTree>
      <p:nvGrpSpPr>
        <p:cNvPr id="1" name=""/>
        <p:cNvGrpSpPr/>
        <p:nvPr/>
      </p:nvGrpSpPr>
      <p:grpSpPr>
        <a:xfrm>
          <a:off x="0" y="0"/>
          <a:ext cx="0" cy="0"/>
          <a:chOff x="0" y="0"/>
          <a:chExt cx="0" cy="0"/>
        </a:xfrm>
      </p:grpSpPr>
      <p:sp>
        <p:nvSpPr>
          <p:cNvPr id="2" name="Slide Title"/>
          <p:cNvSpPr>
            <a:spLocks noGrp="1"/>
          </p:cNvSpPr>
          <p:nvPr>
            <p:ph type="title"/>
          </p:nvPr>
        </p:nvSpPr>
        <p:spPr>
          <a:xfrm>
            <a:off x="1828800" y="5253037"/>
            <a:ext cx="5486400" cy="566738"/>
          </a:xfrm>
          <a:prstGeom prst="rect">
            <a:avLst/>
          </a:prstGeom>
        </p:spPr>
        <p:txBody>
          <a:bodyPr anchor="b"/>
          <a:lstStyle>
            <a:lvl1pPr algn="l">
              <a:defRPr sz="2400" b="1">
                <a:solidFill>
                  <a:schemeClr val="bg2"/>
                </a:solidFill>
                <a:latin typeface="+mj-lt"/>
              </a:defRPr>
            </a:lvl1pPr>
          </a:lstStyle>
          <a:p>
            <a:r>
              <a:rPr lang="en-US" dirty="0"/>
              <a:t>Click to edit Master title style</a:t>
            </a:r>
          </a:p>
        </p:txBody>
      </p:sp>
      <p:sp>
        <p:nvSpPr>
          <p:cNvPr id="4" name="Text Placeholder 1"/>
          <p:cNvSpPr>
            <a:spLocks noGrp="1"/>
          </p:cNvSpPr>
          <p:nvPr>
            <p:ph type="body" sz="half" idx="2"/>
          </p:nvPr>
        </p:nvSpPr>
        <p:spPr>
          <a:xfrm>
            <a:off x="1828800" y="5895975"/>
            <a:ext cx="5486400" cy="6096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Picture Placeholder 1"/>
          <p:cNvSpPr>
            <a:spLocks noGrp="1"/>
          </p:cNvSpPr>
          <p:nvPr>
            <p:ph type="pic" idx="1"/>
          </p:nvPr>
        </p:nvSpPr>
        <p:spPr>
          <a:xfrm>
            <a:off x="1028700" y="128650"/>
            <a:ext cx="7086600" cy="4944623"/>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8" name="Jump Link"/>
          <p:cNvSpPr>
            <a:spLocks noGrp="1"/>
          </p:cNvSpPr>
          <p:nvPr>
            <p:ph type="body" sz="quarter" idx="12" hasCustomPrompt="1"/>
          </p:nvPr>
        </p:nvSpPr>
        <p:spPr>
          <a:xfrm>
            <a:off x="3357063" y="5105400"/>
            <a:ext cx="2429874"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9"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13266110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NoBar-Title and Video">
    <p:spTree>
      <p:nvGrpSpPr>
        <p:cNvPr id="1" name=""/>
        <p:cNvGrpSpPr/>
        <p:nvPr/>
      </p:nvGrpSpPr>
      <p:grpSpPr>
        <a:xfrm>
          <a:off x="0" y="0"/>
          <a:ext cx="0" cy="0"/>
          <a:chOff x="0" y="0"/>
          <a:chExt cx="0" cy="0"/>
        </a:xfrm>
      </p:grpSpPr>
      <p:sp>
        <p:nvSpPr>
          <p:cNvPr id="2" name="Slide Title"/>
          <p:cNvSpPr>
            <a:spLocks noGrp="1"/>
          </p:cNvSpPr>
          <p:nvPr>
            <p:ph type="title"/>
          </p:nvPr>
        </p:nvSpPr>
        <p:spPr>
          <a:xfrm>
            <a:off x="-2251" y="228600"/>
            <a:ext cx="9172252" cy="609600"/>
          </a:xfrm>
          <a:prstGeom prst="rect">
            <a:avLst/>
          </a:prstGeom>
        </p:spPr>
        <p:txBody>
          <a:bodyPr/>
          <a:lstStyle>
            <a:lvl1pPr>
              <a:defRPr sz="3600">
                <a:solidFill>
                  <a:schemeClr val="bg2"/>
                </a:solidFill>
              </a:defRPr>
            </a:lvl1pPr>
          </a:lstStyle>
          <a:p>
            <a:r>
              <a:rPr lang="en-US" dirty="0"/>
              <a:t>Click to edit Master title style</a:t>
            </a:r>
          </a:p>
        </p:txBody>
      </p:sp>
      <p:sp>
        <p:nvSpPr>
          <p:cNvPr id="6" name="Media Placeholder 1"/>
          <p:cNvSpPr>
            <a:spLocks noGrp="1"/>
          </p:cNvSpPr>
          <p:nvPr>
            <p:ph type="media" sz="quarter" idx="11"/>
          </p:nvPr>
        </p:nvSpPr>
        <p:spPr>
          <a:xfrm>
            <a:off x="0" y="1066799"/>
            <a:ext cx="9144000" cy="5315957"/>
          </a:xfrm>
          <a:prstGeom prst="rect">
            <a:avLst/>
          </a:prstGeom>
        </p:spPr>
        <p:txBody>
          <a:bodyPr/>
          <a:lstStyle>
            <a:lvl1pPr marL="0" indent="0">
              <a:buNone/>
              <a:defRPr/>
            </a:lvl1pPr>
          </a:lstStyle>
          <a:p>
            <a:endParaRPr lang="en-US" dirty="0"/>
          </a:p>
        </p:txBody>
      </p:sp>
      <p:sp>
        <p:nvSpPr>
          <p:cNvPr id="5" name="Video Credit"/>
          <p:cNvSpPr>
            <a:spLocks noGrp="1"/>
          </p:cNvSpPr>
          <p:nvPr>
            <p:ph type="body" sz="quarter" idx="12"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Video Credit Here</a:t>
            </a:r>
          </a:p>
        </p:txBody>
      </p:sp>
    </p:spTree>
    <p:extLst>
      <p:ext uri="{BB962C8B-B14F-4D97-AF65-F5344CB8AC3E}">
        <p14:creationId xmlns:p14="http://schemas.microsoft.com/office/powerpoint/2010/main" val="19874173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528">
          <p15:clr>
            <a:srgbClr val="FBAE40"/>
          </p15:clr>
        </p15:guide>
        <p15:guide id="3" pos="5136">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1188720"/>
          </a:xfrm>
          <a:prstGeom prst="rect">
            <a:avLst/>
          </a:prstGeom>
        </p:spPr>
        <p:txBody>
          <a:bodyPr anchor="ctr"/>
          <a:lstStyle>
            <a:lvl1pPr>
              <a:defRPr sz="4000" b="0">
                <a:solidFill>
                  <a:schemeClr val="bg1"/>
                </a:solidFill>
                <a:latin typeface="+mj-lt"/>
                <a:cs typeface="Arial" panose="020B0604020202020204" pitchFamily="34" charset="0"/>
              </a:defRPr>
            </a:lvl1pPr>
          </a:lstStyle>
          <a:p>
            <a:r>
              <a:rPr lang="en-US" dirty="0"/>
              <a:t>Click to edit Master title style</a:t>
            </a:r>
          </a:p>
        </p:txBody>
      </p:sp>
      <p:sp>
        <p:nvSpPr>
          <p:cNvPr id="3" name="Content Placeholder 1"/>
          <p:cNvSpPr>
            <a:spLocks noGrp="1"/>
          </p:cNvSpPr>
          <p:nvPr>
            <p:ph idx="1"/>
          </p:nvPr>
        </p:nvSpPr>
        <p:spPr>
          <a:xfrm>
            <a:off x="457200" y="1295400"/>
            <a:ext cx="8229600" cy="5257800"/>
          </a:xfrm>
          <a:prstGeom prst="rect">
            <a:avLst/>
          </a:prstGeom>
        </p:spPr>
        <p:txBody>
          <a:bodyPr/>
          <a:lstStyle>
            <a:lvl1pPr marL="0" indent="0">
              <a:spcBef>
                <a:spcPts val="1200"/>
              </a:spcBef>
              <a:spcAft>
                <a:spcPts val="600"/>
              </a:spcAft>
              <a:buFont typeface="Arial" panose="020B0604020202020204" pitchFamily="34" charset="0"/>
              <a:buNone/>
              <a:defRPr sz="2800">
                <a:solidFill>
                  <a:schemeClr val="bg1"/>
                </a:solidFill>
                <a:latin typeface="+mj-lt"/>
                <a:cs typeface="Arial" panose="020B0604020202020204" pitchFamily="34" charset="0"/>
              </a:defRPr>
            </a:lvl1pPr>
            <a:lvl2pPr marL="457200" indent="-342900">
              <a:spcBef>
                <a:spcPts val="1200"/>
              </a:spcBef>
              <a:spcAft>
                <a:spcPts val="600"/>
              </a:spcAft>
              <a:buClrTx/>
              <a:buFont typeface="Arial" panose="020B0604020202020204" pitchFamily="34" charset="0"/>
              <a:buChar char="•"/>
              <a:defRPr sz="2400">
                <a:solidFill>
                  <a:schemeClr val="bg1"/>
                </a:solidFill>
                <a:latin typeface="+mj-lt"/>
                <a:cs typeface="Arial" panose="020B0604020202020204" pitchFamily="34" charset="0"/>
              </a:defRPr>
            </a:lvl2pPr>
            <a:lvl3pPr marL="822960" indent="-274320">
              <a:spcBef>
                <a:spcPts val="1200"/>
              </a:spcBef>
              <a:spcAft>
                <a:spcPts val="600"/>
              </a:spcAft>
              <a:buClrTx/>
              <a:buFont typeface="Arial" panose="020B0604020202020204" pitchFamily="34" charset="0"/>
              <a:buChar char="•"/>
              <a:defRPr sz="2200">
                <a:solidFill>
                  <a:schemeClr val="bg1"/>
                </a:solidFill>
                <a:latin typeface="+mj-lt"/>
                <a:cs typeface="Arial" panose="020B0604020202020204" pitchFamily="34" charset="0"/>
              </a:defRPr>
            </a:lvl3pPr>
            <a:lvl4pPr marL="1188720" indent="-274320">
              <a:spcBef>
                <a:spcPts val="1200"/>
              </a:spcBef>
              <a:spcAft>
                <a:spcPts val="600"/>
              </a:spcAft>
              <a:buClrTx/>
              <a:buFont typeface="Arial" panose="020B0604020202020204" pitchFamily="34" charset="0"/>
              <a:buChar char="•"/>
              <a:defRPr sz="2000">
                <a:solidFill>
                  <a:schemeClr val="bg1"/>
                </a:solidFill>
                <a:latin typeface="+mj-lt"/>
                <a:cs typeface="Arial" panose="020B0604020202020204" pitchFamily="34" charset="0"/>
              </a:defRPr>
            </a:lvl4pPr>
            <a:lvl5pPr marL="1554480" indent="-228600">
              <a:spcBef>
                <a:spcPts val="1200"/>
              </a:spcBef>
              <a:spcAft>
                <a:spcPts val="600"/>
              </a:spcAft>
              <a:buClrTx/>
              <a:buFont typeface="Arial" panose="020B0604020202020204" pitchFamily="34" charset="0"/>
              <a:buChar char="•"/>
              <a:defRPr sz="1600">
                <a:solidFill>
                  <a:schemeClr val="bg1"/>
                </a:solidFill>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Jump Link"/>
          <p:cNvSpPr>
            <a:spLocks noGrp="1"/>
          </p:cNvSpPr>
          <p:nvPr>
            <p:ph type="body" sz="quarter" idx="12" hasCustomPrompt="1"/>
          </p:nvPr>
        </p:nvSpPr>
        <p:spPr>
          <a:xfrm>
            <a:off x="3467512" y="6553200"/>
            <a:ext cx="2208976" cy="99950"/>
          </a:xfrm>
          <a:prstGeom prst="rect">
            <a:avLst/>
          </a:prstGeom>
        </p:spPr>
        <p:txBody>
          <a:bodyPr lIns="0" tIns="0" rIns="0" bIns="0"/>
          <a:lstStyle>
            <a:lvl1pPr marL="0" indent="0" algn="ctr">
              <a:buNone/>
              <a:defRPr sz="800">
                <a:solidFill>
                  <a:schemeClr val="bg1"/>
                </a:solidFill>
              </a:defRPr>
            </a:lvl1pPr>
          </a:lstStyle>
          <a:p>
            <a:pPr lvl="0"/>
            <a:r>
              <a:rPr lang="en-US" dirty="0"/>
              <a:t>Add “Access the text alternative for slide images.”</a:t>
            </a:r>
          </a:p>
        </p:txBody>
      </p:sp>
      <p:sp>
        <p:nvSpPr>
          <p:cNvPr id="9"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86265536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1188720"/>
          </a:xfrm>
          <a:prstGeom prst="rect">
            <a:avLst/>
          </a:prstGeom>
        </p:spPr>
        <p:txBody>
          <a:bodyPr anchor="ctr"/>
          <a:lstStyle>
            <a:lvl1pPr>
              <a:defRPr sz="4000" b="0">
                <a:solidFill>
                  <a:schemeClr val="bg1"/>
                </a:solidFill>
                <a:latin typeface="+mj-lt"/>
                <a:cs typeface="Arial" panose="020B0604020202020204" pitchFamily="34" charset="0"/>
              </a:defRPr>
            </a:lvl1pPr>
          </a:lstStyle>
          <a:p>
            <a:r>
              <a:rPr lang="en-US" dirty="0"/>
              <a:t>Click to edit Master title style</a:t>
            </a:r>
          </a:p>
        </p:txBody>
      </p:sp>
      <p:sp>
        <p:nvSpPr>
          <p:cNvPr id="3" name="Content Placeholder 1"/>
          <p:cNvSpPr>
            <a:spLocks noGrp="1"/>
          </p:cNvSpPr>
          <p:nvPr>
            <p:ph idx="1"/>
          </p:nvPr>
        </p:nvSpPr>
        <p:spPr>
          <a:xfrm>
            <a:off x="457200" y="1295400"/>
            <a:ext cx="8229600" cy="2362200"/>
          </a:xfrm>
          <a:prstGeom prst="rect">
            <a:avLst/>
          </a:prstGeom>
        </p:spPr>
        <p:txBody>
          <a:bodyPr/>
          <a:lstStyle>
            <a:lvl1pPr marL="0" indent="0">
              <a:spcBef>
                <a:spcPts val="1200"/>
              </a:spcBef>
              <a:spcAft>
                <a:spcPts val="600"/>
              </a:spcAft>
              <a:buFont typeface="Arial" panose="020B0604020202020204" pitchFamily="34" charset="0"/>
              <a:buNone/>
              <a:defRPr sz="2800">
                <a:solidFill>
                  <a:schemeClr val="bg1"/>
                </a:solidFill>
                <a:latin typeface="+mj-lt"/>
                <a:cs typeface="Arial" panose="020B0604020202020204" pitchFamily="34" charset="0"/>
              </a:defRPr>
            </a:lvl1pPr>
            <a:lvl2pPr marL="457200" indent="-342900">
              <a:spcBef>
                <a:spcPts val="1200"/>
              </a:spcBef>
              <a:spcAft>
                <a:spcPts val="600"/>
              </a:spcAft>
              <a:buClrTx/>
              <a:buFont typeface="Arial" panose="020B0604020202020204" pitchFamily="34" charset="0"/>
              <a:buChar char="•"/>
              <a:defRPr sz="2400">
                <a:solidFill>
                  <a:schemeClr val="bg1"/>
                </a:solidFill>
                <a:latin typeface="+mj-lt"/>
                <a:cs typeface="Arial" panose="020B0604020202020204" pitchFamily="34" charset="0"/>
              </a:defRPr>
            </a:lvl2pPr>
            <a:lvl3pPr marL="822960" indent="-274320">
              <a:spcBef>
                <a:spcPts val="1200"/>
              </a:spcBef>
              <a:spcAft>
                <a:spcPts val="600"/>
              </a:spcAft>
              <a:buClrTx/>
              <a:buFont typeface="Arial" panose="020B0604020202020204" pitchFamily="34" charset="0"/>
              <a:buChar char="•"/>
              <a:defRPr sz="2200">
                <a:solidFill>
                  <a:schemeClr val="bg1"/>
                </a:solidFill>
                <a:latin typeface="+mj-lt"/>
                <a:cs typeface="Arial" panose="020B0604020202020204" pitchFamily="34" charset="0"/>
              </a:defRPr>
            </a:lvl3pPr>
            <a:lvl4pPr marL="1188720" indent="-274320">
              <a:spcBef>
                <a:spcPts val="1200"/>
              </a:spcBef>
              <a:spcAft>
                <a:spcPts val="600"/>
              </a:spcAft>
              <a:buClrTx/>
              <a:buFont typeface="Arial" panose="020B0604020202020204" pitchFamily="34" charset="0"/>
              <a:buChar char="•"/>
              <a:defRPr sz="2000">
                <a:solidFill>
                  <a:schemeClr val="bg1"/>
                </a:solidFill>
                <a:latin typeface="+mj-lt"/>
                <a:cs typeface="Arial" panose="020B0604020202020204" pitchFamily="34" charset="0"/>
              </a:defRPr>
            </a:lvl4pPr>
            <a:lvl5pPr marL="1554480" indent="-228600">
              <a:spcBef>
                <a:spcPts val="1200"/>
              </a:spcBef>
              <a:spcAft>
                <a:spcPts val="600"/>
              </a:spcAft>
              <a:buClrTx/>
              <a:buFont typeface="Arial" panose="020B0604020202020204" pitchFamily="34" charset="0"/>
              <a:buChar char="•"/>
              <a:defRPr sz="1600">
                <a:solidFill>
                  <a:schemeClr val="bg1"/>
                </a:solidFill>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1"/>
          <p:cNvSpPr>
            <a:spLocks noGrp="1"/>
          </p:cNvSpPr>
          <p:nvPr>
            <p:ph idx="13"/>
          </p:nvPr>
        </p:nvSpPr>
        <p:spPr>
          <a:xfrm>
            <a:off x="457200" y="3810000"/>
            <a:ext cx="8229600" cy="2362200"/>
          </a:xfrm>
          <a:prstGeom prst="rect">
            <a:avLst/>
          </a:prstGeom>
        </p:spPr>
        <p:txBody>
          <a:bodyPr/>
          <a:lstStyle>
            <a:lvl1pPr marL="0" indent="0">
              <a:spcBef>
                <a:spcPts val="1200"/>
              </a:spcBef>
              <a:spcAft>
                <a:spcPts val="600"/>
              </a:spcAft>
              <a:buFont typeface="Arial" panose="020B0604020202020204" pitchFamily="34" charset="0"/>
              <a:buNone/>
              <a:defRPr sz="2800">
                <a:solidFill>
                  <a:schemeClr val="bg1"/>
                </a:solidFill>
                <a:latin typeface="+mj-lt"/>
                <a:cs typeface="Arial" panose="020B0604020202020204" pitchFamily="34" charset="0"/>
              </a:defRPr>
            </a:lvl1pPr>
            <a:lvl2pPr marL="457200" indent="-342900">
              <a:spcBef>
                <a:spcPts val="1200"/>
              </a:spcBef>
              <a:spcAft>
                <a:spcPts val="600"/>
              </a:spcAft>
              <a:buClrTx/>
              <a:buFont typeface="Arial" panose="020B0604020202020204" pitchFamily="34" charset="0"/>
              <a:buChar char="•"/>
              <a:defRPr sz="2400">
                <a:solidFill>
                  <a:schemeClr val="bg1"/>
                </a:solidFill>
                <a:latin typeface="+mj-lt"/>
                <a:cs typeface="Arial" panose="020B0604020202020204" pitchFamily="34" charset="0"/>
              </a:defRPr>
            </a:lvl2pPr>
            <a:lvl3pPr marL="822960" indent="-274320">
              <a:spcBef>
                <a:spcPts val="1200"/>
              </a:spcBef>
              <a:spcAft>
                <a:spcPts val="600"/>
              </a:spcAft>
              <a:buClrTx/>
              <a:buFont typeface="Arial" panose="020B0604020202020204" pitchFamily="34" charset="0"/>
              <a:buChar char="•"/>
              <a:defRPr sz="2200">
                <a:solidFill>
                  <a:schemeClr val="bg1"/>
                </a:solidFill>
                <a:latin typeface="+mj-lt"/>
                <a:cs typeface="Arial" panose="020B0604020202020204" pitchFamily="34" charset="0"/>
              </a:defRPr>
            </a:lvl3pPr>
            <a:lvl4pPr marL="1188720" indent="-274320">
              <a:spcBef>
                <a:spcPts val="1200"/>
              </a:spcBef>
              <a:spcAft>
                <a:spcPts val="600"/>
              </a:spcAft>
              <a:buClrTx/>
              <a:buFont typeface="Arial" panose="020B0604020202020204" pitchFamily="34" charset="0"/>
              <a:buChar char="•"/>
              <a:defRPr sz="2000">
                <a:solidFill>
                  <a:schemeClr val="bg1"/>
                </a:solidFill>
                <a:latin typeface="+mj-lt"/>
                <a:cs typeface="Arial" panose="020B0604020202020204" pitchFamily="34" charset="0"/>
              </a:defRPr>
            </a:lvl4pPr>
            <a:lvl5pPr marL="1554480" indent="-228600">
              <a:spcBef>
                <a:spcPts val="1200"/>
              </a:spcBef>
              <a:spcAft>
                <a:spcPts val="600"/>
              </a:spcAft>
              <a:buClrTx/>
              <a:buFont typeface="Arial" panose="020B0604020202020204" pitchFamily="34" charset="0"/>
              <a:buChar char="•"/>
              <a:defRPr sz="1600">
                <a:solidFill>
                  <a:schemeClr val="bg1"/>
                </a:solidFill>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Jump Link"/>
          <p:cNvSpPr>
            <a:spLocks noGrp="1"/>
          </p:cNvSpPr>
          <p:nvPr>
            <p:ph type="body" sz="quarter" idx="14" hasCustomPrompt="1"/>
          </p:nvPr>
        </p:nvSpPr>
        <p:spPr>
          <a:xfrm>
            <a:off x="3465576" y="6553200"/>
            <a:ext cx="2212848" cy="100584"/>
          </a:xfrm>
          <a:prstGeom prst="rect">
            <a:avLst/>
          </a:prstGeom>
        </p:spPr>
        <p:txBody>
          <a:bodyPr lIns="0" tIns="0" rIns="0" bIns="0"/>
          <a:lstStyle>
            <a:lvl1pPr marL="0" indent="0" algn="ctr">
              <a:buNone/>
              <a:defRPr sz="800">
                <a:solidFill>
                  <a:schemeClr val="bg1"/>
                </a:solidFill>
              </a:defRPr>
            </a:lvl1pPr>
            <a:lvl2pPr marL="457200" indent="0">
              <a:buNone/>
              <a:defRPr sz="800"/>
            </a:lvl2pPr>
            <a:lvl3pPr marL="914400" indent="0">
              <a:buNone/>
              <a:defRPr sz="800"/>
            </a:lvl3pPr>
            <a:lvl4pPr marL="1371600" indent="0">
              <a:buNone/>
              <a:defRPr sz="800"/>
            </a:lvl4pPr>
            <a:lvl5pPr marL="1828800" indent="0">
              <a:buNone/>
              <a:defRPr sz="800"/>
            </a:lvl5pPr>
          </a:lstStyle>
          <a:p>
            <a:pPr lvl="0"/>
            <a:r>
              <a:rPr lang="en-US" dirty="0"/>
              <a:t>Add “Access the text alternative for slide images.”</a:t>
            </a:r>
          </a:p>
        </p:txBody>
      </p:sp>
      <p:sp>
        <p:nvSpPr>
          <p:cNvPr id="13" name="Photo Credit"/>
          <p:cNvSpPr>
            <a:spLocks noGrp="1"/>
          </p:cNvSpPr>
          <p:nvPr>
            <p:ph type="body" sz="quarter" idx="15" hasCustomPrompt="1"/>
          </p:nvPr>
        </p:nvSpPr>
        <p:spPr>
          <a:xfrm>
            <a:off x="6473952" y="6705599"/>
            <a:ext cx="2670048" cy="155448"/>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defRPr>
            </a:lvl1pPr>
            <a:lvl2pPr marL="457200" indent="0">
              <a:buNone/>
              <a:defRPr sz="800"/>
            </a:lvl2pPr>
            <a:lvl3pPr marL="914400" indent="0">
              <a:buNone/>
              <a:defRPr sz="800"/>
            </a:lvl3pPr>
            <a:lvl4pPr marL="1371600" indent="0">
              <a:buNone/>
              <a:defRPr sz="800"/>
            </a:lvl4pPr>
            <a:lvl5pPr marL="1828800" indent="0">
              <a:buNone/>
              <a:defRPr sz="800"/>
            </a:lvl5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27047602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_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1188720"/>
          </a:xfrm>
          <a:prstGeom prst="rect">
            <a:avLst/>
          </a:prstGeom>
        </p:spPr>
        <p:txBody>
          <a:bodyPr anchor="ctr"/>
          <a:lstStyle>
            <a:lvl1pPr>
              <a:defRPr sz="4000" b="0">
                <a:solidFill>
                  <a:schemeClr val="bg1"/>
                </a:solidFill>
                <a:latin typeface="+mj-lt"/>
                <a:cs typeface="Arial" panose="020B0604020202020204" pitchFamily="34" charset="0"/>
              </a:defRPr>
            </a:lvl1pPr>
          </a:lstStyle>
          <a:p>
            <a:r>
              <a:rPr lang="en-US" dirty="0"/>
              <a:t>Click to edit Master title style</a:t>
            </a:r>
          </a:p>
        </p:txBody>
      </p:sp>
      <p:sp>
        <p:nvSpPr>
          <p:cNvPr id="3" name="Content Placeholder 1"/>
          <p:cNvSpPr>
            <a:spLocks noGrp="1"/>
          </p:cNvSpPr>
          <p:nvPr>
            <p:ph idx="1"/>
          </p:nvPr>
        </p:nvSpPr>
        <p:spPr>
          <a:xfrm>
            <a:off x="457200" y="1295400"/>
            <a:ext cx="8229600" cy="1524000"/>
          </a:xfrm>
          <a:prstGeom prst="rect">
            <a:avLst/>
          </a:prstGeom>
        </p:spPr>
        <p:txBody>
          <a:bodyPr/>
          <a:lstStyle>
            <a:lvl1pPr marL="0" indent="0">
              <a:spcBef>
                <a:spcPts val="1200"/>
              </a:spcBef>
              <a:spcAft>
                <a:spcPts val="600"/>
              </a:spcAft>
              <a:buFont typeface="Arial" panose="020B0604020202020204" pitchFamily="34" charset="0"/>
              <a:buNone/>
              <a:defRPr sz="2800">
                <a:solidFill>
                  <a:schemeClr val="bg1"/>
                </a:solidFill>
                <a:latin typeface="+mj-lt"/>
                <a:cs typeface="Arial" panose="020B0604020202020204" pitchFamily="34" charset="0"/>
              </a:defRPr>
            </a:lvl1pPr>
            <a:lvl2pPr marL="457200" indent="-342900">
              <a:spcBef>
                <a:spcPts val="1200"/>
              </a:spcBef>
              <a:spcAft>
                <a:spcPts val="600"/>
              </a:spcAft>
              <a:buClrTx/>
              <a:buFont typeface="Arial" panose="020B0604020202020204" pitchFamily="34" charset="0"/>
              <a:buChar char="•"/>
              <a:defRPr sz="2400">
                <a:solidFill>
                  <a:schemeClr val="bg1"/>
                </a:solidFill>
                <a:latin typeface="+mj-lt"/>
                <a:cs typeface="Arial" panose="020B0604020202020204" pitchFamily="34" charset="0"/>
              </a:defRPr>
            </a:lvl2pPr>
            <a:lvl3pPr marL="822960" indent="-274320">
              <a:spcBef>
                <a:spcPts val="1200"/>
              </a:spcBef>
              <a:spcAft>
                <a:spcPts val="600"/>
              </a:spcAft>
              <a:buClrTx/>
              <a:buFont typeface="Arial" panose="020B0604020202020204" pitchFamily="34" charset="0"/>
              <a:buChar char="•"/>
              <a:defRPr sz="2200">
                <a:solidFill>
                  <a:schemeClr val="bg1"/>
                </a:solidFill>
                <a:latin typeface="+mj-lt"/>
                <a:cs typeface="Arial" panose="020B0604020202020204" pitchFamily="34" charset="0"/>
              </a:defRPr>
            </a:lvl3pPr>
            <a:lvl4pPr marL="1188720" indent="-274320">
              <a:spcBef>
                <a:spcPts val="1200"/>
              </a:spcBef>
              <a:spcAft>
                <a:spcPts val="600"/>
              </a:spcAft>
              <a:buClrTx/>
              <a:buFont typeface="Arial" panose="020B0604020202020204" pitchFamily="34" charset="0"/>
              <a:buChar char="•"/>
              <a:defRPr sz="2000">
                <a:solidFill>
                  <a:schemeClr val="bg1"/>
                </a:solidFill>
                <a:latin typeface="+mj-lt"/>
                <a:cs typeface="Arial" panose="020B0604020202020204" pitchFamily="34" charset="0"/>
              </a:defRPr>
            </a:lvl4pPr>
            <a:lvl5pPr marL="1554480" indent="-228600">
              <a:spcBef>
                <a:spcPts val="1200"/>
              </a:spcBef>
              <a:spcAft>
                <a:spcPts val="600"/>
              </a:spcAft>
              <a:buClrTx/>
              <a:buFont typeface="Arial" panose="020B0604020202020204" pitchFamily="34" charset="0"/>
              <a:buChar char="•"/>
              <a:defRPr sz="1600">
                <a:solidFill>
                  <a:schemeClr val="bg1"/>
                </a:solidFill>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1"/>
          <p:cNvSpPr>
            <a:spLocks noGrp="1"/>
          </p:cNvSpPr>
          <p:nvPr>
            <p:ph idx="13"/>
          </p:nvPr>
        </p:nvSpPr>
        <p:spPr>
          <a:xfrm>
            <a:off x="457200" y="3048000"/>
            <a:ext cx="8229600" cy="1600200"/>
          </a:xfrm>
          <a:prstGeom prst="rect">
            <a:avLst/>
          </a:prstGeom>
        </p:spPr>
        <p:txBody>
          <a:bodyPr/>
          <a:lstStyle>
            <a:lvl1pPr marL="0" indent="0">
              <a:spcBef>
                <a:spcPts val="1200"/>
              </a:spcBef>
              <a:spcAft>
                <a:spcPts val="600"/>
              </a:spcAft>
              <a:buFont typeface="Arial" panose="020B0604020202020204" pitchFamily="34" charset="0"/>
              <a:buNone/>
              <a:defRPr sz="2800">
                <a:solidFill>
                  <a:schemeClr val="bg1"/>
                </a:solidFill>
                <a:latin typeface="+mj-lt"/>
                <a:cs typeface="Arial" panose="020B0604020202020204" pitchFamily="34" charset="0"/>
              </a:defRPr>
            </a:lvl1pPr>
            <a:lvl2pPr marL="457200" indent="-342900">
              <a:spcBef>
                <a:spcPts val="1200"/>
              </a:spcBef>
              <a:spcAft>
                <a:spcPts val="600"/>
              </a:spcAft>
              <a:buClrTx/>
              <a:buFont typeface="Arial" panose="020B0604020202020204" pitchFamily="34" charset="0"/>
              <a:buChar char="•"/>
              <a:defRPr sz="2400">
                <a:solidFill>
                  <a:schemeClr val="bg1"/>
                </a:solidFill>
                <a:latin typeface="+mj-lt"/>
                <a:cs typeface="Arial" panose="020B0604020202020204" pitchFamily="34" charset="0"/>
              </a:defRPr>
            </a:lvl2pPr>
            <a:lvl3pPr marL="822960" indent="-274320">
              <a:spcBef>
                <a:spcPts val="1200"/>
              </a:spcBef>
              <a:spcAft>
                <a:spcPts val="600"/>
              </a:spcAft>
              <a:buClrTx/>
              <a:buFont typeface="Arial" panose="020B0604020202020204" pitchFamily="34" charset="0"/>
              <a:buChar char="•"/>
              <a:defRPr sz="2200">
                <a:solidFill>
                  <a:schemeClr val="bg1"/>
                </a:solidFill>
                <a:latin typeface="+mj-lt"/>
                <a:cs typeface="Arial" panose="020B0604020202020204" pitchFamily="34" charset="0"/>
              </a:defRPr>
            </a:lvl3pPr>
            <a:lvl4pPr marL="1188720" indent="-274320">
              <a:spcBef>
                <a:spcPts val="1200"/>
              </a:spcBef>
              <a:spcAft>
                <a:spcPts val="600"/>
              </a:spcAft>
              <a:buClrTx/>
              <a:buFont typeface="Arial" panose="020B0604020202020204" pitchFamily="34" charset="0"/>
              <a:buChar char="•"/>
              <a:defRPr sz="2000">
                <a:solidFill>
                  <a:schemeClr val="bg1"/>
                </a:solidFill>
                <a:latin typeface="+mj-lt"/>
                <a:cs typeface="Arial" panose="020B0604020202020204" pitchFamily="34" charset="0"/>
              </a:defRPr>
            </a:lvl4pPr>
            <a:lvl5pPr marL="1554480" indent="-228600">
              <a:spcBef>
                <a:spcPts val="1200"/>
              </a:spcBef>
              <a:spcAft>
                <a:spcPts val="600"/>
              </a:spcAft>
              <a:buClrTx/>
              <a:buFont typeface="Arial" panose="020B0604020202020204" pitchFamily="34" charset="0"/>
              <a:buChar char="•"/>
              <a:defRPr sz="1600">
                <a:solidFill>
                  <a:schemeClr val="bg1"/>
                </a:solidFill>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1"/>
          <p:cNvSpPr>
            <a:spLocks noGrp="1"/>
          </p:cNvSpPr>
          <p:nvPr>
            <p:ph idx="14"/>
          </p:nvPr>
        </p:nvSpPr>
        <p:spPr>
          <a:xfrm>
            <a:off x="457200" y="4800600"/>
            <a:ext cx="8229600" cy="1600200"/>
          </a:xfrm>
          <a:prstGeom prst="rect">
            <a:avLst/>
          </a:prstGeom>
        </p:spPr>
        <p:txBody>
          <a:bodyPr/>
          <a:lstStyle>
            <a:lvl1pPr marL="0" indent="0">
              <a:spcBef>
                <a:spcPts val="1200"/>
              </a:spcBef>
              <a:spcAft>
                <a:spcPts val="600"/>
              </a:spcAft>
              <a:buFont typeface="Arial" panose="020B0604020202020204" pitchFamily="34" charset="0"/>
              <a:buNone/>
              <a:defRPr sz="2800">
                <a:solidFill>
                  <a:schemeClr val="bg1"/>
                </a:solidFill>
                <a:latin typeface="+mj-lt"/>
                <a:cs typeface="Arial" panose="020B0604020202020204" pitchFamily="34" charset="0"/>
              </a:defRPr>
            </a:lvl1pPr>
            <a:lvl2pPr marL="457200" indent="-342900">
              <a:spcBef>
                <a:spcPts val="1200"/>
              </a:spcBef>
              <a:spcAft>
                <a:spcPts val="600"/>
              </a:spcAft>
              <a:buClrTx/>
              <a:buFont typeface="Arial" panose="020B0604020202020204" pitchFamily="34" charset="0"/>
              <a:buChar char="•"/>
              <a:defRPr sz="2400">
                <a:solidFill>
                  <a:schemeClr val="bg1"/>
                </a:solidFill>
                <a:latin typeface="+mj-lt"/>
                <a:cs typeface="Arial" panose="020B0604020202020204" pitchFamily="34" charset="0"/>
              </a:defRPr>
            </a:lvl2pPr>
            <a:lvl3pPr marL="822960" indent="-274320">
              <a:spcBef>
                <a:spcPts val="1200"/>
              </a:spcBef>
              <a:spcAft>
                <a:spcPts val="600"/>
              </a:spcAft>
              <a:buClrTx/>
              <a:buFont typeface="Arial" panose="020B0604020202020204" pitchFamily="34" charset="0"/>
              <a:buChar char="•"/>
              <a:defRPr sz="2200">
                <a:solidFill>
                  <a:schemeClr val="bg1"/>
                </a:solidFill>
                <a:latin typeface="+mj-lt"/>
                <a:cs typeface="Arial" panose="020B0604020202020204" pitchFamily="34" charset="0"/>
              </a:defRPr>
            </a:lvl3pPr>
            <a:lvl4pPr marL="1188720" indent="-274320">
              <a:spcBef>
                <a:spcPts val="1200"/>
              </a:spcBef>
              <a:spcAft>
                <a:spcPts val="600"/>
              </a:spcAft>
              <a:buClrTx/>
              <a:buFont typeface="Arial" panose="020B0604020202020204" pitchFamily="34" charset="0"/>
              <a:buChar char="•"/>
              <a:defRPr sz="2000">
                <a:solidFill>
                  <a:schemeClr val="bg1"/>
                </a:solidFill>
                <a:latin typeface="+mj-lt"/>
                <a:cs typeface="Arial" panose="020B0604020202020204" pitchFamily="34" charset="0"/>
              </a:defRPr>
            </a:lvl4pPr>
            <a:lvl5pPr marL="1554480" indent="-228600">
              <a:spcBef>
                <a:spcPts val="1200"/>
              </a:spcBef>
              <a:spcAft>
                <a:spcPts val="600"/>
              </a:spcAft>
              <a:buClrTx/>
              <a:buFont typeface="Arial" panose="020B0604020202020204" pitchFamily="34" charset="0"/>
              <a:buChar char="•"/>
              <a:defRPr sz="1600">
                <a:solidFill>
                  <a:schemeClr val="bg1"/>
                </a:solidFill>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Jump Link"/>
          <p:cNvSpPr>
            <a:spLocks noGrp="1"/>
          </p:cNvSpPr>
          <p:nvPr>
            <p:ph type="body" sz="quarter" idx="15" hasCustomPrompt="1"/>
          </p:nvPr>
        </p:nvSpPr>
        <p:spPr>
          <a:xfrm>
            <a:off x="3465576" y="6553200"/>
            <a:ext cx="2212848" cy="100584"/>
          </a:xfrm>
          <a:prstGeom prst="rect">
            <a:avLst/>
          </a:prstGeom>
        </p:spPr>
        <p:txBody>
          <a:bodyPr lIns="0" tIns="0" rIns="0" bIns="0"/>
          <a:lstStyle>
            <a:lvl1pPr marL="0" indent="0" algn="ctr">
              <a:buNone/>
              <a:defRPr sz="800">
                <a:solidFill>
                  <a:schemeClr val="bg1"/>
                </a:solidFill>
              </a:defRPr>
            </a:lvl1pPr>
            <a:lvl2pPr>
              <a:defRPr sz="800"/>
            </a:lvl2pPr>
            <a:lvl3pPr>
              <a:defRPr sz="800"/>
            </a:lvl3pPr>
            <a:lvl4pPr>
              <a:defRPr sz="800"/>
            </a:lvl4pPr>
            <a:lvl5pPr>
              <a:defRPr sz="800"/>
            </a:lvl5pPr>
          </a:lstStyle>
          <a:p>
            <a:pPr lvl="0"/>
            <a:r>
              <a:rPr lang="en-US" dirty="0"/>
              <a:t>Add “Access the text alternative for slide images.”</a:t>
            </a:r>
          </a:p>
        </p:txBody>
      </p:sp>
      <p:sp>
        <p:nvSpPr>
          <p:cNvPr id="14" name="Photo Credit"/>
          <p:cNvSpPr>
            <a:spLocks noGrp="1"/>
          </p:cNvSpPr>
          <p:nvPr>
            <p:ph type="body" sz="quarter" idx="16" hasCustomPrompt="1"/>
          </p:nvPr>
        </p:nvSpPr>
        <p:spPr>
          <a:xfrm>
            <a:off x="6473952" y="6705600"/>
            <a:ext cx="2670048" cy="155448"/>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defRPr>
            </a:lvl1pPr>
            <a:lvl2pPr>
              <a:defRPr sz="800"/>
            </a:lvl2pPr>
            <a:lvl3pPr>
              <a:defRPr sz="800"/>
            </a:lvl3pPr>
            <a:lvl4pPr>
              <a:defRPr sz="800"/>
            </a:lvl4pPr>
            <a:lvl5pPr>
              <a:defRPr sz="800"/>
            </a:lvl5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10280624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3_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1188720"/>
          </a:xfrm>
          <a:prstGeom prst="rect">
            <a:avLst/>
          </a:prstGeom>
        </p:spPr>
        <p:txBody>
          <a:bodyPr anchor="ctr"/>
          <a:lstStyle>
            <a:lvl1pPr>
              <a:defRPr sz="4000" b="0">
                <a:solidFill>
                  <a:schemeClr val="bg1"/>
                </a:solidFill>
                <a:latin typeface="+mj-lt"/>
                <a:cs typeface="Arial" panose="020B0604020202020204" pitchFamily="34" charset="0"/>
              </a:defRPr>
            </a:lvl1pPr>
          </a:lstStyle>
          <a:p>
            <a:r>
              <a:rPr lang="en-US" dirty="0"/>
              <a:t>Click to edit Master title style</a:t>
            </a:r>
          </a:p>
        </p:txBody>
      </p:sp>
      <p:sp>
        <p:nvSpPr>
          <p:cNvPr id="3" name="Content Placeholder 1"/>
          <p:cNvSpPr>
            <a:spLocks noGrp="1"/>
          </p:cNvSpPr>
          <p:nvPr>
            <p:ph idx="1"/>
          </p:nvPr>
        </p:nvSpPr>
        <p:spPr>
          <a:xfrm>
            <a:off x="457200" y="1295400"/>
            <a:ext cx="8229600" cy="1066800"/>
          </a:xfrm>
          <a:prstGeom prst="rect">
            <a:avLst/>
          </a:prstGeom>
        </p:spPr>
        <p:txBody>
          <a:bodyPr/>
          <a:lstStyle>
            <a:lvl1pPr marL="0" indent="0">
              <a:spcBef>
                <a:spcPts val="1200"/>
              </a:spcBef>
              <a:spcAft>
                <a:spcPts val="600"/>
              </a:spcAft>
              <a:buFont typeface="Arial" panose="020B0604020202020204" pitchFamily="34" charset="0"/>
              <a:buNone/>
              <a:defRPr sz="2800">
                <a:solidFill>
                  <a:schemeClr val="bg1"/>
                </a:solidFill>
                <a:latin typeface="+mj-lt"/>
                <a:cs typeface="Arial" panose="020B0604020202020204" pitchFamily="34" charset="0"/>
              </a:defRPr>
            </a:lvl1pPr>
            <a:lvl2pPr marL="457200" indent="-342900">
              <a:spcBef>
                <a:spcPts val="1200"/>
              </a:spcBef>
              <a:spcAft>
                <a:spcPts val="600"/>
              </a:spcAft>
              <a:buClrTx/>
              <a:buFont typeface="Arial" panose="020B0604020202020204" pitchFamily="34" charset="0"/>
              <a:buChar char="•"/>
              <a:defRPr sz="2400">
                <a:solidFill>
                  <a:schemeClr val="bg1"/>
                </a:solidFill>
                <a:latin typeface="+mj-lt"/>
                <a:cs typeface="Arial" panose="020B0604020202020204" pitchFamily="34" charset="0"/>
              </a:defRPr>
            </a:lvl2pPr>
            <a:lvl3pPr marL="822960" indent="-274320">
              <a:spcBef>
                <a:spcPts val="1200"/>
              </a:spcBef>
              <a:spcAft>
                <a:spcPts val="600"/>
              </a:spcAft>
              <a:buClrTx/>
              <a:buFont typeface="Arial" panose="020B0604020202020204" pitchFamily="34" charset="0"/>
              <a:buChar char="•"/>
              <a:defRPr sz="2200">
                <a:solidFill>
                  <a:schemeClr val="bg1"/>
                </a:solidFill>
                <a:latin typeface="+mj-lt"/>
                <a:cs typeface="Arial" panose="020B0604020202020204" pitchFamily="34" charset="0"/>
              </a:defRPr>
            </a:lvl3pPr>
            <a:lvl4pPr marL="1188720" indent="-274320">
              <a:spcBef>
                <a:spcPts val="1200"/>
              </a:spcBef>
              <a:spcAft>
                <a:spcPts val="600"/>
              </a:spcAft>
              <a:buClrTx/>
              <a:buFont typeface="Arial" panose="020B0604020202020204" pitchFamily="34" charset="0"/>
              <a:buChar char="•"/>
              <a:defRPr sz="2000">
                <a:solidFill>
                  <a:schemeClr val="bg1"/>
                </a:solidFill>
                <a:latin typeface="+mj-lt"/>
                <a:cs typeface="Arial" panose="020B0604020202020204" pitchFamily="34" charset="0"/>
              </a:defRPr>
            </a:lvl4pPr>
            <a:lvl5pPr marL="1554480" indent="-228600">
              <a:spcBef>
                <a:spcPts val="1200"/>
              </a:spcBef>
              <a:spcAft>
                <a:spcPts val="600"/>
              </a:spcAft>
              <a:buClrTx/>
              <a:buFont typeface="Arial" panose="020B0604020202020204" pitchFamily="34" charset="0"/>
              <a:buChar char="•"/>
              <a:defRPr sz="1600">
                <a:solidFill>
                  <a:schemeClr val="bg1"/>
                </a:solidFill>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1"/>
          <p:cNvSpPr>
            <a:spLocks noGrp="1"/>
          </p:cNvSpPr>
          <p:nvPr>
            <p:ph idx="13"/>
          </p:nvPr>
        </p:nvSpPr>
        <p:spPr>
          <a:xfrm>
            <a:off x="457200" y="2514600"/>
            <a:ext cx="8229600" cy="1066800"/>
          </a:xfrm>
          <a:prstGeom prst="rect">
            <a:avLst/>
          </a:prstGeom>
        </p:spPr>
        <p:txBody>
          <a:bodyPr/>
          <a:lstStyle>
            <a:lvl1pPr marL="0" indent="0">
              <a:spcBef>
                <a:spcPts val="1200"/>
              </a:spcBef>
              <a:spcAft>
                <a:spcPts val="600"/>
              </a:spcAft>
              <a:buFont typeface="Arial" panose="020B0604020202020204" pitchFamily="34" charset="0"/>
              <a:buNone/>
              <a:defRPr sz="2800">
                <a:solidFill>
                  <a:schemeClr val="bg1"/>
                </a:solidFill>
                <a:latin typeface="+mj-lt"/>
                <a:cs typeface="Arial" panose="020B0604020202020204" pitchFamily="34" charset="0"/>
              </a:defRPr>
            </a:lvl1pPr>
            <a:lvl2pPr marL="457200" indent="-342900">
              <a:spcBef>
                <a:spcPts val="1200"/>
              </a:spcBef>
              <a:spcAft>
                <a:spcPts val="600"/>
              </a:spcAft>
              <a:buClrTx/>
              <a:buFont typeface="Arial" panose="020B0604020202020204" pitchFamily="34" charset="0"/>
              <a:buChar char="•"/>
              <a:defRPr sz="2400">
                <a:solidFill>
                  <a:schemeClr val="bg1"/>
                </a:solidFill>
                <a:latin typeface="+mj-lt"/>
                <a:cs typeface="Arial" panose="020B0604020202020204" pitchFamily="34" charset="0"/>
              </a:defRPr>
            </a:lvl2pPr>
            <a:lvl3pPr marL="822960" indent="-274320">
              <a:spcBef>
                <a:spcPts val="1200"/>
              </a:spcBef>
              <a:spcAft>
                <a:spcPts val="600"/>
              </a:spcAft>
              <a:buClrTx/>
              <a:buFont typeface="Arial" panose="020B0604020202020204" pitchFamily="34" charset="0"/>
              <a:buChar char="•"/>
              <a:defRPr sz="2200">
                <a:solidFill>
                  <a:schemeClr val="bg1"/>
                </a:solidFill>
                <a:latin typeface="+mj-lt"/>
                <a:cs typeface="Arial" panose="020B0604020202020204" pitchFamily="34" charset="0"/>
              </a:defRPr>
            </a:lvl3pPr>
            <a:lvl4pPr marL="1188720" indent="-274320">
              <a:spcBef>
                <a:spcPts val="1200"/>
              </a:spcBef>
              <a:spcAft>
                <a:spcPts val="600"/>
              </a:spcAft>
              <a:buClrTx/>
              <a:buFont typeface="Arial" panose="020B0604020202020204" pitchFamily="34" charset="0"/>
              <a:buChar char="•"/>
              <a:defRPr sz="2000">
                <a:solidFill>
                  <a:schemeClr val="bg1"/>
                </a:solidFill>
                <a:latin typeface="+mj-lt"/>
                <a:cs typeface="Arial" panose="020B0604020202020204" pitchFamily="34" charset="0"/>
              </a:defRPr>
            </a:lvl4pPr>
            <a:lvl5pPr marL="1554480" indent="-228600">
              <a:spcBef>
                <a:spcPts val="1200"/>
              </a:spcBef>
              <a:spcAft>
                <a:spcPts val="600"/>
              </a:spcAft>
              <a:buClrTx/>
              <a:buFont typeface="Arial" panose="020B0604020202020204" pitchFamily="34" charset="0"/>
              <a:buChar char="•"/>
              <a:defRPr sz="1600">
                <a:solidFill>
                  <a:schemeClr val="bg1"/>
                </a:solidFill>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1"/>
          <p:cNvSpPr>
            <a:spLocks noGrp="1"/>
          </p:cNvSpPr>
          <p:nvPr>
            <p:ph idx="14"/>
          </p:nvPr>
        </p:nvSpPr>
        <p:spPr>
          <a:xfrm>
            <a:off x="457200" y="3810000"/>
            <a:ext cx="8229600" cy="1066800"/>
          </a:xfrm>
          <a:prstGeom prst="rect">
            <a:avLst/>
          </a:prstGeom>
        </p:spPr>
        <p:txBody>
          <a:bodyPr/>
          <a:lstStyle>
            <a:lvl1pPr marL="0" indent="0">
              <a:spcBef>
                <a:spcPts val="1200"/>
              </a:spcBef>
              <a:spcAft>
                <a:spcPts val="600"/>
              </a:spcAft>
              <a:buFont typeface="Arial" panose="020B0604020202020204" pitchFamily="34" charset="0"/>
              <a:buNone/>
              <a:defRPr sz="2800">
                <a:solidFill>
                  <a:schemeClr val="bg1"/>
                </a:solidFill>
                <a:latin typeface="+mj-lt"/>
                <a:cs typeface="Arial" panose="020B0604020202020204" pitchFamily="34" charset="0"/>
              </a:defRPr>
            </a:lvl1pPr>
            <a:lvl2pPr marL="457200" indent="-342900">
              <a:spcBef>
                <a:spcPts val="1200"/>
              </a:spcBef>
              <a:spcAft>
                <a:spcPts val="600"/>
              </a:spcAft>
              <a:buClrTx/>
              <a:buFont typeface="Arial" panose="020B0604020202020204" pitchFamily="34" charset="0"/>
              <a:buChar char="•"/>
              <a:defRPr sz="2400">
                <a:solidFill>
                  <a:schemeClr val="bg1"/>
                </a:solidFill>
                <a:latin typeface="+mj-lt"/>
                <a:cs typeface="Arial" panose="020B0604020202020204" pitchFamily="34" charset="0"/>
              </a:defRPr>
            </a:lvl2pPr>
            <a:lvl3pPr marL="822960" indent="-274320">
              <a:spcBef>
                <a:spcPts val="1200"/>
              </a:spcBef>
              <a:spcAft>
                <a:spcPts val="600"/>
              </a:spcAft>
              <a:buClrTx/>
              <a:buFont typeface="Arial" panose="020B0604020202020204" pitchFamily="34" charset="0"/>
              <a:buChar char="•"/>
              <a:defRPr sz="2200">
                <a:solidFill>
                  <a:schemeClr val="bg1"/>
                </a:solidFill>
                <a:latin typeface="+mj-lt"/>
                <a:cs typeface="Arial" panose="020B0604020202020204" pitchFamily="34" charset="0"/>
              </a:defRPr>
            </a:lvl3pPr>
            <a:lvl4pPr marL="1188720" indent="-274320">
              <a:spcBef>
                <a:spcPts val="1200"/>
              </a:spcBef>
              <a:spcAft>
                <a:spcPts val="600"/>
              </a:spcAft>
              <a:buClrTx/>
              <a:buFont typeface="Arial" panose="020B0604020202020204" pitchFamily="34" charset="0"/>
              <a:buChar char="•"/>
              <a:defRPr sz="2000">
                <a:solidFill>
                  <a:schemeClr val="bg1"/>
                </a:solidFill>
                <a:latin typeface="+mj-lt"/>
                <a:cs typeface="Arial" panose="020B0604020202020204" pitchFamily="34" charset="0"/>
              </a:defRPr>
            </a:lvl4pPr>
            <a:lvl5pPr marL="1554480" indent="-228600">
              <a:spcBef>
                <a:spcPts val="1200"/>
              </a:spcBef>
              <a:spcAft>
                <a:spcPts val="600"/>
              </a:spcAft>
              <a:buClrTx/>
              <a:buFont typeface="Arial" panose="020B0604020202020204" pitchFamily="34" charset="0"/>
              <a:buChar char="•"/>
              <a:defRPr sz="1600">
                <a:solidFill>
                  <a:schemeClr val="bg1"/>
                </a:solidFill>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1"/>
          <p:cNvSpPr>
            <a:spLocks noGrp="1"/>
          </p:cNvSpPr>
          <p:nvPr>
            <p:ph idx="15"/>
          </p:nvPr>
        </p:nvSpPr>
        <p:spPr>
          <a:xfrm>
            <a:off x="457200" y="5029200"/>
            <a:ext cx="8229600" cy="1066800"/>
          </a:xfrm>
          <a:prstGeom prst="rect">
            <a:avLst/>
          </a:prstGeom>
        </p:spPr>
        <p:txBody>
          <a:bodyPr/>
          <a:lstStyle>
            <a:lvl1pPr marL="0" indent="0">
              <a:spcBef>
                <a:spcPts val="1200"/>
              </a:spcBef>
              <a:spcAft>
                <a:spcPts val="600"/>
              </a:spcAft>
              <a:buFont typeface="Arial" panose="020B0604020202020204" pitchFamily="34" charset="0"/>
              <a:buNone/>
              <a:defRPr sz="2800">
                <a:solidFill>
                  <a:schemeClr val="bg1"/>
                </a:solidFill>
                <a:latin typeface="+mj-lt"/>
                <a:cs typeface="Arial" panose="020B0604020202020204" pitchFamily="34" charset="0"/>
              </a:defRPr>
            </a:lvl1pPr>
            <a:lvl2pPr marL="457200" indent="-342900">
              <a:spcBef>
                <a:spcPts val="1200"/>
              </a:spcBef>
              <a:spcAft>
                <a:spcPts val="600"/>
              </a:spcAft>
              <a:buClrTx/>
              <a:buFont typeface="Arial" panose="020B0604020202020204" pitchFamily="34" charset="0"/>
              <a:buChar char="•"/>
              <a:defRPr sz="2400">
                <a:solidFill>
                  <a:schemeClr val="bg1"/>
                </a:solidFill>
                <a:latin typeface="+mj-lt"/>
                <a:cs typeface="Arial" panose="020B0604020202020204" pitchFamily="34" charset="0"/>
              </a:defRPr>
            </a:lvl2pPr>
            <a:lvl3pPr marL="822960" indent="-274320">
              <a:spcBef>
                <a:spcPts val="1200"/>
              </a:spcBef>
              <a:spcAft>
                <a:spcPts val="600"/>
              </a:spcAft>
              <a:buClrTx/>
              <a:buFont typeface="Arial" panose="020B0604020202020204" pitchFamily="34" charset="0"/>
              <a:buChar char="•"/>
              <a:defRPr sz="2200">
                <a:solidFill>
                  <a:schemeClr val="bg1"/>
                </a:solidFill>
                <a:latin typeface="+mj-lt"/>
                <a:cs typeface="Arial" panose="020B0604020202020204" pitchFamily="34" charset="0"/>
              </a:defRPr>
            </a:lvl3pPr>
            <a:lvl4pPr marL="1188720" indent="-274320">
              <a:spcBef>
                <a:spcPts val="1200"/>
              </a:spcBef>
              <a:spcAft>
                <a:spcPts val="600"/>
              </a:spcAft>
              <a:buClrTx/>
              <a:buFont typeface="Arial" panose="020B0604020202020204" pitchFamily="34" charset="0"/>
              <a:buChar char="•"/>
              <a:defRPr sz="2000">
                <a:solidFill>
                  <a:schemeClr val="bg1"/>
                </a:solidFill>
                <a:latin typeface="+mj-lt"/>
                <a:cs typeface="Arial" panose="020B0604020202020204" pitchFamily="34" charset="0"/>
              </a:defRPr>
            </a:lvl4pPr>
            <a:lvl5pPr marL="1554480" indent="-228600">
              <a:spcBef>
                <a:spcPts val="1200"/>
              </a:spcBef>
              <a:spcAft>
                <a:spcPts val="600"/>
              </a:spcAft>
              <a:buClrTx/>
              <a:buFont typeface="Arial" panose="020B0604020202020204" pitchFamily="34" charset="0"/>
              <a:buChar char="•"/>
              <a:defRPr sz="1600">
                <a:solidFill>
                  <a:schemeClr val="bg1"/>
                </a:solidFill>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Jump Link"/>
          <p:cNvSpPr>
            <a:spLocks noGrp="1"/>
          </p:cNvSpPr>
          <p:nvPr>
            <p:ph type="body" sz="quarter" idx="16" hasCustomPrompt="1"/>
          </p:nvPr>
        </p:nvSpPr>
        <p:spPr>
          <a:xfrm>
            <a:off x="3465576" y="6553200"/>
            <a:ext cx="2212848" cy="100584"/>
          </a:xfrm>
          <a:prstGeom prst="rect">
            <a:avLst/>
          </a:prstGeom>
        </p:spPr>
        <p:txBody>
          <a:bodyPr lIns="0" tIns="0" rIns="0" bIns="0"/>
          <a:lstStyle>
            <a:lvl1pPr marL="0" indent="0" algn="ctr">
              <a:buNone/>
              <a:defRPr sz="800">
                <a:solidFill>
                  <a:schemeClr val="bg1"/>
                </a:solidFill>
              </a:defRPr>
            </a:lvl1pPr>
            <a:lvl2pPr marL="457200" indent="0">
              <a:buNone/>
              <a:defRPr sz="800"/>
            </a:lvl2pPr>
            <a:lvl3pPr marL="914400" indent="0">
              <a:buNone/>
              <a:defRPr sz="800"/>
            </a:lvl3pPr>
            <a:lvl4pPr marL="1371600" indent="0">
              <a:buNone/>
              <a:defRPr sz="800"/>
            </a:lvl4pPr>
            <a:lvl5pPr marL="1828800" indent="0">
              <a:buNone/>
              <a:defRPr sz="800"/>
            </a:lvl5pPr>
          </a:lstStyle>
          <a:p>
            <a:pPr lvl="0"/>
            <a:r>
              <a:rPr lang="en-US" dirty="0"/>
              <a:t>Add “Access the text alternative for slide images.”</a:t>
            </a:r>
          </a:p>
        </p:txBody>
      </p:sp>
      <p:sp>
        <p:nvSpPr>
          <p:cNvPr id="14" name="Photo Credit"/>
          <p:cNvSpPr>
            <a:spLocks noGrp="1"/>
          </p:cNvSpPr>
          <p:nvPr>
            <p:ph type="body" sz="quarter" idx="17" hasCustomPrompt="1"/>
          </p:nvPr>
        </p:nvSpPr>
        <p:spPr>
          <a:xfrm>
            <a:off x="6473952" y="6705600"/>
            <a:ext cx="2670048" cy="155448"/>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defRPr>
            </a:lvl1pPr>
            <a:lvl2pPr marL="457200" indent="0">
              <a:buNone/>
              <a:defRPr sz="800"/>
            </a:lvl2pPr>
            <a:lvl3pPr marL="914400" indent="0">
              <a:buNone/>
              <a:defRPr sz="800"/>
            </a:lvl3pPr>
            <a:lvl4pPr marL="1371600" indent="0">
              <a:buNone/>
              <a:defRPr sz="800"/>
            </a:lvl4pPr>
            <a:lvl5pPr marL="1828800" indent="0">
              <a:buNone/>
              <a:defRPr sz="800"/>
            </a:lvl5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258845154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RedBar-Two Content">
    <p:spTree>
      <p:nvGrpSpPr>
        <p:cNvPr id="1" name=""/>
        <p:cNvGrpSpPr/>
        <p:nvPr/>
      </p:nvGrpSpPr>
      <p:grpSpPr>
        <a:xfrm>
          <a:off x="0" y="0"/>
          <a:ext cx="0" cy="0"/>
          <a:chOff x="0" y="0"/>
          <a:chExt cx="0" cy="0"/>
        </a:xfrm>
      </p:grpSpPr>
      <p:sp>
        <p:nvSpPr>
          <p:cNvPr id="7" name="Slide Title"/>
          <p:cNvSpPr>
            <a:spLocks noGrp="1"/>
          </p:cNvSpPr>
          <p:nvPr>
            <p:ph type="title"/>
          </p:nvPr>
        </p:nvSpPr>
        <p:spPr>
          <a:xfrm>
            <a:off x="-1" y="228600"/>
            <a:ext cx="9144001"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Content Placeholder 1"/>
          <p:cNvSpPr>
            <a:spLocks noGrp="1"/>
          </p:cNvSpPr>
          <p:nvPr>
            <p:ph sz="half" idx="1"/>
          </p:nvPr>
        </p:nvSpPr>
        <p:spPr>
          <a:xfrm>
            <a:off x="457200" y="914400"/>
            <a:ext cx="4038600" cy="561594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2"/>
          <p:cNvSpPr>
            <a:spLocks noGrp="1"/>
          </p:cNvSpPr>
          <p:nvPr>
            <p:ph sz="half" idx="2"/>
          </p:nvPr>
        </p:nvSpPr>
        <p:spPr>
          <a:xfrm>
            <a:off x="4648200" y="914400"/>
            <a:ext cx="4038600" cy="561594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Jump Link"/>
          <p:cNvSpPr>
            <a:spLocks noGrp="1"/>
          </p:cNvSpPr>
          <p:nvPr>
            <p:ph type="body" sz="quarter" idx="12" hasCustomPrompt="1"/>
          </p:nvPr>
        </p:nvSpPr>
        <p:spPr>
          <a:xfrm>
            <a:off x="3357063" y="6529450"/>
            <a:ext cx="2429874"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0"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3194019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RedTagline-Gray BG, Title-Only Left">
    <p:spTree>
      <p:nvGrpSpPr>
        <p:cNvPr id="1" name=""/>
        <p:cNvGrpSpPr/>
        <p:nvPr/>
      </p:nvGrpSpPr>
      <p:grpSpPr>
        <a:xfrm>
          <a:off x="0" y="0"/>
          <a:ext cx="0" cy="0"/>
          <a:chOff x="0" y="0"/>
          <a:chExt cx="0" cy="0"/>
        </a:xfrm>
      </p:grpSpPr>
      <p:sp>
        <p:nvSpPr>
          <p:cNvPr id="8" name="Title Background"/>
          <p:cNvSpPr/>
          <p:nvPr userDrawn="1"/>
        </p:nvSpPr>
        <p:spPr>
          <a:xfrm>
            <a:off x="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49530" y="3581400"/>
            <a:ext cx="561594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a:t>Click to edit Master title style</a:t>
            </a:r>
            <a:endParaRPr lang="en-US" dirty="0"/>
          </a:p>
        </p:txBody>
      </p:sp>
      <p:sp>
        <p:nvSpPr>
          <p:cNvPr id="6"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3368280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RedBar-Two-Up 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1"/>
          <p:cNvSpPr>
            <a:spLocks noGrp="1"/>
          </p:cNvSpPr>
          <p:nvPr>
            <p:ph sz="half" idx="2"/>
          </p:nvPr>
        </p:nvSpPr>
        <p:spPr>
          <a:xfrm>
            <a:off x="457201" y="1600200"/>
            <a:ext cx="4040188" cy="4912202"/>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2"/>
          <p:cNvSpPr>
            <a:spLocks noGrp="1"/>
          </p:cNvSpPr>
          <p:nvPr>
            <p:ph sz="quarter" idx="4"/>
          </p:nvPr>
        </p:nvSpPr>
        <p:spPr>
          <a:xfrm>
            <a:off x="4645026" y="1600200"/>
            <a:ext cx="4041775" cy="4912202"/>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Jump Link"/>
          <p:cNvSpPr>
            <a:spLocks noGrp="1"/>
          </p:cNvSpPr>
          <p:nvPr>
            <p:ph type="body" sz="quarter" idx="12" hasCustomPrompt="1"/>
          </p:nvPr>
        </p:nvSpPr>
        <p:spPr>
          <a:xfrm>
            <a:off x="3273243" y="6529450"/>
            <a:ext cx="2429874"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2"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175055679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RedBar-4-up_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1"/>
          <p:cNvSpPr>
            <a:spLocks noGrp="1"/>
          </p:cNvSpPr>
          <p:nvPr>
            <p:ph sz="half" idx="2"/>
          </p:nvPr>
        </p:nvSpPr>
        <p:spPr>
          <a:xfrm>
            <a:off x="457201" y="1600200"/>
            <a:ext cx="4040188"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2"/>
          <p:cNvSpPr>
            <a:spLocks noGrp="1"/>
          </p:cNvSpPr>
          <p:nvPr>
            <p:ph sz="quarter" idx="4"/>
          </p:nvPr>
        </p:nvSpPr>
        <p:spPr>
          <a:xfrm>
            <a:off x="4645026" y="1600200"/>
            <a:ext cx="4041775"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Header 3"/>
          <p:cNvSpPr>
            <a:spLocks noGrp="1"/>
          </p:cNvSpPr>
          <p:nvPr>
            <p:ph type="body" sz="quarter" idx="12"/>
          </p:nvPr>
        </p:nvSpPr>
        <p:spPr>
          <a:xfrm>
            <a:off x="457200" y="3581400"/>
            <a:ext cx="4038600" cy="609600"/>
          </a:xfrm>
          <a:prstGeom prst="rect">
            <a:avLst/>
          </a:prstGeom>
        </p:spPr>
        <p:txBody>
          <a:bodyPr anchor="b"/>
          <a:lstStyle>
            <a:lvl1pPr>
              <a:defRPr lang="en-US" sz="20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14" name="Content Placeholder 3"/>
          <p:cNvSpPr>
            <a:spLocks noGrp="1"/>
          </p:cNvSpPr>
          <p:nvPr>
            <p:ph sz="half" idx="14"/>
          </p:nvPr>
        </p:nvSpPr>
        <p:spPr>
          <a:xfrm>
            <a:off x="457200" y="4191000"/>
            <a:ext cx="4040188"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Header 4"/>
          <p:cNvSpPr>
            <a:spLocks noGrp="1"/>
          </p:cNvSpPr>
          <p:nvPr>
            <p:ph type="body" sz="quarter" idx="13"/>
          </p:nvPr>
        </p:nvSpPr>
        <p:spPr>
          <a:xfrm>
            <a:off x="4648200" y="3581400"/>
            <a:ext cx="4038600" cy="609600"/>
          </a:xfrm>
          <a:prstGeom prst="rect">
            <a:avLst/>
          </a:prstGeom>
        </p:spPr>
        <p:txBody>
          <a:bodyPr anchor="b"/>
          <a:lstStyle>
            <a:lvl1pPr>
              <a:defRPr lang="en-US" sz="20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15" name="Content Placeholder 4"/>
          <p:cNvSpPr>
            <a:spLocks noGrp="1"/>
          </p:cNvSpPr>
          <p:nvPr>
            <p:ph sz="quarter" idx="15"/>
          </p:nvPr>
        </p:nvSpPr>
        <p:spPr>
          <a:xfrm>
            <a:off x="4645025" y="4191000"/>
            <a:ext cx="4041775"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Jump Link"/>
          <p:cNvSpPr>
            <a:spLocks noGrp="1"/>
          </p:cNvSpPr>
          <p:nvPr>
            <p:ph type="body" sz="quarter" idx="16" hasCustomPrompt="1"/>
          </p:nvPr>
        </p:nvSpPr>
        <p:spPr>
          <a:xfrm>
            <a:off x="3357063" y="5996050"/>
            <a:ext cx="2429874"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6"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402079248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RedBar-Content with Left Side-Caption">
    <p:spTree>
      <p:nvGrpSpPr>
        <p:cNvPr id="1" name=""/>
        <p:cNvGrpSpPr/>
        <p:nvPr/>
      </p:nvGrpSpPr>
      <p:grpSpPr>
        <a:xfrm>
          <a:off x="0" y="0"/>
          <a:ext cx="0" cy="0"/>
          <a:chOff x="0" y="0"/>
          <a:chExt cx="0" cy="0"/>
        </a:xfrm>
      </p:grpSpPr>
      <p:sp>
        <p:nvSpPr>
          <p:cNvPr id="2" name="Slide Title"/>
          <p:cNvSpPr>
            <a:spLocks noGrp="1"/>
          </p:cNvSpPr>
          <p:nvPr>
            <p:ph type="title"/>
          </p:nvPr>
        </p:nvSpPr>
        <p:spPr>
          <a:xfrm>
            <a:off x="457201" y="304800"/>
            <a:ext cx="3008313" cy="838200"/>
          </a:xfrm>
          <a:prstGeom prst="rect">
            <a:avLst/>
          </a:prstGeom>
        </p:spPr>
        <p:txBody>
          <a:bodyPr anchor="b"/>
          <a:lstStyle>
            <a:lvl1pPr algn="l">
              <a:defRPr sz="1800" b="1">
                <a:solidFill>
                  <a:schemeClr val="bg2"/>
                </a:solidFill>
                <a:latin typeface="+mj-lt"/>
              </a:defRPr>
            </a:lvl1pPr>
          </a:lstStyle>
          <a:p>
            <a:r>
              <a:rPr lang="en-US" dirty="0"/>
              <a:t>Click to edit Master title style</a:t>
            </a:r>
          </a:p>
        </p:txBody>
      </p:sp>
      <p:sp>
        <p:nvSpPr>
          <p:cNvPr id="4" name="Text Placeholder 1"/>
          <p:cNvSpPr>
            <a:spLocks noGrp="1"/>
          </p:cNvSpPr>
          <p:nvPr>
            <p:ph type="body" sz="half" idx="2"/>
          </p:nvPr>
        </p:nvSpPr>
        <p:spPr>
          <a:xfrm>
            <a:off x="457201" y="1143000"/>
            <a:ext cx="3008313" cy="53340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3" name="Content Placeholder 1"/>
          <p:cNvSpPr>
            <a:spLocks noGrp="1"/>
          </p:cNvSpPr>
          <p:nvPr>
            <p:ph idx="1"/>
          </p:nvPr>
        </p:nvSpPr>
        <p:spPr>
          <a:xfrm>
            <a:off x="3575050" y="304800"/>
            <a:ext cx="5111751" cy="6179819"/>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Jump Link"/>
          <p:cNvSpPr>
            <a:spLocks noGrp="1"/>
          </p:cNvSpPr>
          <p:nvPr>
            <p:ph type="body" sz="quarter" idx="12" hasCustomPrompt="1"/>
          </p:nvPr>
        </p:nvSpPr>
        <p:spPr>
          <a:xfrm>
            <a:off x="5026437" y="65294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8"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148539004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RedBar-Content with Right Side-Caption">
    <p:spTree>
      <p:nvGrpSpPr>
        <p:cNvPr id="1" name=""/>
        <p:cNvGrpSpPr/>
        <p:nvPr/>
      </p:nvGrpSpPr>
      <p:grpSpPr>
        <a:xfrm>
          <a:off x="0" y="0"/>
          <a:ext cx="0" cy="0"/>
          <a:chOff x="0" y="0"/>
          <a:chExt cx="0" cy="0"/>
        </a:xfrm>
      </p:grpSpPr>
      <p:sp>
        <p:nvSpPr>
          <p:cNvPr id="2" name="Slide Title"/>
          <p:cNvSpPr>
            <a:spLocks noGrp="1"/>
          </p:cNvSpPr>
          <p:nvPr>
            <p:ph type="title"/>
          </p:nvPr>
        </p:nvSpPr>
        <p:spPr>
          <a:xfrm>
            <a:off x="5678487" y="304800"/>
            <a:ext cx="3008313" cy="838200"/>
          </a:xfrm>
          <a:prstGeom prst="rect">
            <a:avLst/>
          </a:prstGeom>
        </p:spPr>
        <p:txBody>
          <a:bodyPr anchor="b"/>
          <a:lstStyle>
            <a:lvl1pPr algn="l">
              <a:defRPr sz="1800" b="1">
                <a:solidFill>
                  <a:schemeClr val="bg2"/>
                </a:solidFill>
                <a:latin typeface="+mj-lt"/>
              </a:defRPr>
            </a:lvl1pPr>
          </a:lstStyle>
          <a:p>
            <a:r>
              <a:rPr lang="en-US" dirty="0"/>
              <a:t>Click to edit Master title style</a:t>
            </a:r>
          </a:p>
        </p:txBody>
      </p:sp>
      <p:sp>
        <p:nvSpPr>
          <p:cNvPr id="4" name="Text Placeholder 1"/>
          <p:cNvSpPr>
            <a:spLocks noGrp="1"/>
          </p:cNvSpPr>
          <p:nvPr>
            <p:ph type="body" sz="half" idx="2"/>
          </p:nvPr>
        </p:nvSpPr>
        <p:spPr>
          <a:xfrm>
            <a:off x="5678487" y="1143000"/>
            <a:ext cx="3008313" cy="53340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3" name="Content Placeholder 1"/>
          <p:cNvSpPr>
            <a:spLocks noGrp="1"/>
          </p:cNvSpPr>
          <p:nvPr>
            <p:ph idx="1"/>
          </p:nvPr>
        </p:nvSpPr>
        <p:spPr>
          <a:xfrm>
            <a:off x="457200" y="304800"/>
            <a:ext cx="5111751" cy="6179819"/>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Jump Link"/>
          <p:cNvSpPr>
            <a:spLocks noGrp="1"/>
          </p:cNvSpPr>
          <p:nvPr>
            <p:ph type="body" sz="quarter" idx="12" hasCustomPrompt="1"/>
          </p:nvPr>
        </p:nvSpPr>
        <p:spPr>
          <a:xfrm>
            <a:off x="1908587" y="65294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9"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91643512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RedBar-Picture with Caption">
    <p:spTree>
      <p:nvGrpSpPr>
        <p:cNvPr id="1" name=""/>
        <p:cNvGrpSpPr/>
        <p:nvPr/>
      </p:nvGrpSpPr>
      <p:grpSpPr>
        <a:xfrm>
          <a:off x="0" y="0"/>
          <a:ext cx="0" cy="0"/>
          <a:chOff x="0" y="0"/>
          <a:chExt cx="0" cy="0"/>
        </a:xfrm>
      </p:grpSpPr>
      <p:sp>
        <p:nvSpPr>
          <p:cNvPr id="2" name="Slide Title"/>
          <p:cNvSpPr>
            <a:spLocks noGrp="1"/>
          </p:cNvSpPr>
          <p:nvPr>
            <p:ph type="title"/>
          </p:nvPr>
        </p:nvSpPr>
        <p:spPr>
          <a:xfrm>
            <a:off x="1828800" y="5253037"/>
            <a:ext cx="5486400" cy="566738"/>
          </a:xfrm>
          <a:prstGeom prst="rect">
            <a:avLst/>
          </a:prstGeom>
        </p:spPr>
        <p:txBody>
          <a:bodyPr anchor="b"/>
          <a:lstStyle>
            <a:lvl1pPr algn="l">
              <a:defRPr sz="2400" b="1">
                <a:solidFill>
                  <a:schemeClr val="bg2"/>
                </a:solidFill>
                <a:latin typeface="+mj-lt"/>
              </a:defRPr>
            </a:lvl1pPr>
          </a:lstStyle>
          <a:p>
            <a:r>
              <a:rPr lang="en-US" dirty="0"/>
              <a:t>Click to edit Master title style</a:t>
            </a:r>
          </a:p>
        </p:txBody>
      </p:sp>
      <p:sp>
        <p:nvSpPr>
          <p:cNvPr id="4" name="Text Placeholder 1"/>
          <p:cNvSpPr>
            <a:spLocks noGrp="1"/>
          </p:cNvSpPr>
          <p:nvPr>
            <p:ph type="body" sz="half" idx="2"/>
          </p:nvPr>
        </p:nvSpPr>
        <p:spPr>
          <a:xfrm>
            <a:off x="1828800" y="5895975"/>
            <a:ext cx="5486400" cy="6096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Picture Placeholder 1"/>
          <p:cNvSpPr>
            <a:spLocks noGrp="1"/>
          </p:cNvSpPr>
          <p:nvPr>
            <p:ph type="pic" idx="1"/>
          </p:nvPr>
        </p:nvSpPr>
        <p:spPr>
          <a:xfrm>
            <a:off x="1028700" y="128650"/>
            <a:ext cx="7086600" cy="4944623"/>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7" name="Jump Link"/>
          <p:cNvSpPr>
            <a:spLocks noGrp="1"/>
          </p:cNvSpPr>
          <p:nvPr>
            <p:ph type="body" sz="quarter" idx="16" hasCustomPrompt="1"/>
          </p:nvPr>
        </p:nvSpPr>
        <p:spPr>
          <a:xfrm>
            <a:off x="3467512" y="50816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9"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15795019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RedBar-Title and Video">
    <p:spTree>
      <p:nvGrpSpPr>
        <p:cNvPr id="1" name=""/>
        <p:cNvGrpSpPr/>
        <p:nvPr/>
      </p:nvGrpSpPr>
      <p:grpSpPr>
        <a:xfrm>
          <a:off x="0" y="0"/>
          <a:ext cx="0" cy="0"/>
          <a:chOff x="0" y="0"/>
          <a:chExt cx="0" cy="0"/>
        </a:xfrm>
      </p:grpSpPr>
      <p:sp>
        <p:nvSpPr>
          <p:cNvPr id="2" name="Slide Title"/>
          <p:cNvSpPr>
            <a:spLocks noGrp="1"/>
          </p:cNvSpPr>
          <p:nvPr>
            <p:ph type="title"/>
          </p:nvPr>
        </p:nvSpPr>
        <p:spPr>
          <a:xfrm>
            <a:off x="-2251" y="228600"/>
            <a:ext cx="9172252" cy="609600"/>
          </a:xfrm>
          <a:prstGeom prst="rect">
            <a:avLst/>
          </a:prstGeom>
        </p:spPr>
        <p:txBody>
          <a:bodyPr/>
          <a:lstStyle>
            <a:lvl1pPr>
              <a:defRPr sz="3600">
                <a:solidFill>
                  <a:schemeClr val="bg2"/>
                </a:solidFill>
              </a:defRPr>
            </a:lvl1pPr>
          </a:lstStyle>
          <a:p>
            <a:r>
              <a:rPr lang="en-US" dirty="0"/>
              <a:t>Click to edit Master title style</a:t>
            </a:r>
          </a:p>
        </p:txBody>
      </p:sp>
      <p:sp>
        <p:nvSpPr>
          <p:cNvPr id="6" name="Media Placeholder 5"/>
          <p:cNvSpPr>
            <a:spLocks noGrp="1"/>
          </p:cNvSpPr>
          <p:nvPr>
            <p:ph type="media" sz="quarter" idx="11"/>
          </p:nvPr>
        </p:nvSpPr>
        <p:spPr>
          <a:xfrm>
            <a:off x="0" y="1066799"/>
            <a:ext cx="9144000" cy="5315957"/>
          </a:xfrm>
          <a:prstGeom prst="rect">
            <a:avLst/>
          </a:prstGeom>
        </p:spPr>
        <p:txBody>
          <a:bodyPr/>
          <a:lstStyle>
            <a:lvl1pPr marL="0" indent="0">
              <a:buNone/>
              <a:defRPr/>
            </a:lvl1pPr>
          </a:lstStyle>
          <a:p>
            <a:endParaRPr lang="en-US"/>
          </a:p>
        </p:txBody>
      </p:sp>
      <p:sp>
        <p:nvSpPr>
          <p:cNvPr id="5" name="Video Credit"/>
          <p:cNvSpPr>
            <a:spLocks noGrp="1"/>
          </p:cNvSpPr>
          <p:nvPr>
            <p:ph type="body" sz="quarter" idx="12"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Video Credit Here</a:t>
            </a:r>
          </a:p>
        </p:txBody>
      </p:sp>
    </p:spTree>
    <p:extLst>
      <p:ext uri="{BB962C8B-B14F-4D97-AF65-F5344CB8AC3E}">
        <p14:creationId xmlns:p14="http://schemas.microsoft.com/office/powerpoint/2010/main" val="246929799"/>
      </p:ext>
    </p:extLst>
  </p:cSld>
  <p:clrMapOvr>
    <a:masterClrMapping/>
  </p:clrMapOvr>
  <p:extLst>
    <p:ext uri="{DCECCB84-F9BA-43D5-87BE-67443E8EF086}">
      <p15:sldGuideLst xmlns:p15="http://schemas.microsoft.com/office/powerpoint/2012/main">
        <p15:guide id="1" orient="horz" pos="2160">
          <p15:clr>
            <a:srgbClr val="FBAE40"/>
          </p15:clr>
        </p15:guide>
        <p15:guide id="2" pos="528">
          <p15:clr>
            <a:srgbClr val="FBAE40"/>
          </p15:clr>
        </p15:guide>
        <p15:guide id="3" pos="5136">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1_RedTagline-SimpleTitle&amp;Subtitle">
    <p:spTree>
      <p:nvGrpSpPr>
        <p:cNvPr id="1" name=""/>
        <p:cNvGrpSpPr/>
        <p:nvPr/>
      </p:nvGrpSpPr>
      <p:grpSpPr>
        <a:xfrm>
          <a:off x="0" y="0"/>
          <a:ext cx="0" cy="0"/>
          <a:chOff x="0" y="0"/>
          <a:chExt cx="0" cy="0"/>
        </a:xfrm>
      </p:grpSpPr>
      <p:sp>
        <p:nvSpPr>
          <p:cNvPr id="2" name="Slide Title"/>
          <p:cNvSpPr>
            <a:spLocks noGrp="1"/>
          </p:cNvSpPr>
          <p:nvPr>
            <p:ph type="ctrTitle"/>
          </p:nvPr>
        </p:nvSpPr>
        <p:spPr>
          <a:xfrm>
            <a:off x="685800" y="2555875"/>
            <a:ext cx="7772400" cy="1470025"/>
          </a:xfrm>
          <a:prstGeom prst="rect">
            <a:avLst/>
          </a:prstGeom>
        </p:spPr>
        <p:txBody>
          <a:bodyPr anchor="b"/>
          <a:lstStyle>
            <a:lvl1pPr algn="r">
              <a:defRPr sz="2200" b="1">
                <a:solidFill>
                  <a:schemeClr val="bg1"/>
                </a:solidFill>
                <a:latin typeface="+mj-lt"/>
              </a:defRPr>
            </a:lvl1pPr>
          </a:lstStyle>
          <a:p>
            <a:r>
              <a:rPr lang="en-US" dirty="0"/>
              <a:t>Click to edit Master title style</a:t>
            </a:r>
          </a:p>
        </p:txBody>
      </p:sp>
      <p:sp>
        <p:nvSpPr>
          <p:cNvPr id="3" name="Subtitle 2"/>
          <p:cNvSpPr>
            <a:spLocks noGrp="1"/>
          </p:cNvSpPr>
          <p:nvPr>
            <p:ph type="subTitle" idx="1"/>
          </p:nvPr>
        </p:nvSpPr>
        <p:spPr>
          <a:xfrm>
            <a:off x="685800" y="4038600"/>
            <a:ext cx="7772400" cy="2011680"/>
          </a:xfrm>
          <a:prstGeom prst="rect">
            <a:avLst/>
          </a:prstGeom>
        </p:spPr>
        <p:txBody>
          <a:bodyPr/>
          <a:lstStyle>
            <a:lvl1pPr marL="0" indent="0" algn="r">
              <a:buNone/>
              <a:defRPr sz="4000">
                <a:solidFill>
                  <a:schemeClr val="bg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
        <p:nvSpPr>
          <p:cNvPr id="8" name="Content Placeholder 7"/>
          <p:cNvSpPr>
            <a:spLocks noGrp="1"/>
          </p:cNvSpPr>
          <p:nvPr>
            <p:ph sz="quarter" idx="13"/>
          </p:nvPr>
        </p:nvSpPr>
        <p:spPr>
          <a:xfrm>
            <a:off x="0" y="6771640"/>
            <a:ext cx="9144000" cy="91440"/>
          </a:xfrm>
          <a:prstGeom prst="rect">
            <a:avLst/>
          </a:prstGeom>
        </p:spPr>
        <p:txBody>
          <a:bodyPr lIns="45720" rIns="45720" anchor="ctr"/>
          <a:lstStyle>
            <a:lvl1pPr algn="l">
              <a:defRPr sz="800">
                <a:solidFill>
                  <a:schemeClr val="bg1"/>
                </a:solidFill>
              </a:defRPr>
            </a:lvl1pPr>
          </a:lstStyle>
          <a:p>
            <a:pPr lvl="0"/>
            <a:r>
              <a:rPr lang="en-US" dirty="0"/>
              <a:t>Click to edit Master text styles</a:t>
            </a:r>
          </a:p>
        </p:txBody>
      </p:sp>
    </p:spTree>
    <p:extLst>
      <p:ext uri="{BB962C8B-B14F-4D97-AF65-F5344CB8AC3E}">
        <p14:creationId xmlns:p14="http://schemas.microsoft.com/office/powerpoint/2010/main" val="311971337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No Tagline-Gray BG, Title &amp; Subtitle Left">
    <p:spTree>
      <p:nvGrpSpPr>
        <p:cNvPr id="1" name=""/>
        <p:cNvGrpSpPr/>
        <p:nvPr/>
      </p:nvGrpSpPr>
      <p:grpSpPr>
        <a:xfrm>
          <a:off x="0" y="0"/>
          <a:ext cx="0" cy="0"/>
          <a:chOff x="0" y="0"/>
          <a:chExt cx="0" cy="0"/>
        </a:xfrm>
      </p:grpSpPr>
      <p:sp>
        <p:nvSpPr>
          <p:cNvPr id="8" name="Title Background"/>
          <p:cNvSpPr/>
          <p:nvPr userDrawn="1"/>
        </p:nvSpPr>
        <p:spPr>
          <a:xfrm>
            <a:off x="0" y="32766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228600" y="3429000"/>
            <a:ext cx="5105400" cy="609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228600" y="4114800"/>
            <a:ext cx="5105400" cy="685800"/>
          </a:xfrm>
          <a:prstGeom prst="rect">
            <a:avLst/>
          </a:prstGeom>
        </p:spPr>
        <p:txBody>
          <a:bodyPr/>
          <a:lstStyle>
            <a:lvl1pPr marL="0" indent="0">
              <a:buNone/>
              <a:defRPr sz="2000" b="0">
                <a:solidFill>
                  <a:schemeClr val="bg1"/>
                </a:solidFill>
                <a:latin typeface="ArumSans Bold"/>
              </a:defRPr>
            </a:lvl1pPr>
            <a:lvl2pPr marL="457200" indent="0">
              <a:buNone/>
              <a:defRPr sz="2000" b="0">
                <a:solidFill>
                  <a:schemeClr val="bg1"/>
                </a:solidFill>
                <a:latin typeface="ArumSans Bold"/>
              </a:defRPr>
            </a:lvl2pPr>
            <a:lvl3pPr marL="914400" indent="0">
              <a:buNone/>
              <a:defRPr sz="2000" b="0">
                <a:solidFill>
                  <a:schemeClr val="bg1"/>
                </a:solidFill>
                <a:latin typeface="ArumSans Bold"/>
              </a:defRPr>
            </a:lvl3pPr>
            <a:lvl4pPr marL="1371600" indent="0">
              <a:buNone/>
              <a:defRPr sz="2000" b="0">
                <a:solidFill>
                  <a:schemeClr val="bg1"/>
                </a:solidFill>
                <a:latin typeface="ArumSans Bold"/>
              </a:defRPr>
            </a:lvl4pPr>
            <a:lvl5pPr marL="1828800" indent="0">
              <a:buNone/>
              <a:defRPr sz="2000" b="0">
                <a:solidFill>
                  <a:schemeClr val="bg1"/>
                </a:solidFill>
                <a:latin typeface="ArumSans 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400497328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No Tagline-Gray BG, Title &amp; Subtitle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733800" y="3581400"/>
            <a:ext cx="5181600" cy="609600"/>
          </a:xfrm>
          <a:prstGeom prst="rect">
            <a:avLst/>
          </a:prstGeom>
          <a:effectLst>
            <a:outerShdw blurRad="50800" dist="38100" dir="5400000" algn="t" rotWithShape="0">
              <a:prstClr val="black">
                <a:alpha val="40000"/>
              </a:prstClr>
            </a:outerShdw>
          </a:effectLst>
        </p:spPr>
        <p:txBody>
          <a:bodyPr/>
          <a:lstStyle>
            <a:lvl1pPr algn="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3733800" y="4260273"/>
            <a:ext cx="5181600" cy="692727"/>
          </a:xfrm>
          <a:prstGeom prst="rect">
            <a:avLst/>
          </a:prstGeom>
        </p:spPr>
        <p:txBody>
          <a:bodyPr/>
          <a:lstStyle>
            <a:lvl1pPr marL="0" indent="0" algn="r">
              <a:buNone/>
              <a:defRPr sz="2000" b="0">
                <a:solidFill>
                  <a:schemeClr val="bg1"/>
                </a:solidFill>
                <a:latin typeface="ArumSans Bold"/>
              </a:defRPr>
            </a:lvl1pPr>
            <a:lvl2pPr marL="457200" indent="0" algn="r">
              <a:buNone/>
              <a:defRPr sz="2000" b="0">
                <a:solidFill>
                  <a:schemeClr val="bg1"/>
                </a:solidFill>
                <a:latin typeface="ArumSans Bold"/>
              </a:defRPr>
            </a:lvl2pPr>
            <a:lvl3pPr marL="914400" indent="0" algn="r">
              <a:buNone/>
              <a:defRPr sz="2000" b="0">
                <a:solidFill>
                  <a:schemeClr val="bg1"/>
                </a:solidFill>
                <a:latin typeface="ArumSans Bold"/>
              </a:defRPr>
            </a:lvl3pPr>
            <a:lvl4pPr marL="1371600" indent="0" algn="r">
              <a:buNone/>
              <a:defRPr sz="2000" b="0">
                <a:solidFill>
                  <a:schemeClr val="bg1"/>
                </a:solidFill>
                <a:latin typeface="ArumSans Bold"/>
              </a:defRPr>
            </a:lvl4pPr>
            <a:lvl5pPr marL="1828800" indent="0" algn="r">
              <a:buNone/>
              <a:defRPr sz="2000" b="0">
                <a:solidFill>
                  <a:schemeClr val="bg1"/>
                </a:solidFill>
                <a:latin typeface="ArumSans 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238481487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No Tagline-Gray BG, Title Only Left">
    <p:spTree>
      <p:nvGrpSpPr>
        <p:cNvPr id="1" name=""/>
        <p:cNvGrpSpPr/>
        <p:nvPr/>
      </p:nvGrpSpPr>
      <p:grpSpPr>
        <a:xfrm>
          <a:off x="0" y="0"/>
          <a:ext cx="0" cy="0"/>
          <a:chOff x="0" y="0"/>
          <a:chExt cx="0" cy="0"/>
        </a:xfrm>
      </p:grpSpPr>
      <p:sp>
        <p:nvSpPr>
          <p:cNvPr id="8" name="Title background"/>
          <p:cNvSpPr/>
          <p:nvPr userDrawn="1"/>
        </p:nvSpPr>
        <p:spPr>
          <a:xfrm>
            <a:off x="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228600" y="3581400"/>
            <a:ext cx="510540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6"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10691689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RedTagline-Gray BG, Title-Only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436620" y="3581400"/>
            <a:ext cx="569976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a:t>Click to edit Master title style</a:t>
            </a:r>
            <a:endParaRPr lang="en-US" dirty="0"/>
          </a:p>
        </p:txBody>
      </p:sp>
      <p:sp>
        <p:nvSpPr>
          <p:cNvPr id="6"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283350321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No Tagline-Gray BG, Title Only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733800" y="3581400"/>
            <a:ext cx="518160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6"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40761728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NoTagline-SimpleTitle&amp;Subtitle">
    <p:spTree>
      <p:nvGrpSpPr>
        <p:cNvPr id="1" name=""/>
        <p:cNvGrpSpPr/>
        <p:nvPr/>
      </p:nvGrpSpPr>
      <p:grpSpPr>
        <a:xfrm>
          <a:off x="0" y="0"/>
          <a:ext cx="0" cy="0"/>
          <a:chOff x="0" y="0"/>
          <a:chExt cx="0" cy="0"/>
        </a:xfrm>
      </p:grpSpPr>
      <p:sp>
        <p:nvSpPr>
          <p:cNvPr id="2" name="Slide Title"/>
          <p:cNvSpPr>
            <a:spLocks noGrp="1"/>
          </p:cNvSpPr>
          <p:nvPr>
            <p:ph type="ctrTitle"/>
          </p:nvPr>
        </p:nvSpPr>
        <p:spPr>
          <a:xfrm>
            <a:off x="0" y="2130426"/>
            <a:ext cx="9144000" cy="1470025"/>
          </a:xfrm>
          <a:prstGeom prst="rect">
            <a:avLst/>
          </a:prstGeom>
        </p:spPr>
        <p:txBody>
          <a:bodyPr/>
          <a:lstStyle>
            <a:lvl1pPr>
              <a:defRPr sz="4800">
                <a:solidFill>
                  <a:schemeClr val="bg2"/>
                </a:solidFill>
                <a:latin typeface="+mj-lt"/>
              </a:defRPr>
            </a:lvl1pPr>
          </a:lstStyle>
          <a:p>
            <a:r>
              <a:rPr lang="en-US" dirty="0"/>
              <a:t>Click to edit Master title style</a:t>
            </a:r>
          </a:p>
        </p:txBody>
      </p:sp>
      <p:sp>
        <p:nvSpPr>
          <p:cNvPr id="3" name="Subtitle 1"/>
          <p:cNvSpPr>
            <a:spLocks noGrp="1"/>
          </p:cNvSpPr>
          <p:nvPr>
            <p:ph type="subTitle" idx="1"/>
          </p:nvPr>
        </p:nvSpPr>
        <p:spPr>
          <a:xfrm>
            <a:off x="1371600" y="3886200"/>
            <a:ext cx="6400800" cy="1752600"/>
          </a:xfrm>
          <a:prstGeom prst="rect">
            <a:avLst/>
          </a:prstGeom>
        </p:spPr>
        <p:txBody>
          <a:bodyPr/>
          <a:lstStyle>
            <a:lvl1pPr marL="0" indent="0" algn="ctr">
              <a:buNone/>
              <a:defRPr>
                <a:solidFill>
                  <a:srgbClr val="6A6A6A"/>
                </a:solidFill>
                <a:latin typeface="ArumSans Regula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4235527195"/>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NoTagline-Text above Title">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4406900"/>
            <a:ext cx="7772400" cy="1362075"/>
          </a:xfrm>
          <a:prstGeom prst="rect">
            <a:avLst/>
          </a:prstGeom>
        </p:spPr>
        <p:txBody>
          <a:bodyPr anchor="t"/>
          <a:lstStyle>
            <a:lvl1pPr algn="l">
              <a:defRPr sz="3600" b="1" cap="all">
                <a:solidFill>
                  <a:schemeClr val="bg2"/>
                </a:solidFill>
                <a:latin typeface="+mj-lt"/>
              </a:defRPr>
            </a:lvl1pPr>
          </a:lstStyle>
          <a:p>
            <a:r>
              <a:rPr lang="en-US" dirty="0"/>
              <a:t>Click to edit Master title style</a:t>
            </a:r>
          </a:p>
        </p:txBody>
      </p:sp>
      <p:sp>
        <p:nvSpPr>
          <p:cNvPr id="3" name="Text Placeholder 1"/>
          <p:cNvSpPr>
            <a:spLocks noGrp="1"/>
          </p:cNvSpPr>
          <p:nvPr>
            <p:ph type="body" idx="1"/>
          </p:nvPr>
        </p:nvSpPr>
        <p:spPr>
          <a:xfrm>
            <a:off x="685800" y="2906714"/>
            <a:ext cx="7772400" cy="1500187"/>
          </a:xfrm>
          <a:prstGeom prst="rect">
            <a:avLst/>
          </a:prstGeom>
        </p:spPr>
        <p:txBody>
          <a:bodyPr anchor="b"/>
          <a:lstStyle>
            <a:lvl1pPr marL="0" indent="0">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7"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222947916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NoTagline-Title above text">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2775099"/>
            <a:ext cx="7772400" cy="1362075"/>
          </a:xfrm>
          <a:prstGeom prst="rect">
            <a:avLst/>
          </a:prstGeom>
        </p:spPr>
        <p:txBody>
          <a:bodyPr anchor="b" anchorCtr="0"/>
          <a:lstStyle>
            <a:lvl1pPr algn="l">
              <a:spcBef>
                <a:spcPts val="480"/>
              </a:spcBef>
              <a:defRPr sz="3600" b="1" cap="all">
                <a:solidFill>
                  <a:schemeClr val="bg2"/>
                </a:solidFill>
                <a:latin typeface="+mj-lt"/>
              </a:defRPr>
            </a:lvl1pPr>
          </a:lstStyle>
          <a:p>
            <a:r>
              <a:rPr lang="en-US" dirty="0"/>
              <a:t>Click to edit Master title style</a:t>
            </a:r>
          </a:p>
        </p:txBody>
      </p:sp>
      <p:sp>
        <p:nvSpPr>
          <p:cNvPr id="3" name="Text Placeholder 1"/>
          <p:cNvSpPr>
            <a:spLocks noGrp="1"/>
          </p:cNvSpPr>
          <p:nvPr>
            <p:ph type="body" idx="1"/>
          </p:nvPr>
        </p:nvSpPr>
        <p:spPr>
          <a:xfrm>
            <a:off x="685800" y="4138613"/>
            <a:ext cx="7772400" cy="1500187"/>
          </a:xfrm>
          <a:prstGeom prst="rect">
            <a:avLst/>
          </a:prstGeom>
        </p:spPr>
        <p:txBody>
          <a:bodyPr anchor="t" anchorCtr="0"/>
          <a:lstStyle>
            <a:lvl1pPr marL="0" indent="0">
              <a:spcBef>
                <a:spcPts val="0"/>
              </a:spcBef>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13"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369556950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mallRedBar-Gray BG, Title &amp; Subtitle Left1_Title &amp; Subtitle Left">
    <p:spTree>
      <p:nvGrpSpPr>
        <p:cNvPr id="1" name=""/>
        <p:cNvGrpSpPr/>
        <p:nvPr/>
      </p:nvGrpSpPr>
      <p:grpSpPr>
        <a:xfrm>
          <a:off x="0" y="0"/>
          <a:ext cx="0" cy="0"/>
          <a:chOff x="0" y="0"/>
          <a:chExt cx="0" cy="0"/>
        </a:xfrm>
      </p:grpSpPr>
      <p:sp>
        <p:nvSpPr>
          <p:cNvPr id="8" name="Title Background"/>
          <p:cNvSpPr/>
          <p:nvPr userDrawn="1"/>
        </p:nvSpPr>
        <p:spPr>
          <a:xfrm>
            <a:off x="0" y="32766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228600" y="3429000"/>
            <a:ext cx="5105400" cy="609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228600" y="4114800"/>
            <a:ext cx="5105400" cy="685800"/>
          </a:xfrm>
          <a:prstGeom prst="rect">
            <a:avLst/>
          </a:prstGeom>
        </p:spPr>
        <p:txBody>
          <a:bodyPr/>
          <a:lstStyle>
            <a:lvl1pPr marL="0" indent="0">
              <a:buNone/>
              <a:defRPr sz="2000" b="0">
                <a:solidFill>
                  <a:schemeClr val="bg1"/>
                </a:solidFill>
                <a:latin typeface="ArumSans Bold"/>
              </a:defRPr>
            </a:lvl1pPr>
            <a:lvl2pPr marL="457200" indent="0">
              <a:buNone/>
              <a:defRPr sz="2000" b="0">
                <a:solidFill>
                  <a:schemeClr val="bg1"/>
                </a:solidFill>
                <a:latin typeface="ArumSans Bold"/>
              </a:defRPr>
            </a:lvl2pPr>
            <a:lvl3pPr marL="914400" indent="0">
              <a:buNone/>
              <a:defRPr sz="2000" b="0">
                <a:solidFill>
                  <a:schemeClr val="bg1"/>
                </a:solidFill>
                <a:latin typeface="ArumSans Bold"/>
              </a:defRPr>
            </a:lvl3pPr>
            <a:lvl4pPr marL="1371600" indent="0">
              <a:buNone/>
              <a:defRPr sz="2000" b="0">
                <a:solidFill>
                  <a:schemeClr val="bg1"/>
                </a:solidFill>
                <a:latin typeface="ArumSans Bold"/>
              </a:defRPr>
            </a:lvl4pPr>
            <a:lvl5pPr marL="1828800" indent="0">
              <a:buNone/>
              <a:defRPr sz="2000" b="0">
                <a:solidFill>
                  <a:schemeClr val="bg1"/>
                </a:solidFill>
                <a:latin typeface="ArumSans 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400497328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SmallRedBar-Gray BG, Title &amp; Subtitle Left1_Title &amp; Subtitle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733800" y="3581400"/>
            <a:ext cx="5181600" cy="609600"/>
          </a:xfrm>
          <a:prstGeom prst="rect">
            <a:avLst/>
          </a:prstGeom>
          <a:effectLst>
            <a:outerShdw blurRad="50800" dist="38100" dir="5400000" algn="t" rotWithShape="0">
              <a:prstClr val="black">
                <a:alpha val="40000"/>
              </a:prstClr>
            </a:outerShdw>
          </a:effectLst>
        </p:spPr>
        <p:txBody>
          <a:bodyPr/>
          <a:lstStyle>
            <a:lvl1pPr algn="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3733800" y="4260273"/>
            <a:ext cx="5181600" cy="692727"/>
          </a:xfrm>
          <a:prstGeom prst="rect">
            <a:avLst/>
          </a:prstGeom>
        </p:spPr>
        <p:txBody>
          <a:bodyPr/>
          <a:lstStyle>
            <a:lvl1pPr marL="0" indent="0" algn="r">
              <a:buNone/>
              <a:defRPr sz="2000" b="0">
                <a:solidFill>
                  <a:schemeClr val="bg1"/>
                </a:solidFill>
                <a:latin typeface="ArumSans Bold"/>
              </a:defRPr>
            </a:lvl1pPr>
            <a:lvl2pPr marL="457200" indent="0" algn="r">
              <a:buNone/>
              <a:defRPr sz="2000" b="0">
                <a:solidFill>
                  <a:schemeClr val="bg1"/>
                </a:solidFill>
                <a:latin typeface="ArumSans Bold"/>
              </a:defRPr>
            </a:lvl2pPr>
            <a:lvl3pPr marL="914400" indent="0" algn="r">
              <a:buNone/>
              <a:defRPr sz="2000" b="0">
                <a:solidFill>
                  <a:schemeClr val="bg1"/>
                </a:solidFill>
                <a:latin typeface="ArumSans Bold"/>
              </a:defRPr>
            </a:lvl3pPr>
            <a:lvl4pPr marL="1371600" indent="0" algn="r">
              <a:buNone/>
              <a:defRPr sz="2000" b="0">
                <a:solidFill>
                  <a:schemeClr val="bg1"/>
                </a:solidFill>
                <a:latin typeface="ArumSans Bold"/>
              </a:defRPr>
            </a:lvl4pPr>
            <a:lvl5pPr marL="1828800" indent="0" algn="r">
              <a:buNone/>
              <a:defRPr sz="2000" b="0">
                <a:solidFill>
                  <a:schemeClr val="bg1"/>
                </a:solidFill>
                <a:latin typeface="ArumSans 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238481487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SmallRedBar-Gray BG, Title Only Left">
    <p:spTree>
      <p:nvGrpSpPr>
        <p:cNvPr id="1" name=""/>
        <p:cNvGrpSpPr/>
        <p:nvPr/>
      </p:nvGrpSpPr>
      <p:grpSpPr>
        <a:xfrm>
          <a:off x="0" y="0"/>
          <a:ext cx="0" cy="0"/>
          <a:chOff x="0" y="0"/>
          <a:chExt cx="0" cy="0"/>
        </a:xfrm>
      </p:grpSpPr>
      <p:sp>
        <p:nvSpPr>
          <p:cNvPr id="8" name="Title background"/>
          <p:cNvSpPr/>
          <p:nvPr userDrawn="1"/>
        </p:nvSpPr>
        <p:spPr>
          <a:xfrm>
            <a:off x="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228600" y="3581400"/>
            <a:ext cx="510540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6"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1069168974"/>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SmallRedBar-Gray BG, Title Only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733800" y="3581400"/>
            <a:ext cx="518160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6"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40761728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SmallRedBar-SimpleTitle&amp;Subtitle">
    <p:spTree>
      <p:nvGrpSpPr>
        <p:cNvPr id="1" name=""/>
        <p:cNvGrpSpPr/>
        <p:nvPr/>
      </p:nvGrpSpPr>
      <p:grpSpPr>
        <a:xfrm>
          <a:off x="0" y="0"/>
          <a:ext cx="0" cy="0"/>
          <a:chOff x="0" y="0"/>
          <a:chExt cx="0" cy="0"/>
        </a:xfrm>
      </p:grpSpPr>
      <p:sp>
        <p:nvSpPr>
          <p:cNvPr id="2" name="Slide Title"/>
          <p:cNvSpPr>
            <a:spLocks noGrp="1"/>
          </p:cNvSpPr>
          <p:nvPr>
            <p:ph type="ctrTitle"/>
          </p:nvPr>
        </p:nvSpPr>
        <p:spPr>
          <a:xfrm>
            <a:off x="0" y="2130426"/>
            <a:ext cx="9144000" cy="1470025"/>
          </a:xfrm>
          <a:prstGeom prst="rect">
            <a:avLst/>
          </a:prstGeom>
        </p:spPr>
        <p:txBody>
          <a:bodyPr/>
          <a:lstStyle>
            <a:lvl1pPr>
              <a:defRPr sz="4800">
                <a:solidFill>
                  <a:schemeClr val="bg2"/>
                </a:solidFill>
                <a:latin typeface="+mj-lt"/>
              </a:defRPr>
            </a:lvl1pPr>
          </a:lstStyle>
          <a:p>
            <a:r>
              <a:rPr lang="en-US" dirty="0"/>
              <a:t>Click to edit Master title style</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rgbClr val="6A6A6A"/>
                </a:solidFill>
                <a:latin typeface="ArumSans Regula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423552719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SmallRedBar-Text above Title">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4406900"/>
            <a:ext cx="7772400" cy="1362075"/>
          </a:xfrm>
          <a:prstGeom prst="rect">
            <a:avLst/>
          </a:prstGeom>
        </p:spPr>
        <p:txBody>
          <a:bodyPr anchor="t"/>
          <a:lstStyle>
            <a:lvl1pPr algn="l">
              <a:defRPr sz="3600" b="1" cap="all">
                <a:solidFill>
                  <a:schemeClr val="bg2"/>
                </a:solidFill>
                <a:latin typeface="+mj-lt"/>
              </a:defRPr>
            </a:lvl1pPr>
          </a:lstStyle>
          <a:p>
            <a:r>
              <a:rPr lang="en-US" dirty="0"/>
              <a:t>Click to edit Master title style</a:t>
            </a:r>
          </a:p>
        </p:txBody>
      </p:sp>
      <p:sp>
        <p:nvSpPr>
          <p:cNvPr id="3" name="Text Placeholder 2"/>
          <p:cNvSpPr>
            <a:spLocks noGrp="1"/>
          </p:cNvSpPr>
          <p:nvPr>
            <p:ph type="body" idx="1"/>
          </p:nvPr>
        </p:nvSpPr>
        <p:spPr>
          <a:xfrm>
            <a:off x="685800" y="2906714"/>
            <a:ext cx="7772400" cy="1500187"/>
          </a:xfrm>
          <a:prstGeom prst="rect">
            <a:avLst/>
          </a:prstGeom>
        </p:spPr>
        <p:txBody>
          <a:bodyPr anchor="b"/>
          <a:lstStyle>
            <a:lvl1pPr marL="0" indent="0">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5"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22294791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RedTagline-SimpleTitle&amp;Subtitle">
    <p:spTree>
      <p:nvGrpSpPr>
        <p:cNvPr id="1" name=""/>
        <p:cNvGrpSpPr/>
        <p:nvPr/>
      </p:nvGrpSpPr>
      <p:grpSpPr>
        <a:xfrm>
          <a:off x="0" y="0"/>
          <a:ext cx="0" cy="0"/>
          <a:chOff x="0" y="0"/>
          <a:chExt cx="0" cy="0"/>
        </a:xfrm>
      </p:grpSpPr>
      <p:sp>
        <p:nvSpPr>
          <p:cNvPr id="2" name="Slide Title"/>
          <p:cNvSpPr>
            <a:spLocks noGrp="1"/>
          </p:cNvSpPr>
          <p:nvPr>
            <p:ph type="ctrTitle"/>
          </p:nvPr>
        </p:nvSpPr>
        <p:spPr>
          <a:xfrm>
            <a:off x="685800" y="2555875"/>
            <a:ext cx="7772400" cy="1470025"/>
          </a:xfrm>
          <a:prstGeom prst="rect">
            <a:avLst/>
          </a:prstGeom>
        </p:spPr>
        <p:txBody>
          <a:bodyPr anchor="b"/>
          <a:lstStyle>
            <a:lvl1pPr algn="r">
              <a:defRPr sz="2200" b="1">
                <a:solidFill>
                  <a:schemeClr val="bg1"/>
                </a:solidFill>
                <a:latin typeface="+mj-lt"/>
              </a:defRPr>
            </a:lvl1pPr>
          </a:lstStyle>
          <a:p>
            <a:r>
              <a:rPr lang="en-US" dirty="0"/>
              <a:t>Click to edit Master title style</a:t>
            </a:r>
          </a:p>
        </p:txBody>
      </p:sp>
      <p:sp>
        <p:nvSpPr>
          <p:cNvPr id="3" name="Subtitle 2"/>
          <p:cNvSpPr>
            <a:spLocks noGrp="1"/>
          </p:cNvSpPr>
          <p:nvPr>
            <p:ph type="subTitle" idx="1"/>
          </p:nvPr>
        </p:nvSpPr>
        <p:spPr>
          <a:xfrm>
            <a:off x="685800" y="4038600"/>
            <a:ext cx="7772400" cy="2011680"/>
          </a:xfrm>
          <a:prstGeom prst="rect">
            <a:avLst/>
          </a:prstGeom>
        </p:spPr>
        <p:txBody>
          <a:bodyPr/>
          <a:lstStyle>
            <a:lvl1pPr marL="0" indent="0" algn="r">
              <a:buNone/>
              <a:defRPr sz="4000">
                <a:solidFill>
                  <a:schemeClr val="bg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
        <p:nvSpPr>
          <p:cNvPr id="8" name="Content Placeholder 7"/>
          <p:cNvSpPr>
            <a:spLocks noGrp="1"/>
          </p:cNvSpPr>
          <p:nvPr>
            <p:ph sz="quarter" idx="13"/>
          </p:nvPr>
        </p:nvSpPr>
        <p:spPr>
          <a:xfrm>
            <a:off x="0" y="6771640"/>
            <a:ext cx="9144000" cy="91440"/>
          </a:xfrm>
          <a:prstGeom prst="rect">
            <a:avLst/>
          </a:prstGeom>
        </p:spPr>
        <p:txBody>
          <a:bodyPr lIns="45720" rIns="45720" anchor="ctr"/>
          <a:lstStyle>
            <a:lvl1pPr algn="l">
              <a:defRPr sz="800">
                <a:solidFill>
                  <a:schemeClr val="bg1"/>
                </a:solidFill>
              </a:defRPr>
            </a:lvl1pPr>
          </a:lstStyle>
          <a:p>
            <a:pPr lvl="0"/>
            <a:r>
              <a:rPr lang="en-US" dirty="0"/>
              <a:t>Click to edit Master text styles</a:t>
            </a:r>
          </a:p>
        </p:txBody>
      </p:sp>
    </p:spTree>
    <p:extLst>
      <p:ext uri="{BB962C8B-B14F-4D97-AF65-F5344CB8AC3E}">
        <p14:creationId xmlns:p14="http://schemas.microsoft.com/office/powerpoint/2010/main" val="259712884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SmallRedBar-Title above text">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2775099"/>
            <a:ext cx="7772400" cy="1362075"/>
          </a:xfrm>
          <a:prstGeom prst="rect">
            <a:avLst/>
          </a:prstGeom>
        </p:spPr>
        <p:txBody>
          <a:bodyPr anchor="b" anchorCtr="0"/>
          <a:lstStyle>
            <a:lvl1pPr algn="l">
              <a:spcBef>
                <a:spcPts val="480"/>
              </a:spcBef>
              <a:defRPr sz="3600" b="1" cap="all">
                <a:solidFill>
                  <a:schemeClr val="bg2"/>
                </a:solidFill>
                <a:latin typeface="+mj-lt"/>
              </a:defRPr>
            </a:lvl1pPr>
          </a:lstStyle>
          <a:p>
            <a:r>
              <a:rPr lang="en-US" dirty="0"/>
              <a:t>Click to edit Master title style</a:t>
            </a:r>
          </a:p>
        </p:txBody>
      </p:sp>
      <p:sp>
        <p:nvSpPr>
          <p:cNvPr id="3" name="Text Placeholder 1"/>
          <p:cNvSpPr>
            <a:spLocks noGrp="1"/>
          </p:cNvSpPr>
          <p:nvPr>
            <p:ph type="body" idx="1"/>
          </p:nvPr>
        </p:nvSpPr>
        <p:spPr>
          <a:xfrm>
            <a:off x="685800" y="4138613"/>
            <a:ext cx="7772400" cy="1500187"/>
          </a:xfrm>
          <a:prstGeom prst="rect">
            <a:avLst/>
          </a:prstGeom>
        </p:spPr>
        <p:txBody>
          <a:bodyPr anchor="t" anchorCtr="0"/>
          <a:lstStyle>
            <a:lvl1pPr marL="0" indent="0">
              <a:spcBef>
                <a:spcPts val="0"/>
              </a:spcBef>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6"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695569500"/>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Blue Slide Title above text">
    <p:spTree>
      <p:nvGrpSpPr>
        <p:cNvPr id="1" name=""/>
        <p:cNvGrpSpPr/>
        <p:nvPr/>
      </p:nvGrpSpPr>
      <p:grpSpPr>
        <a:xfrm>
          <a:off x="0" y="0"/>
          <a:ext cx="0" cy="0"/>
          <a:chOff x="0" y="0"/>
          <a:chExt cx="0" cy="0"/>
        </a:xfrm>
      </p:grpSpPr>
      <p:sp>
        <p:nvSpPr>
          <p:cNvPr id="2" name="Slide Title"/>
          <p:cNvSpPr>
            <a:spLocks noGrp="1"/>
          </p:cNvSpPr>
          <p:nvPr>
            <p:ph type="ctrTitle"/>
          </p:nvPr>
        </p:nvSpPr>
        <p:spPr>
          <a:xfrm>
            <a:off x="1066800" y="1524000"/>
            <a:ext cx="7048500" cy="1470025"/>
          </a:xfrm>
          <a:prstGeom prst="rect">
            <a:avLst/>
          </a:prstGeom>
        </p:spPr>
        <p:txBody>
          <a:bodyPr/>
          <a:lstStyle>
            <a:lvl1pPr algn="l">
              <a:defRPr sz="4400">
                <a:solidFill>
                  <a:schemeClr val="bg1"/>
                </a:solidFill>
              </a:defRPr>
            </a:lvl1pPr>
          </a:lstStyle>
          <a:p>
            <a:r>
              <a:rPr lang="en-US" dirty="0"/>
              <a:t>Click to edit Master title style</a:t>
            </a:r>
          </a:p>
        </p:txBody>
      </p:sp>
      <p:sp>
        <p:nvSpPr>
          <p:cNvPr id="3" name="Subtitle 1"/>
          <p:cNvSpPr>
            <a:spLocks noGrp="1"/>
          </p:cNvSpPr>
          <p:nvPr>
            <p:ph type="subTitle" idx="1"/>
          </p:nvPr>
        </p:nvSpPr>
        <p:spPr>
          <a:xfrm>
            <a:off x="1066800" y="2971800"/>
            <a:ext cx="6400800" cy="1752600"/>
          </a:xfrm>
          <a:prstGeom prst="rect">
            <a:avLst/>
          </a:prstGeom>
        </p:spPr>
        <p:txBody>
          <a:bodyPr/>
          <a:lstStyle>
            <a:lvl1pPr marL="0" indent="0" algn="l">
              <a:buNone/>
              <a:defRPr sz="20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1388723745"/>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secHead" preserve="1">
  <p:cSld name="Blue Slide Text above title">
    <p:spTree>
      <p:nvGrpSpPr>
        <p:cNvPr id="1" name=""/>
        <p:cNvGrpSpPr/>
        <p:nvPr/>
      </p:nvGrpSpPr>
      <p:grpSpPr>
        <a:xfrm>
          <a:off x="0" y="0"/>
          <a:ext cx="0" cy="0"/>
          <a:chOff x="0" y="0"/>
          <a:chExt cx="0" cy="0"/>
        </a:xfrm>
      </p:grpSpPr>
      <p:sp>
        <p:nvSpPr>
          <p:cNvPr id="2" name="Slide Title"/>
          <p:cNvSpPr>
            <a:spLocks noGrp="1"/>
          </p:cNvSpPr>
          <p:nvPr>
            <p:ph type="title"/>
          </p:nvPr>
        </p:nvSpPr>
        <p:spPr>
          <a:xfrm>
            <a:off x="722313" y="2643186"/>
            <a:ext cx="7202487" cy="1362075"/>
          </a:xfrm>
          <a:prstGeom prst="rect">
            <a:avLst/>
          </a:prstGeom>
        </p:spPr>
        <p:txBody>
          <a:bodyPr anchor="t"/>
          <a:lstStyle>
            <a:lvl1pPr algn="l">
              <a:defRPr sz="4400" b="1" cap="all">
                <a:solidFill>
                  <a:schemeClr val="bg1"/>
                </a:solidFill>
              </a:defRPr>
            </a:lvl1pPr>
          </a:lstStyle>
          <a:p>
            <a:r>
              <a:rPr lang="en-US" dirty="0"/>
              <a:t>Click to edit Master title style</a:t>
            </a:r>
          </a:p>
        </p:txBody>
      </p:sp>
      <p:sp>
        <p:nvSpPr>
          <p:cNvPr id="3" name="Text Placeholder 1"/>
          <p:cNvSpPr>
            <a:spLocks noGrp="1"/>
          </p:cNvSpPr>
          <p:nvPr>
            <p:ph type="body" idx="1"/>
          </p:nvPr>
        </p:nvSpPr>
        <p:spPr>
          <a:xfrm>
            <a:off x="722313" y="1143000"/>
            <a:ext cx="7202487" cy="1500187"/>
          </a:xfrm>
          <a:prstGeom prst="rect">
            <a:avLst/>
          </a:prstGeom>
        </p:spPr>
        <p:txBody>
          <a:bodyPr anchor="b"/>
          <a:lstStyle>
            <a:lvl1pPr marL="0" indent="0">
              <a:buNone/>
              <a:defRPr sz="20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2705315049"/>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Plain_Appendix_Title and Text">
    <p:spTree>
      <p:nvGrpSpPr>
        <p:cNvPr id="1" name=""/>
        <p:cNvGrpSpPr/>
        <p:nvPr/>
      </p:nvGrpSpPr>
      <p:grpSpPr>
        <a:xfrm>
          <a:off x="0" y="0"/>
          <a:ext cx="0" cy="0"/>
          <a:chOff x="0" y="0"/>
          <a:chExt cx="0" cy="0"/>
        </a:xfrm>
      </p:grpSpPr>
      <p:sp>
        <p:nvSpPr>
          <p:cNvPr id="6" name="Slide Title"/>
          <p:cNvSpPr>
            <a:spLocks noGrp="1"/>
          </p:cNvSpPr>
          <p:nvPr>
            <p:ph type="title"/>
          </p:nvPr>
        </p:nvSpPr>
        <p:spPr>
          <a:xfrm>
            <a:off x="0" y="228600"/>
            <a:ext cx="9144000" cy="609600"/>
          </a:xfrm>
          <a:prstGeom prst="rect">
            <a:avLst/>
          </a:prstGeom>
        </p:spPr>
        <p:txBody>
          <a:bodyPr/>
          <a:lstStyle>
            <a:lvl1pPr>
              <a:defRPr sz="3600">
                <a:solidFill>
                  <a:schemeClr val="bg2"/>
                </a:solidFill>
              </a:defRPr>
            </a:lvl1pPr>
          </a:lstStyle>
          <a:p>
            <a:r>
              <a:rPr lang="en-US" dirty="0"/>
              <a:t>Click to edit Master title style</a:t>
            </a:r>
          </a:p>
        </p:txBody>
      </p:sp>
      <p:sp>
        <p:nvSpPr>
          <p:cNvPr id="8" name="Text Placeholder 1"/>
          <p:cNvSpPr>
            <a:spLocks noGrp="1"/>
          </p:cNvSpPr>
          <p:nvPr>
            <p:ph type="body" sz="quarter" idx="12"/>
          </p:nvPr>
        </p:nvSpPr>
        <p:spPr>
          <a:xfrm>
            <a:off x="457200" y="1066800"/>
            <a:ext cx="8229600" cy="5562600"/>
          </a:xfrm>
          <a:prstGeom prst="rect">
            <a:avLst/>
          </a:prstGeom>
        </p:spPr>
        <p:txBody>
          <a:bodyPr/>
          <a:lstStyle>
            <a:lvl1pPr marL="0" indent="0">
              <a:spcAft>
                <a:spcPts val="800"/>
              </a:spcAft>
              <a:buNone/>
              <a:defRPr sz="2400"/>
            </a:lvl1pPr>
            <a:lvl2pPr marL="457200" indent="0">
              <a:buNone/>
              <a:defRPr sz="2400"/>
            </a:lvl2pPr>
            <a:lvl3pPr marL="914400" indent="0">
              <a:buNone/>
              <a:defRPr sz="2000"/>
            </a:lvl3pPr>
            <a:lvl4pPr marL="1371600" indent="0">
              <a:buNone/>
              <a:defRPr sz="1800"/>
            </a:lvl4pPr>
            <a:lvl5pPr marL="1828800" indent="0">
              <a:buNone/>
              <a:defRPr sz="1800"/>
            </a:lvl5pPr>
          </a:lstStyle>
          <a:p>
            <a:pPr lvl="0"/>
            <a:r>
              <a:rPr lang="en-US" dirty="0"/>
              <a:t>Click to edit Master text styles</a:t>
            </a:r>
          </a:p>
        </p:txBody>
      </p:sp>
      <p:sp>
        <p:nvSpPr>
          <p:cNvPr id="7" name="Jump Link"/>
          <p:cNvSpPr>
            <a:spLocks noGrp="1"/>
          </p:cNvSpPr>
          <p:nvPr>
            <p:ph type="body" sz="quarter" idx="11" hasCustomPrompt="1"/>
          </p:nvPr>
        </p:nvSpPr>
        <p:spPr>
          <a:xfrm>
            <a:off x="3356610" y="66294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p>
        </p:txBody>
      </p:sp>
    </p:spTree>
    <p:extLst>
      <p:ext uri="{BB962C8B-B14F-4D97-AF65-F5344CB8AC3E}">
        <p14:creationId xmlns:p14="http://schemas.microsoft.com/office/powerpoint/2010/main" val="7017555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Plain_Appendix_2-up 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1" name="Text Placeholder 1"/>
          <p:cNvSpPr>
            <a:spLocks noGrp="1"/>
          </p:cNvSpPr>
          <p:nvPr>
            <p:ph type="body" sz="quarter" idx="12"/>
          </p:nvPr>
        </p:nvSpPr>
        <p:spPr>
          <a:xfrm>
            <a:off x="457200" y="1600200"/>
            <a:ext cx="4038600" cy="4800600"/>
          </a:xfrm>
          <a:prstGeom prst="rect">
            <a:avLst/>
          </a:prstGeom>
        </p:spPr>
        <p:txBody>
          <a:bodyPr/>
          <a:lstStyle>
            <a:lvl1pPr marL="0" indent="0">
              <a:spcAft>
                <a:spcPts val="800"/>
              </a:spcAft>
              <a:buNone/>
              <a:defRPr sz="24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5" name="Header 2"/>
          <p:cNvSpPr>
            <a:spLocks noGrp="1"/>
          </p:cNvSpPr>
          <p:nvPr>
            <p:ph type="body" sz="quarter" idx="3"/>
          </p:nvPr>
        </p:nvSpPr>
        <p:spPr>
          <a:xfrm>
            <a:off x="4645026" y="960438"/>
            <a:ext cx="4117974"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5" name="Text Placeholder 2"/>
          <p:cNvSpPr>
            <a:spLocks noGrp="1"/>
          </p:cNvSpPr>
          <p:nvPr>
            <p:ph type="body" sz="quarter" idx="14"/>
          </p:nvPr>
        </p:nvSpPr>
        <p:spPr>
          <a:xfrm>
            <a:off x="4648200" y="1600200"/>
            <a:ext cx="4114800" cy="4800600"/>
          </a:xfrm>
          <a:prstGeom prst="rect">
            <a:avLst/>
          </a:prstGeom>
        </p:spPr>
        <p:txBody>
          <a:bodyPr/>
          <a:lstStyle>
            <a:lvl1pPr marL="0" indent="0">
              <a:spcAft>
                <a:spcPts val="800"/>
              </a:spcAft>
              <a:buNone/>
              <a:defRPr sz="24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8" name="Jump Link"/>
          <p:cNvSpPr>
            <a:spLocks noGrp="1"/>
          </p:cNvSpPr>
          <p:nvPr>
            <p:ph type="body" sz="quarter" idx="11" hasCustomPrompt="1"/>
          </p:nvPr>
        </p:nvSpPr>
        <p:spPr>
          <a:xfrm>
            <a:off x="3356610" y="64770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p>
        </p:txBody>
      </p:sp>
    </p:spTree>
    <p:extLst>
      <p:ext uri="{BB962C8B-B14F-4D97-AF65-F5344CB8AC3E}">
        <p14:creationId xmlns:p14="http://schemas.microsoft.com/office/powerpoint/2010/main" val="3949214548"/>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Plain_Appendix_4-up_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Text Placeholder 1"/>
          <p:cNvSpPr>
            <a:spLocks noGrp="1"/>
          </p:cNvSpPr>
          <p:nvPr>
            <p:ph type="body" sz="quarter" idx="14"/>
          </p:nvPr>
        </p:nvSpPr>
        <p:spPr>
          <a:xfrm>
            <a:off x="457200" y="1600200"/>
            <a:ext cx="4038600" cy="1981200"/>
          </a:xfrm>
          <a:prstGeom prst="rect">
            <a:avLst/>
          </a:prstGeom>
        </p:spPr>
        <p:txBody>
          <a:bodyPr/>
          <a:lstStyle>
            <a:lvl1pPr marL="0" indent="0">
              <a:spcAft>
                <a:spcPts val="800"/>
              </a:spcAft>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3" name="Text Placeholder 2"/>
          <p:cNvSpPr>
            <a:spLocks noGrp="1"/>
          </p:cNvSpPr>
          <p:nvPr>
            <p:ph type="body" sz="quarter" idx="15"/>
          </p:nvPr>
        </p:nvSpPr>
        <p:spPr>
          <a:xfrm>
            <a:off x="4648200" y="1600200"/>
            <a:ext cx="4038600" cy="1981200"/>
          </a:xfrm>
          <a:prstGeom prst="rect">
            <a:avLst/>
          </a:prstGeom>
        </p:spPr>
        <p:txBody>
          <a:bodyPr/>
          <a:lstStyle>
            <a:lvl1pPr marL="0" indent="0">
              <a:spcAft>
                <a:spcPts val="800"/>
              </a:spcAft>
              <a:buNone/>
              <a:defRPr sz="2000"/>
            </a:lvl1pPr>
          </a:lstStyle>
          <a:p>
            <a:pPr lvl="0"/>
            <a:r>
              <a:rPr lang="en-US" dirty="0"/>
              <a:t>Click to edit Master text styles</a:t>
            </a:r>
          </a:p>
        </p:txBody>
      </p:sp>
      <p:sp>
        <p:nvSpPr>
          <p:cNvPr id="7" name="Header 3"/>
          <p:cNvSpPr>
            <a:spLocks noGrp="1"/>
          </p:cNvSpPr>
          <p:nvPr>
            <p:ph type="body" sz="quarter" idx="12"/>
          </p:nvPr>
        </p:nvSpPr>
        <p:spPr>
          <a:xfrm>
            <a:off x="457200" y="3733800"/>
            <a:ext cx="4038600" cy="609600"/>
          </a:xfrm>
          <a:prstGeom prst="rect">
            <a:avLst/>
          </a:prstGeom>
        </p:spPr>
        <p:txBody>
          <a:bodyPr anchor="b"/>
          <a:lstStyle>
            <a:lvl1pPr>
              <a:defRPr lang="en-US" sz="18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25" name="Text Placeholder 3"/>
          <p:cNvSpPr>
            <a:spLocks noGrp="1"/>
          </p:cNvSpPr>
          <p:nvPr>
            <p:ph type="body" sz="quarter" idx="16"/>
          </p:nvPr>
        </p:nvSpPr>
        <p:spPr>
          <a:xfrm>
            <a:off x="457200" y="4343400"/>
            <a:ext cx="4038600" cy="2133600"/>
          </a:xfrm>
          <a:prstGeom prst="rect">
            <a:avLst/>
          </a:prstGeom>
        </p:spPr>
        <p:txBody>
          <a:bodyPr/>
          <a:lstStyle>
            <a:lvl1pPr marL="0" indent="0">
              <a:spcAft>
                <a:spcPts val="800"/>
              </a:spcAft>
              <a:buNone/>
              <a:defRPr sz="2000"/>
            </a:lvl1pPr>
          </a:lstStyle>
          <a:p>
            <a:pPr lvl="0"/>
            <a:r>
              <a:rPr lang="en-US" dirty="0"/>
              <a:t>Click to edit Master text styles</a:t>
            </a:r>
          </a:p>
        </p:txBody>
      </p:sp>
      <p:sp>
        <p:nvSpPr>
          <p:cNvPr id="10" name="Header 4"/>
          <p:cNvSpPr>
            <a:spLocks noGrp="1"/>
          </p:cNvSpPr>
          <p:nvPr>
            <p:ph type="body" sz="quarter" idx="13"/>
          </p:nvPr>
        </p:nvSpPr>
        <p:spPr>
          <a:xfrm>
            <a:off x="4648200" y="3733800"/>
            <a:ext cx="4038600" cy="609600"/>
          </a:xfrm>
          <a:prstGeom prst="rect">
            <a:avLst/>
          </a:prstGeom>
        </p:spPr>
        <p:txBody>
          <a:bodyPr anchor="b"/>
          <a:lstStyle>
            <a:lvl1pPr>
              <a:defRPr lang="en-US" sz="18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27" name="Text Placeholder 4"/>
          <p:cNvSpPr>
            <a:spLocks noGrp="1"/>
          </p:cNvSpPr>
          <p:nvPr>
            <p:ph type="body" sz="quarter" idx="17"/>
          </p:nvPr>
        </p:nvSpPr>
        <p:spPr>
          <a:xfrm>
            <a:off x="4648200" y="4343400"/>
            <a:ext cx="4038600" cy="2133600"/>
          </a:xfrm>
          <a:prstGeom prst="rect">
            <a:avLst/>
          </a:prstGeom>
        </p:spPr>
        <p:txBody>
          <a:bodyPr/>
          <a:lstStyle>
            <a:lvl1pPr marL="0" indent="0">
              <a:spcAft>
                <a:spcPts val="800"/>
              </a:spcAft>
              <a:buNone/>
              <a:defRPr sz="2000"/>
            </a:lvl1pPr>
          </a:lstStyle>
          <a:p>
            <a:pPr lvl="0"/>
            <a:r>
              <a:rPr lang="en-US" dirty="0"/>
              <a:t>Click to edit Master text styles</a:t>
            </a:r>
          </a:p>
        </p:txBody>
      </p:sp>
      <p:sp>
        <p:nvSpPr>
          <p:cNvPr id="12" name="Jump Link"/>
          <p:cNvSpPr>
            <a:spLocks noGrp="1"/>
          </p:cNvSpPr>
          <p:nvPr>
            <p:ph type="body" sz="quarter" idx="11" hasCustomPrompt="1"/>
          </p:nvPr>
        </p:nvSpPr>
        <p:spPr>
          <a:xfrm>
            <a:off x="3356610" y="64770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p>
        </p:txBody>
      </p:sp>
    </p:spTree>
    <p:extLst>
      <p:ext uri="{BB962C8B-B14F-4D97-AF65-F5344CB8AC3E}">
        <p14:creationId xmlns:p14="http://schemas.microsoft.com/office/powerpoint/2010/main" val="3656260866"/>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Red Bar Footer_Appendix_Title and Text">
    <p:spTree>
      <p:nvGrpSpPr>
        <p:cNvPr id="1" name=""/>
        <p:cNvGrpSpPr/>
        <p:nvPr/>
      </p:nvGrpSpPr>
      <p:grpSpPr>
        <a:xfrm>
          <a:off x="0" y="0"/>
          <a:ext cx="0" cy="0"/>
          <a:chOff x="0" y="0"/>
          <a:chExt cx="0" cy="0"/>
        </a:xfrm>
      </p:grpSpPr>
      <p:sp>
        <p:nvSpPr>
          <p:cNvPr id="6" name="Slide Title"/>
          <p:cNvSpPr>
            <a:spLocks noGrp="1"/>
          </p:cNvSpPr>
          <p:nvPr>
            <p:ph type="title"/>
          </p:nvPr>
        </p:nvSpPr>
        <p:spPr>
          <a:xfrm>
            <a:off x="0" y="228600"/>
            <a:ext cx="9144000" cy="609600"/>
          </a:xfrm>
          <a:prstGeom prst="rect">
            <a:avLst/>
          </a:prstGeom>
        </p:spPr>
        <p:txBody>
          <a:bodyPr/>
          <a:lstStyle>
            <a:lvl1pPr>
              <a:defRPr sz="3600">
                <a:solidFill>
                  <a:schemeClr val="bg2"/>
                </a:solidFill>
              </a:defRPr>
            </a:lvl1pPr>
          </a:lstStyle>
          <a:p>
            <a:r>
              <a:rPr lang="en-US" dirty="0"/>
              <a:t>Click to edit Master title style</a:t>
            </a:r>
          </a:p>
        </p:txBody>
      </p:sp>
      <p:sp>
        <p:nvSpPr>
          <p:cNvPr id="5" name="Jump Link"/>
          <p:cNvSpPr>
            <a:spLocks noGrp="1"/>
          </p:cNvSpPr>
          <p:nvPr>
            <p:ph type="body" sz="quarter" idx="11" hasCustomPrompt="1"/>
          </p:nvPr>
        </p:nvSpPr>
        <p:spPr>
          <a:xfrm>
            <a:off x="3356610" y="64770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p>
        </p:txBody>
      </p:sp>
      <p:sp>
        <p:nvSpPr>
          <p:cNvPr id="8" name="Text Placeholder 1"/>
          <p:cNvSpPr>
            <a:spLocks noGrp="1"/>
          </p:cNvSpPr>
          <p:nvPr>
            <p:ph type="body" sz="quarter" idx="12"/>
          </p:nvPr>
        </p:nvSpPr>
        <p:spPr>
          <a:xfrm>
            <a:off x="457200" y="990600"/>
            <a:ext cx="8229600" cy="5410200"/>
          </a:xfrm>
          <a:prstGeom prst="rect">
            <a:avLst/>
          </a:prstGeom>
        </p:spPr>
        <p:txBody>
          <a:bodyPr/>
          <a:lstStyle>
            <a:lvl1pPr marL="0" indent="0">
              <a:spcAft>
                <a:spcPts val="800"/>
              </a:spcAft>
              <a:buNone/>
              <a:defRPr sz="2400"/>
            </a:lvl1pPr>
            <a:lvl2pPr marL="457200" indent="0">
              <a:buNone/>
              <a:defRPr sz="2400"/>
            </a:lvl2pPr>
            <a:lvl3pPr marL="914400" indent="0">
              <a:buNone/>
              <a:defRPr sz="2000"/>
            </a:lvl3pPr>
            <a:lvl4pPr marL="1371600" indent="0">
              <a:buNone/>
              <a:defRPr sz="1800"/>
            </a:lvl4pPr>
            <a:lvl5pPr marL="1828800" indent="0">
              <a:buNone/>
              <a:defRPr sz="1800"/>
            </a:lvl5pPr>
          </a:lstStyle>
          <a:p>
            <a:pPr lvl="0"/>
            <a:r>
              <a:rPr lang="en-US" dirty="0"/>
              <a:t>Click to edit Master text styles</a:t>
            </a:r>
          </a:p>
        </p:txBody>
      </p:sp>
    </p:spTree>
    <p:extLst>
      <p:ext uri="{BB962C8B-B14F-4D97-AF65-F5344CB8AC3E}">
        <p14:creationId xmlns:p14="http://schemas.microsoft.com/office/powerpoint/2010/main" val="26783692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Red Bar Footer_Appendix_2-up 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1" name="Text Placeholder 1"/>
          <p:cNvSpPr>
            <a:spLocks noGrp="1"/>
          </p:cNvSpPr>
          <p:nvPr>
            <p:ph type="body" sz="quarter" idx="12"/>
          </p:nvPr>
        </p:nvSpPr>
        <p:spPr>
          <a:xfrm>
            <a:off x="457200" y="1600200"/>
            <a:ext cx="4038600" cy="4800600"/>
          </a:xfrm>
          <a:prstGeom prst="rect">
            <a:avLst/>
          </a:prstGeom>
        </p:spPr>
        <p:txBody>
          <a:bodyPr/>
          <a:lstStyle>
            <a:lvl1pPr marL="0" indent="0">
              <a:spcAft>
                <a:spcPts val="800"/>
              </a:spcAft>
              <a:buNone/>
              <a:defRPr sz="24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5" name="Header 2"/>
          <p:cNvSpPr>
            <a:spLocks noGrp="1"/>
          </p:cNvSpPr>
          <p:nvPr>
            <p:ph type="body" sz="quarter" idx="3"/>
          </p:nvPr>
        </p:nvSpPr>
        <p:spPr>
          <a:xfrm>
            <a:off x="4645026" y="960438"/>
            <a:ext cx="4117974"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5" name="Text Placeholder 2"/>
          <p:cNvSpPr>
            <a:spLocks noGrp="1"/>
          </p:cNvSpPr>
          <p:nvPr>
            <p:ph type="body" sz="quarter" idx="14"/>
          </p:nvPr>
        </p:nvSpPr>
        <p:spPr>
          <a:xfrm>
            <a:off x="4648200" y="1600200"/>
            <a:ext cx="4114800" cy="4800600"/>
          </a:xfrm>
          <a:prstGeom prst="rect">
            <a:avLst/>
          </a:prstGeom>
        </p:spPr>
        <p:txBody>
          <a:bodyPr/>
          <a:lstStyle>
            <a:lvl1pPr marL="0" indent="0">
              <a:spcAft>
                <a:spcPts val="800"/>
              </a:spcAft>
              <a:buNone/>
              <a:defRPr sz="24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13" name="Jump link"/>
          <p:cNvSpPr>
            <a:spLocks noGrp="1"/>
          </p:cNvSpPr>
          <p:nvPr>
            <p:ph type="body" sz="quarter" idx="13" hasCustomPrompt="1"/>
          </p:nvPr>
        </p:nvSpPr>
        <p:spPr>
          <a:xfrm>
            <a:off x="3356610" y="64770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p>
        </p:txBody>
      </p:sp>
    </p:spTree>
    <p:extLst>
      <p:ext uri="{BB962C8B-B14F-4D97-AF65-F5344CB8AC3E}">
        <p14:creationId xmlns:p14="http://schemas.microsoft.com/office/powerpoint/2010/main" val="1099747849"/>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Red Bar Footer_Appendix_4-up_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Text Placeholder 1"/>
          <p:cNvSpPr>
            <a:spLocks noGrp="1"/>
          </p:cNvSpPr>
          <p:nvPr>
            <p:ph type="body" sz="quarter" idx="14"/>
          </p:nvPr>
        </p:nvSpPr>
        <p:spPr>
          <a:xfrm>
            <a:off x="457200" y="1600200"/>
            <a:ext cx="4038600" cy="1981200"/>
          </a:xfrm>
          <a:prstGeom prst="rect">
            <a:avLst/>
          </a:prstGeom>
        </p:spPr>
        <p:txBody>
          <a:bodyPr/>
          <a:lstStyle>
            <a:lvl1pPr marL="0" indent="0">
              <a:spcAft>
                <a:spcPts val="800"/>
              </a:spcAft>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3" name="Text Placeholder 2"/>
          <p:cNvSpPr>
            <a:spLocks noGrp="1"/>
          </p:cNvSpPr>
          <p:nvPr>
            <p:ph type="body" sz="quarter" idx="15"/>
          </p:nvPr>
        </p:nvSpPr>
        <p:spPr>
          <a:xfrm>
            <a:off x="4648200" y="1600200"/>
            <a:ext cx="4038600" cy="1981200"/>
          </a:xfrm>
          <a:prstGeom prst="rect">
            <a:avLst/>
          </a:prstGeom>
        </p:spPr>
        <p:txBody>
          <a:bodyPr/>
          <a:lstStyle>
            <a:lvl1pPr marL="0" indent="0">
              <a:spcAft>
                <a:spcPts val="800"/>
              </a:spcAft>
              <a:buNone/>
              <a:defRPr sz="2000"/>
            </a:lvl1pPr>
          </a:lstStyle>
          <a:p>
            <a:pPr lvl="0"/>
            <a:r>
              <a:rPr lang="en-US" dirty="0"/>
              <a:t>Click to edit Master text styles</a:t>
            </a:r>
          </a:p>
        </p:txBody>
      </p:sp>
      <p:sp>
        <p:nvSpPr>
          <p:cNvPr id="7" name="Header 3"/>
          <p:cNvSpPr>
            <a:spLocks noGrp="1"/>
          </p:cNvSpPr>
          <p:nvPr>
            <p:ph type="body" sz="quarter" idx="12"/>
          </p:nvPr>
        </p:nvSpPr>
        <p:spPr>
          <a:xfrm>
            <a:off x="457200" y="3657600"/>
            <a:ext cx="4038600" cy="609600"/>
          </a:xfrm>
          <a:prstGeom prst="rect">
            <a:avLst/>
          </a:prstGeom>
        </p:spPr>
        <p:txBody>
          <a:bodyPr anchor="b"/>
          <a:lstStyle>
            <a:lvl1pPr>
              <a:defRPr lang="en-US" sz="18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25" name="Text Placeholder 3"/>
          <p:cNvSpPr>
            <a:spLocks noGrp="1"/>
          </p:cNvSpPr>
          <p:nvPr>
            <p:ph type="body" sz="quarter" idx="16"/>
          </p:nvPr>
        </p:nvSpPr>
        <p:spPr>
          <a:xfrm>
            <a:off x="457200" y="4267200"/>
            <a:ext cx="4038600" cy="2133600"/>
          </a:xfrm>
          <a:prstGeom prst="rect">
            <a:avLst/>
          </a:prstGeom>
        </p:spPr>
        <p:txBody>
          <a:bodyPr/>
          <a:lstStyle>
            <a:lvl1pPr marL="0" indent="0">
              <a:spcAft>
                <a:spcPts val="800"/>
              </a:spcAft>
              <a:buNone/>
              <a:defRPr sz="2000"/>
            </a:lvl1pPr>
          </a:lstStyle>
          <a:p>
            <a:pPr lvl="0"/>
            <a:r>
              <a:rPr lang="en-US" dirty="0"/>
              <a:t>Click to edit Master text styles</a:t>
            </a:r>
          </a:p>
        </p:txBody>
      </p:sp>
      <p:sp>
        <p:nvSpPr>
          <p:cNvPr id="10" name="Header 4"/>
          <p:cNvSpPr>
            <a:spLocks noGrp="1"/>
          </p:cNvSpPr>
          <p:nvPr>
            <p:ph type="body" sz="quarter" idx="13"/>
          </p:nvPr>
        </p:nvSpPr>
        <p:spPr>
          <a:xfrm>
            <a:off x="4648200" y="3657600"/>
            <a:ext cx="4038600" cy="609600"/>
          </a:xfrm>
          <a:prstGeom prst="rect">
            <a:avLst/>
          </a:prstGeom>
        </p:spPr>
        <p:txBody>
          <a:bodyPr anchor="b"/>
          <a:lstStyle>
            <a:lvl1pPr>
              <a:defRPr lang="en-US" sz="18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27" name="Text Placeholder 4"/>
          <p:cNvSpPr>
            <a:spLocks noGrp="1"/>
          </p:cNvSpPr>
          <p:nvPr>
            <p:ph type="body" sz="quarter" idx="17"/>
          </p:nvPr>
        </p:nvSpPr>
        <p:spPr>
          <a:xfrm>
            <a:off x="4648200" y="4267200"/>
            <a:ext cx="4038600" cy="2133600"/>
          </a:xfrm>
          <a:prstGeom prst="rect">
            <a:avLst/>
          </a:prstGeom>
        </p:spPr>
        <p:txBody>
          <a:bodyPr/>
          <a:lstStyle>
            <a:lvl1pPr marL="0" indent="0">
              <a:spcAft>
                <a:spcPts val="800"/>
              </a:spcAft>
              <a:buNone/>
              <a:defRPr sz="2000"/>
            </a:lvl1pPr>
          </a:lstStyle>
          <a:p>
            <a:pPr lvl="0"/>
            <a:r>
              <a:rPr lang="en-US" dirty="0"/>
              <a:t>Click to edit Master text styles</a:t>
            </a:r>
          </a:p>
        </p:txBody>
      </p:sp>
      <p:sp>
        <p:nvSpPr>
          <p:cNvPr id="18" name="Jump Link"/>
          <p:cNvSpPr>
            <a:spLocks noGrp="1"/>
          </p:cNvSpPr>
          <p:nvPr>
            <p:ph type="body" sz="quarter" idx="11" hasCustomPrompt="1"/>
          </p:nvPr>
        </p:nvSpPr>
        <p:spPr>
          <a:xfrm>
            <a:off x="3356610" y="64770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p>
        </p:txBody>
      </p:sp>
    </p:spTree>
    <p:extLst>
      <p:ext uri="{BB962C8B-B14F-4D97-AF65-F5344CB8AC3E}">
        <p14:creationId xmlns:p14="http://schemas.microsoft.com/office/powerpoint/2010/main" val="31123782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edTagline-Text above Title">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4406900"/>
            <a:ext cx="7772400" cy="1362075"/>
          </a:xfrm>
          <a:prstGeom prst="rect">
            <a:avLst/>
          </a:prstGeom>
        </p:spPr>
        <p:txBody>
          <a:bodyPr anchor="t"/>
          <a:lstStyle>
            <a:lvl1pPr algn="l">
              <a:defRPr sz="3600" b="1" cap="all">
                <a:solidFill>
                  <a:schemeClr val="bg2"/>
                </a:solidFill>
                <a:latin typeface="+mj-lt"/>
              </a:defRPr>
            </a:lvl1pPr>
          </a:lstStyle>
          <a:p>
            <a:r>
              <a:rPr lang="en-US"/>
              <a:t>Click to edit Master title style</a:t>
            </a:r>
            <a:endParaRPr lang="en-US" dirty="0"/>
          </a:p>
        </p:txBody>
      </p:sp>
      <p:sp>
        <p:nvSpPr>
          <p:cNvPr id="3" name="Text Placeholder 1"/>
          <p:cNvSpPr>
            <a:spLocks noGrp="1"/>
          </p:cNvSpPr>
          <p:nvPr>
            <p:ph type="body" idx="1"/>
          </p:nvPr>
        </p:nvSpPr>
        <p:spPr>
          <a:xfrm>
            <a:off x="685800" y="2906714"/>
            <a:ext cx="7772400" cy="1500187"/>
          </a:xfrm>
          <a:prstGeom prst="rect">
            <a:avLst/>
          </a:prstGeom>
        </p:spPr>
        <p:txBody>
          <a:bodyPr anchor="b"/>
          <a:lstStyle>
            <a:lvl1pPr marL="0" indent="0">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5"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10755641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RedTagline-Title above text">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2775099"/>
            <a:ext cx="7772400" cy="1362075"/>
          </a:xfrm>
          <a:prstGeom prst="rect">
            <a:avLst/>
          </a:prstGeom>
        </p:spPr>
        <p:txBody>
          <a:bodyPr anchor="b" anchorCtr="0"/>
          <a:lstStyle>
            <a:lvl1pPr algn="l">
              <a:spcBef>
                <a:spcPts val="480"/>
              </a:spcBef>
              <a:defRPr sz="3600" b="1" cap="all">
                <a:solidFill>
                  <a:schemeClr val="bg2"/>
                </a:solidFill>
                <a:latin typeface="+mj-lt"/>
              </a:defRPr>
            </a:lvl1pPr>
          </a:lstStyle>
          <a:p>
            <a:r>
              <a:rPr lang="en-US"/>
              <a:t>Click to edit Master title style</a:t>
            </a:r>
            <a:endParaRPr lang="en-US" dirty="0"/>
          </a:p>
        </p:txBody>
      </p:sp>
      <p:sp>
        <p:nvSpPr>
          <p:cNvPr id="3" name="Text Placeholder 1"/>
          <p:cNvSpPr>
            <a:spLocks noGrp="1"/>
          </p:cNvSpPr>
          <p:nvPr>
            <p:ph type="body" idx="1"/>
          </p:nvPr>
        </p:nvSpPr>
        <p:spPr>
          <a:xfrm>
            <a:off x="685800" y="4138613"/>
            <a:ext cx="7772400" cy="1500187"/>
          </a:xfrm>
          <a:prstGeom prst="rect">
            <a:avLst/>
          </a:prstGeom>
        </p:spPr>
        <p:txBody>
          <a:bodyPr anchor="t" anchorCtr="0"/>
          <a:lstStyle>
            <a:lvl1pPr marL="0" indent="0">
              <a:spcBef>
                <a:spcPts val="0"/>
              </a:spcBef>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6"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307410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WhiteTagline-Gray BG, Title &amp; Subtitle Left">
    <p:spTree>
      <p:nvGrpSpPr>
        <p:cNvPr id="1" name=""/>
        <p:cNvGrpSpPr/>
        <p:nvPr/>
      </p:nvGrpSpPr>
      <p:grpSpPr>
        <a:xfrm>
          <a:off x="0" y="0"/>
          <a:ext cx="0" cy="0"/>
          <a:chOff x="0" y="0"/>
          <a:chExt cx="0" cy="0"/>
        </a:xfrm>
      </p:grpSpPr>
      <p:sp>
        <p:nvSpPr>
          <p:cNvPr id="8" name="Title Background"/>
          <p:cNvSpPr/>
          <p:nvPr userDrawn="1"/>
        </p:nvSpPr>
        <p:spPr>
          <a:xfrm>
            <a:off x="0" y="32766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49530" y="3429000"/>
            <a:ext cx="5615940" cy="609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49530" y="4114800"/>
            <a:ext cx="5615940" cy="685800"/>
          </a:xfrm>
          <a:prstGeom prst="rect">
            <a:avLst/>
          </a:prstGeom>
        </p:spPr>
        <p:txBody>
          <a:bodyPr/>
          <a:lstStyle>
            <a:lvl1pPr marL="0" indent="0">
              <a:buNone/>
              <a:defRPr sz="2000" b="0">
                <a:solidFill>
                  <a:schemeClr val="bg1"/>
                </a:solidFill>
                <a:latin typeface="ArumSans Bold"/>
              </a:defRPr>
            </a:lvl1pPr>
            <a:lvl2pPr marL="457200" indent="0">
              <a:buNone/>
              <a:defRPr sz="2000" b="0">
                <a:solidFill>
                  <a:schemeClr val="bg1"/>
                </a:solidFill>
                <a:latin typeface="ArumSans Bold"/>
              </a:defRPr>
            </a:lvl2pPr>
            <a:lvl3pPr marL="914400" indent="0">
              <a:buNone/>
              <a:defRPr sz="2000" b="0">
                <a:solidFill>
                  <a:schemeClr val="bg1"/>
                </a:solidFill>
                <a:latin typeface="ArumSans Bold"/>
              </a:defRPr>
            </a:lvl3pPr>
            <a:lvl4pPr marL="1371600" indent="0">
              <a:buNone/>
              <a:defRPr sz="2000" b="0">
                <a:solidFill>
                  <a:schemeClr val="bg1"/>
                </a:solidFill>
                <a:latin typeface="ArumSans Bold"/>
              </a:defRPr>
            </a:lvl4pPr>
            <a:lvl5pPr marL="1828800" indent="0">
              <a:buNone/>
              <a:defRPr sz="2000" b="0">
                <a:solidFill>
                  <a:schemeClr val="bg1"/>
                </a:solidFill>
                <a:latin typeface="ArumSans 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40049732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iteTagline-Gray BG, Title &amp; Subtitle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436620" y="3581400"/>
            <a:ext cx="5699760" cy="609600"/>
          </a:xfrm>
          <a:prstGeom prst="rect">
            <a:avLst/>
          </a:prstGeom>
          <a:effectLst>
            <a:outerShdw blurRad="50800" dist="38100" dir="5400000" algn="t" rotWithShape="0">
              <a:prstClr val="black">
                <a:alpha val="40000"/>
              </a:prstClr>
            </a:outerShdw>
          </a:effectLst>
        </p:spPr>
        <p:txBody>
          <a:bodyPr/>
          <a:lstStyle>
            <a:lvl1pPr algn="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3436620" y="4260273"/>
            <a:ext cx="5699760" cy="692727"/>
          </a:xfrm>
          <a:prstGeom prst="rect">
            <a:avLst/>
          </a:prstGeom>
        </p:spPr>
        <p:txBody>
          <a:bodyPr/>
          <a:lstStyle>
            <a:lvl1pPr marL="0" indent="0" algn="r">
              <a:buNone/>
              <a:defRPr sz="2000" b="0">
                <a:solidFill>
                  <a:schemeClr val="bg1"/>
                </a:solidFill>
                <a:latin typeface="ArumSans Bold"/>
              </a:defRPr>
            </a:lvl1pPr>
            <a:lvl2pPr marL="457200" indent="0" algn="r">
              <a:buNone/>
              <a:defRPr sz="2000" b="0">
                <a:solidFill>
                  <a:schemeClr val="bg1"/>
                </a:solidFill>
                <a:latin typeface="ArumSans Bold"/>
              </a:defRPr>
            </a:lvl2pPr>
            <a:lvl3pPr marL="914400" indent="0" algn="r">
              <a:buNone/>
              <a:defRPr sz="2000" b="0">
                <a:solidFill>
                  <a:schemeClr val="bg1"/>
                </a:solidFill>
                <a:latin typeface="ArumSans Bold"/>
              </a:defRPr>
            </a:lvl3pPr>
            <a:lvl4pPr marL="1371600" indent="0" algn="r">
              <a:buNone/>
              <a:defRPr sz="2000" b="0">
                <a:solidFill>
                  <a:schemeClr val="bg1"/>
                </a:solidFill>
                <a:latin typeface="ArumSans Bold"/>
              </a:defRPr>
            </a:lvl4pPr>
            <a:lvl5pPr marL="1828800" indent="0" algn="r">
              <a:buNone/>
              <a:defRPr sz="2000" b="0">
                <a:solidFill>
                  <a:schemeClr val="bg1"/>
                </a:solidFill>
                <a:latin typeface="ArumSans 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23848148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0.xml"/><Relationship Id="rId7" Type="http://schemas.openxmlformats.org/officeDocument/2006/relationships/slideLayout" Target="../slideLayouts/slideLayout14.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5" Type="http://schemas.openxmlformats.org/officeDocument/2006/relationships/slideLayout" Target="../slideLayouts/slideLayout12.xml"/><Relationship Id="rId10" Type="http://schemas.openxmlformats.org/officeDocument/2006/relationships/image" Target="../media/image3.gif"/><Relationship Id="rId4" Type="http://schemas.openxmlformats.org/officeDocument/2006/relationships/slideLayout" Target="../slideLayouts/slideLayout11.xml"/><Relationship Id="rId9"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theme" Target="../theme/theme3.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4.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5.xml.rels><?xml version="1.0" encoding="UTF-8" standalone="yes"?>
<Relationships xmlns="http://schemas.openxmlformats.org/package/2006/relationships"><Relationship Id="rId8" Type="http://schemas.openxmlformats.org/officeDocument/2006/relationships/theme" Target="../theme/theme5.xml"/><Relationship Id="rId3" Type="http://schemas.openxmlformats.org/officeDocument/2006/relationships/slideLayout" Target="../slideLayouts/slideLayout39.xml"/><Relationship Id="rId7" Type="http://schemas.openxmlformats.org/officeDocument/2006/relationships/slideLayout" Target="../slideLayouts/slideLayout43.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5" Type="http://schemas.openxmlformats.org/officeDocument/2006/relationships/slideLayout" Target="../slideLayouts/slideLayout41.xml"/><Relationship Id="rId4" Type="http://schemas.openxmlformats.org/officeDocument/2006/relationships/slideLayout" Target="../slideLayouts/slideLayout40.xml"/></Relationships>
</file>

<file path=ppt/slideMasters/_rels/slideMaster6.xml.rels><?xml version="1.0" encoding="UTF-8" standalone="yes"?>
<Relationships xmlns="http://schemas.openxmlformats.org/package/2006/relationships"><Relationship Id="rId8" Type="http://schemas.openxmlformats.org/officeDocument/2006/relationships/theme" Target="../theme/theme6.xml"/><Relationship Id="rId3" Type="http://schemas.openxmlformats.org/officeDocument/2006/relationships/slideLayout" Target="../slideLayouts/slideLayout46.xml"/><Relationship Id="rId7" Type="http://schemas.openxmlformats.org/officeDocument/2006/relationships/slideLayout" Target="../slideLayouts/slideLayout50.xml"/><Relationship Id="rId2" Type="http://schemas.openxmlformats.org/officeDocument/2006/relationships/slideLayout" Target="../slideLayouts/slideLayout45.xml"/><Relationship Id="rId1" Type="http://schemas.openxmlformats.org/officeDocument/2006/relationships/slideLayout" Target="../slideLayouts/slideLayout44.xml"/><Relationship Id="rId6" Type="http://schemas.openxmlformats.org/officeDocument/2006/relationships/slideLayout" Target="../slideLayouts/slideLayout49.xml"/><Relationship Id="rId5" Type="http://schemas.openxmlformats.org/officeDocument/2006/relationships/slideLayout" Target="../slideLayouts/slideLayout48.xml"/><Relationship Id="rId4" Type="http://schemas.openxmlformats.org/officeDocument/2006/relationships/slideLayout" Target="../slideLayouts/slideLayout47.xml"/></Relationships>
</file>

<file path=ppt/slideMasters/_rels/slideMaster7.xml.rels><?xml version="1.0" encoding="UTF-8" standalone="yes"?>
<Relationships xmlns="http://schemas.openxmlformats.org/package/2006/relationships"><Relationship Id="rId3" Type="http://schemas.openxmlformats.org/officeDocument/2006/relationships/theme" Target="../theme/theme7.xml"/><Relationship Id="rId2" Type="http://schemas.openxmlformats.org/officeDocument/2006/relationships/slideLayout" Target="../slideLayouts/slideLayout52.xml"/><Relationship Id="rId1" Type="http://schemas.openxmlformats.org/officeDocument/2006/relationships/slideLayout" Target="../slideLayouts/slideLayout51.xml"/><Relationship Id="rId4" Type="http://schemas.openxmlformats.org/officeDocument/2006/relationships/image" Target="../media/image4.png"/></Relationships>
</file>

<file path=ppt/slideMasters/_rels/slideMaster8.xml.rels><?xml version="1.0" encoding="UTF-8" standalone="yes"?>
<Relationships xmlns="http://schemas.openxmlformats.org/package/2006/relationships"><Relationship Id="rId3" Type="http://schemas.openxmlformats.org/officeDocument/2006/relationships/slideLayout" Target="../slideLayouts/slideLayout55.xml"/><Relationship Id="rId2" Type="http://schemas.openxmlformats.org/officeDocument/2006/relationships/slideLayout" Target="../slideLayouts/slideLayout54.xml"/><Relationship Id="rId1" Type="http://schemas.openxmlformats.org/officeDocument/2006/relationships/slideLayout" Target="../slideLayouts/slideLayout53.xml"/><Relationship Id="rId4" Type="http://schemas.openxmlformats.org/officeDocument/2006/relationships/theme" Target="../theme/theme8.xml"/></Relationships>
</file>

<file path=ppt/slideMasters/_rels/slideMaster9.xml.rels><?xml version="1.0" encoding="UTF-8" standalone="yes"?>
<Relationships xmlns="http://schemas.openxmlformats.org/package/2006/relationships"><Relationship Id="rId3" Type="http://schemas.openxmlformats.org/officeDocument/2006/relationships/slideLayout" Target="../slideLayouts/slideLayout58.xml"/><Relationship Id="rId2" Type="http://schemas.openxmlformats.org/officeDocument/2006/relationships/slideLayout" Target="../slideLayouts/slideLayout57.xml"/><Relationship Id="rId1" Type="http://schemas.openxmlformats.org/officeDocument/2006/relationships/slideLayout" Target="../slideLayouts/slideLayout56.xml"/><Relationship Id="rId4" Type="http://schemas.openxmlformats.org/officeDocument/2006/relationships/theme" Target="../theme/theme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2B606A"/>
        </a:solidFill>
        <a:effectLst/>
      </p:bgPr>
    </p:bg>
    <p:spTree>
      <p:nvGrpSpPr>
        <p:cNvPr id="1" name=""/>
        <p:cNvGrpSpPr/>
        <p:nvPr/>
      </p:nvGrpSpPr>
      <p:grpSpPr>
        <a:xfrm>
          <a:off x="0" y="0"/>
          <a:ext cx="0" cy="0"/>
          <a:chOff x="0" y="0"/>
          <a:chExt cx="0" cy="0"/>
        </a:xfrm>
      </p:grpSpPr>
      <p:pic>
        <p:nvPicPr>
          <p:cNvPr id="10" name="MH Logo" descr="Logo: McGraw-Hill Education"/>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0" y="0"/>
            <a:ext cx="762000" cy="762000"/>
          </a:xfrm>
          <a:prstGeom prst="rect">
            <a:avLst/>
          </a:prstGeom>
        </p:spPr>
      </p:pic>
      <p:sp>
        <p:nvSpPr>
          <p:cNvPr id="13" name="Red Bar"/>
          <p:cNvSpPr/>
          <p:nvPr userDrawn="1"/>
        </p:nvSpPr>
        <p:spPr>
          <a:xfrm>
            <a:off x="0" y="6248400"/>
            <a:ext cx="9144000" cy="503767"/>
          </a:xfrm>
          <a:prstGeom prst="rect">
            <a:avLst/>
          </a:prstGeom>
          <a:solidFill>
            <a:srgbClr val="C30C2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2"/>
              </a:solidFill>
            </a:endParaRPr>
          </a:p>
        </p:txBody>
      </p:sp>
      <p:pic>
        <p:nvPicPr>
          <p:cNvPr id="12" name="MH Tagline" descr="Tagline: Because learning changes everything.™"/>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53481" y="6351925"/>
            <a:ext cx="3223119" cy="272375"/>
          </a:xfrm>
          <a:prstGeom prst="rect">
            <a:avLst/>
          </a:prstGeom>
        </p:spPr>
      </p:pic>
    </p:spTree>
    <p:extLst>
      <p:ext uri="{BB962C8B-B14F-4D97-AF65-F5344CB8AC3E}">
        <p14:creationId xmlns:p14="http://schemas.microsoft.com/office/powerpoint/2010/main" val="1066235593"/>
      </p:ext>
    </p:extLst>
  </p:cSld>
  <p:clrMap bg1="lt1" tx1="dk1" bg2="lt2" tx2="dk2" accent1="accent1" accent2="accent2" accent3="accent3" accent4="accent4" accent5="accent5" accent6="accent6" hlink="hlink" folHlink="folHlink"/>
  <p:sldLayoutIdLst>
    <p:sldLayoutId id="2147483776" r:id="rId1"/>
    <p:sldLayoutId id="2147483777" r:id="rId2"/>
    <p:sldLayoutId id="2147483778" r:id="rId3"/>
    <p:sldLayoutId id="2147483779" r:id="rId4"/>
    <p:sldLayoutId id="2147483969" r:id="rId5"/>
    <p:sldLayoutId id="2147483734" r:id="rId6"/>
    <p:sldLayoutId id="2147483914" r:id="rId7"/>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0" marR="0" indent="0" algn="r" defTabSz="914400" rtl="0" eaLnBrk="1" fontAlgn="auto" latinLnBrk="0" hangingPunct="1">
        <a:lnSpc>
          <a:spcPct val="100000"/>
        </a:lnSpc>
        <a:spcBef>
          <a:spcPts val="0"/>
        </a:spcBef>
        <a:spcAft>
          <a:spcPts val="0"/>
        </a:spcAft>
        <a:buClrTx/>
        <a:buSzTx/>
        <a:buFontTx/>
        <a:buNone/>
        <a:tabLst/>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 name="MH Logo" descr="Logo: McGraw-Hill Education"/>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0" y="0"/>
            <a:ext cx="762000" cy="762000"/>
          </a:xfrm>
          <a:prstGeom prst="rect">
            <a:avLst/>
          </a:prstGeom>
        </p:spPr>
      </p:pic>
      <p:pic>
        <p:nvPicPr>
          <p:cNvPr id="2" name="MH Tagline" descr="Tag line: Because learning changes everything™"/>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0" y="6257775"/>
            <a:ext cx="3371850" cy="476250"/>
          </a:xfrm>
          <a:prstGeom prst="rect">
            <a:avLst/>
          </a:prstGeom>
        </p:spPr>
      </p:pic>
    </p:spTree>
    <p:extLst>
      <p:ext uri="{BB962C8B-B14F-4D97-AF65-F5344CB8AC3E}">
        <p14:creationId xmlns:p14="http://schemas.microsoft.com/office/powerpoint/2010/main" val="1460950632"/>
      </p:ext>
    </p:extLst>
  </p:cSld>
  <p:clrMap bg1="lt1" tx1="dk1" bg2="lt2" tx2="dk2" accent1="accent1" accent2="accent2" accent3="accent3" accent4="accent4" accent5="accent5" accent6="accent6" hlink="hlink" folHlink="folHlink"/>
  <p:sldLayoutIdLst>
    <p:sldLayoutId id="2147483915" r:id="rId1"/>
    <p:sldLayoutId id="2147483916" r:id="rId2"/>
    <p:sldLayoutId id="2147483917" r:id="rId3"/>
    <p:sldLayoutId id="2147483918" r:id="rId4"/>
    <p:sldLayoutId id="2147483919" r:id="rId5"/>
    <p:sldLayoutId id="2147483920" r:id="rId6"/>
    <p:sldLayoutId id="2147483921" r:id="rId7"/>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Copyright" descr="©McGraw-Hill Education"/>
          <p:cNvSpPr txBox="1">
            <a:spLocks/>
          </p:cNvSpPr>
          <p:nvPr userDrawn="1"/>
        </p:nvSpPr>
        <p:spPr>
          <a:xfrm>
            <a:off x="0" y="6705600"/>
            <a:ext cx="1371600" cy="152400"/>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l">
              <a:buNone/>
            </a:pPr>
            <a:r>
              <a:rPr lang="en-US" sz="3200" kern="1200" dirty="0">
                <a:solidFill>
                  <a:srgbClr val="6A6A6A"/>
                </a:solidFill>
                <a:effectLst/>
                <a:latin typeface="+mn-lt"/>
                <a:ea typeface="+mn-ea"/>
                <a:cs typeface="+mn-cs"/>
              </a:rPr>
              <a:t>©McGraw-Hill Education</a:t>
            </a:r>
          </a:p>
        </p:txBody>
      </p:sp>
    </p:spTree>
    <p:extLst>
      <p:ext uri="{BB962C8B-B14F-4D97-AF65-F5344CB8AC3E}">
        <p14:creationId xmlns:p14="http://schemas.microsoft.com/office/powerpoint/2010/main" val="1192571768"/>
      </p:ext>
    </p:extLst>
  </p:cSld>
  <p:clrMap bg1="lt1" tx1="dk1" bg2="lt2" tx2="dk2" accent1="accent1" accent2="accent2" accent3="accent3" accent4="accent4" accent5="accent5" accent6="accent6" hlink="hlink" folHlink="folHlink"/>
  <p:sldLayoutIdLst>
    <p:sldLayoutId id="2147483751" r:id="rId1"/>
    <p:sldLayoutId id="2147483896" r:id="rId2"/>
    <p:sldLayoutId id="2147483965" r:id="rId3"/>
    <p:sldLayoutId id="2147483753" r:id="rId4"/>
    <p:sldLayoutId id="2147483908" r:id="rId5"/>
    <p:sldLayoutId id="2147483950" r:id="rId6"/>
    <p:sldLayoutId id="2147483757" r:id="rId7"/>
    <p:sldLayoutId id="2147483877" r:id="rId8"/>
    <p:sldLayoutId id="2147483761" r:id="rId9"/>
    <p:sldLayoutId id="2147483800" r:id="rId10"/>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2B606A"/>
        </a:solidFill>
        <a:effectLst/>
      </p:bgPr>
    </p:bg>
    <p:spTree>
      <p:nvGrpSpPr>
        <p:cNvPr id="1" name=""/>
        <p:cNvGrpSpPr/>
        <p:nvPr/>
      </p:nvGrpSpPr>
      <p:grpSpPr>
        <a:xfrm>
          <a:off x="0" y="0"/>
          <a:ext cx="0" cy="0"/>
          <a:chOff x="0" y="0"/>
          <a:chExt cx="0" cy="0"/>
        </a:xfrm>
      </p:grpSpPr>
      <p:sp>
        <p:nvSpPr>
          <p:cNvPr id="11" name="Red Bar"/>
          <p:cNvSpPr/>
          <p:nvPr userDrawn="1"/>
        </p:nvSpPr>
        <p:spPr>
          <a:xfrm>
            <a:off x="0" y="6705600"/>
            <a:ext cx="9144000" cy="152400"/>
          </a:xfrm>
          <a:prstGeom prst="rect">
            <a:avLst/>
          </a:prstGeom>
          <a:solidFill>
            <a:srgbClr val="C30C2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2"/>
              </a:solidFill>
            </a:endParaRPr>
          </a:p>
        </p:txBody>
      </p:sp>
      <p:sp>
        <p:nvSpPr>
          <p:cNvPr id="10" name="Copyright" descr="©McGraw-Hill Education&#10;"/>
          <p:cNvSpPr txBox="1">
            <a:spLocks/>
          </p:cNvSpPr>
          <p:nvPr userDrawn="1"/>
        </p:nvSpPr>
        <p:spPr>
          <a:xfrm>
            <a:off x="0" y="6705600"/>
            <a:ext cx="1554480" cy="152400"/>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l">
              <a:buNone/>
            </a:pPr>
            <a:r>
              <a:rPr lang="en-US" sz="3200" kern="1200" dirty="0">
                <a:solidFill>
                  <a:schemeClr val="bg1"/>
                </a:solidFill>
                <a:effectLst/>
                <a:latin typeface="+mn-lt"/>
                <a:ea typeface="+mn-ea"/>
                <a:cs typeface="+mn-cs"/>
              </a:rPr>
              <a:t>© 2019 McGraw-Hill Education</a:t>
            </a:r>
          </a:p>
        </p:txBody>
      </p:sp>
    </p:spTree>
    <p:extLst>
      <p:ext uri="{BB962C8B-B14F-4D97-AF65-F5344CB8AC3E}">
        <p14:creationId xmlns:p14="http://schemas.microsoft.com/office/powerpoint/2010/main" val="1283304046"/>
      </p:ext>
    </p:extLst>
  </p:cSld>
  <p:clrMap bg1="lt1" tx1="dk1" bg2="lt2" tx2="dk2" accent1="accent1" accent2="accent2" accent3="accent3" accent4="accent4" accent5="accent5" accent6="accent6" hlink="hlink" folHlink="folHlink"/>
  <p:sldLayoutIdLst>
    <p:sldLayoutId id="2147483951" r:id="rId1"/>
    <p:sldLayoutId id="2147483966" r:id="rId2"/>
    <p:sldLayoutId id="2147483967" r:id="rId3"/>
    <p:sldLayoutId id="2147483968" r:id="rId4"/>
    <p:sldLayoutId id="2147483953" r:id="rId5"/>
    <p:sldLayoutId id="2147483954" r:id="rId6"/>
    <p:sldLayoutId id="2147483955" r:id="rId7"/>
    <p:sldLayoutId id="2147483956" r:id="rId8"/>
    <p:sldLayoutId id="2147483957" r:id="rId9"/>
    <p:sldLayoutId id="2147483958" r:id="rId10"/>
    <p:sldLayoutId id="2147483959" r:id="rId11"/>
    <p:sldLayoutId id="2147483970" r:id="rId12"/>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Copyright" descr="©McGraw-Hill Education&#10;"/>
          <p:cNvSpPr txBox="1"/>
          <p:nvPr userDrawn="1"/>
        </p:nvSpPr>
        <p:spPr>
          <a:xfrm>
            <a:off x="0" y="6642556"/>
            <a:ext cx="1295400" cy="215444"/>
          </a:xfrm>
          <a:prstGeom prst="rect">
            <a:avLst/>
          </a:prstGeom>
          <a:noFill/>
        </p:spPr>
        <p:txBody>
          <a:bodyPr wrap="square" rtlCol="0">
            <a:spAutoFit/>
          </a:bodyPr>
          <a:lstStyle/>
          <a:p>
            <a:r>
              <a:rPr lang="en-US" sz="800" dirty="0">
                <a:solidFill>
                  <a:srgbClr val="6A6A6A"/>
                </a:solidFill>
              </a:rPr>
              <a:t>©McGraw-Hill Education</a:t>
            </a:r>
          </a:p>
        </p:txBody>
      </p:sp>
    </p:spTree>
    <p:extLst>
      <p:ext uri="{BB962C8B-B14F-4D97-AF65-F5344CB8AC3E}">
        <p14:creationId xmlns:p14="http://schemas.microsoft.com/office/powerpoint/2010/main" val="857642538"/>
      </p:ext>
    </p:extLst>
  </p:cSld>
  <p:clrMap bg1="lt1" tx1="dk1" bg2="lt2" tx2="dk2" accent1="accent1" accent2="accent2" accent3="accent3" accent4="accent4" accent5="accent5" accent6="accent6" hlink="hlink" folHlink="folHlink"/>
  <p:sldLayoutIdLst>
    <p:sldLayoutId id="2147483936" r:id="rId1"/>
    <p:sldLayoutId id="2147483937" r:id="rId2"/>
    <p:sldLayoutId id="2147483938" r:id="rId3"/>
    <p:sldLayoutId id="2147483939" r:id="rId4"/>
    <p:sldLayoutId id="2147483940" r:id="rId5"/>
    <p:sldLayoutId id="2147483941" r:id="rId6"/>
    <p:sldLayoutId id="2147483942" r:id="rId7"/>
  </p:sldLayoutIdLst>
  <p:txStyles>
    <p:titleStyle>
      <a:lvl1pPr algn="l" defTabSz="914400" rtl="0" eaLnBrk="1" latinLnBrk="0" hangingPunct="1">
        <a:spcBef>
          <a:spcPct val="0"/>
        </a:spcBef>
        <a:buNone/>
        <a:defRPr sz="3200" kern="1200">
          <a:solidFill>
            <a:schemeClr val="bg1"/>
          </a:solidFill>
          <a:latin typeface="Vectipede Rg" pitchFamily="18" charset="0"/>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Vectipede Rg" pitchFamily="18" charset="0"/>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Vectipede Rg" pitchFamily="18" charset="0"/>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Vectipede Rg" pitchFamily="18"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Vectipede Rg" pitchFamily="18"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Vectipede Rg" pitchFamily="18"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Red bar"/>
          <p:cNvSpPr/>
          <p:nvPr userDrawn="1"/>
        </p:nvSpPr>
        <p:spPr>
          <a:xfrm>
            <a:off x="0" y="6629400"/>
            <a:ext cx="9144000" cy="228600"/>
          </a:xfrm>
          <a:prstGeom prst="rect">
            <a:avLst/>
          </a:prstGeom>
          <a:solidFill>
            <a:srgbClr val="C30C2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2"/>
              </a:solidFill>
            </a:endParaRPr>
          </a:p>
        </p:txBody>
      </p:sp>
      <p:sp>
        <p:nvSpPr>
          <p:cNvPr id="5" name="Copyright" descr="©McGraw-Hill Education."/>
          <p:cNvSpPr txBox="1"/>
          <p:nvPr userDrawn="1"/>
        </p:nvSpPr>
        <p:spPr>
          <a:xfrm>
            <a:off x="0" y="6629400"/>
            <a:ext cx="1828800" cy="215444"/>
          </a:xfrm>
          <a:prstGeom prst="rect">
            <a:avLst/>
          </a:prstGeom>
          <a:noFill/>
        </p:spPr>
        <p:txBody>
          <a:bodyPr wrap="square" rtlCol="0">
            <a:spAutoFit/>
          </a:bodyPr>
          <a:lstStyle/>
          <a:p>
            <a:r>
              <a:rPr lang="en-US" sz="800" dirty="0">
                <a:solidFill>
                  <a:schemeClr val="bg1"/>
                </a:solidFill>
              </a:rPr>
              <a:t>©McGraw-Hill Education</a:t>
            </a:r>
          </a:p>
        </p:txBody>
      </p:sp>
    </p:spTree>
    <p:extLst>
      <p:ext uri="{BB962C8B-B14F-4D97-AF65-F5344CB8AC3E}">
        <p14:creationId xmlns:p14="http://schemas.microsoft.com/office/powerpoint/2010/main" val="520106136"/>
      </p:ext>
    </p:extLst>
  </p:cSld>
  <p:clrMap bg1="lt1" tx1="dk1" bg2="lt2" tx2="dk2" accent1="accent1" accent2="accent2" accent3="accent3" accent4="accent4" accent5="accent5" accent6="accent6" hlink="hlink" folHlink="folHlink"/>
  <p:sldLayoutIdLst>
    <p:sldLayoutId id="2147483943" r:id="rId1"/>
    <p:sldLayoutId id="2147483944" r:id="rId2"/>
    <p:sldLayoutId id="2147483945" r:id="rId3"/>
    <p:sldLayoutId id="2147483946" r:id="rId4"/>
    <p:sldLayoutId id="2147483947" r:id="rId5"/>
    <p:sldLayoutId id="2147483948" r:id="rId6"/>
    <p:sldLayoutId id="2147483949" r:id="rId7"/>
  </p:sldLayoutIdLst>
  <p:txStyles>
    <p:titleStyle>
      <a:lvl1pPr algn="l" defTabSz="914400" rtl="0" eaLnBrk="1" latinLnBrk="0" hangingPunct="1">
        <a:spcBef>
          <a:spcPct val="0"/>
        </a:spcBef>
        <a:buNone/>
        <a:defRPr sz="3200" kern="1200">
          <a:solidFill>
            <a:schemeClr val="bg1"/>
          </a:solidFill>
          <a:latin typeface="Vectipede Rg" pitchFamily="18" charset="0"/>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Vectipede Rg" pitchFamily="18" charset="0"/>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Vectipede Rg" pitchFamily="18" charset="0"/>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Vectipede Rg" pitchFamily="18"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Vectipede Rg" pitchFamily="18"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Vectipede Rg" pitchFamily="18"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Background"/>
          <p:cNvSpPr/>
          <p:nvPr userDrawn="1"/>
        </p:nvSpPr>
        <p:spPr>
          <a:xfrm>
            <a:off x="0" y="0"/>
            <a:ext cx="9144000" cy="6858000"/>
          </a:xfrm>
          <a:prstGeom prst="rect">
            <a:avLst/>
          </a:prstGeom>
          <a:solidFill>
            <a:srgbClr val="30707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0" name="MH BG Image"/>
          <p:cNvPicPr>
            <a:picLocks noChangeAspect="1"/>
          </p:cNvPicPr>
          <p:nvPr userDrawn="1"/>
        </p:nvPicPr>
        <p:blipFill rotWithShape="1">
          <a:blip r:embed="rId4" cstate="screen">
            <a:alphaModFix amt="25000"/>
            <a:extLst>
              <a:ext uri="{28A0092B-C50C-407E-A947-70E740481C1C}">
                <a14:useLocalDpi xmlns:a14="http://schemas.microsoft.com/office/drawing/2010/main"/>
              </a:ext>
            </a:extLst>
          </a:blip>
          <a:srcRect r="28644" b="27282"/>
          <a:stretch/>
        </p:blipFill>
        <p:spPr>
          <a:xfrm>
            <a:off x="461821" y="1943668"/>
            <a:ext cx="8682180" cy="4914333"/>
          </a:xfrm>
          <a:prstGeom prst="rect">
            <a:avLst/>
          </a:prstGeom>
        </p:spPr>
      </p:pic>
      <p:sp>
        <p:nvSpPr>
          <p:cNvPr id="8" name="Copyright" descr="©McGraw-Hill Education"/>
          <p:cNvSpPr txBox="1"/>
          <p:nvPr userDrawn="1"/>
        </p:nvSpPr>
        <p:spPr>
          <a:xfrm>
            <a:off x="0" y="6629400"/>
            <a:ext cx="1828800" cy="215444"/>
          </a:xfrm>
          <a:prstGeom prst="rect">
            <a:avLst/>
          </a:prstGeom>
          <a:noFill/>
        </p:spPr>
        <p:txBody>
          <a:bodyPr wrap="square" rtlCol="0">
            <a:spAutoFit/>
          </a:bodyPr>
          <a:lstStyle/>
          <a:p>
            <a:r>
              <a:rPr lang="en-US" sz="800" dirty="0">
                <a:solidFill>
                  <a:schemeClr val="bg1"/>
                </a:solidFill>
              </a:rPr>
              <a:t>©McGraw-Hill Education</a:t>
            </a:r>
          </a:p>
        </p:txBody>
      </p:sp>
    </p:spTree>
    <p:extLst>
      <p:ext uri="{BB962C8B-B14F-4D97-AF65-F5344CB8AC3E}">
        <p14:creationId xmlns:p14="http://schemas.microsoft.com/office/powerpoint/2010/main" val="263611861"/>
      </p:ext>
    </p:extLst>
  </p:cSld>
  <p:clrMap bg1="lt1" tx1="dk1" bg2="lt2" tx2="dk2" accent1="accent1" accent2="accent2" accent3="accent3" accent4="accent4" accent5="accent5" accent6="accent6" hlink="hlink" folHlink="folHlink"/>
  <p:sldLayoutIdLst>
    <p:sldLayoutId id="2147483677" r:id="rId1"/>
    <p:sldLayoutId id="2147483769" r:id="rId2"/>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Copyright" descr="©McGraw-Hill Education"/>
          <p:cNvSpPr txBox="1">
            <a:spLocks/>
          </p:cNvSpPr>
          <p:nvPr userDrawn="1"/>
        </p:nvSpPr>
        <p:spPr>
          <a:xfrm>
            <a:off x="0" y="6705600"/>
            <a:ext cx="1371600" cy="152400"/>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l">
              <a:buNone/>
            </a:pPr>
            <a:r>
              <a:rPr lang="en-US" sz="3200" kern="1200" dirty="0">
                <a:solidFill>
                  <a:srgbClr val="6A6A6A"/>
                </a:solidFill>
                <a:effectLst/>
                <a:latin typeface="+mn-lt"/>
                <a:ea typeface="+mn-ea"/>
                <a:cs typeface="+mn-cs"/>
              </a:rPr>
              <a:t>©McGraw-Hill Education</a:t>
            </a:r>
          </a:p>
        </p:txBody>
      </p:sp>
    </p:spTree>
    <p:extLst>
      <p:ext uri="{BB962C8B-B14F-4D97-AF65-F5344CB8AC3E}">
        <p14:creationId xmlns:p14="http://schemas.microsoft.com/office/powerpoint/2010/main" val="782738187"/>
      </p:ext>
    </p:extLst>
  </p:cSld>
  <p:clrMap bg1="lt1" tx1="dk1" bg2="lt2" tx2="dk2" accent1="accent1" accent2="accent2" accent3="accent3" accent4="accent4" accent5="accent5" accent6="accent6" hlink="hlink" folHlink="folHlink"/>
  <p:sldLayoutIdLst>
    <p:sldLayoutId id="2147483902" r:id="rId1"/>
    <p:sldLayoutId id="2147483906" r:id="rId2"/>
    <p:sldLayoutId id="2147483755" r:id="rId3"/>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Red Bar"/>
          <p:cNvSpPr/>
          <p:nvPr userDrawn="1"/>
        </p:nvSpPr>
        <p:spPr>
          <a:xfrm>
            <a:off x="0" y="6705600"/>
            <a:ext cx="9144000" cy="152400"/>
          </a:xfrm>
          <a:prstGeom prst="rect">
            <a:avLst/>
          </a:prstGeom>
          <a:solidFill>
            <a:srgbClr val="C30C2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2"/>
              </a:solidFill>
            </a:endParaRPr>
          </a:p>
        </p:txBody>
      </p:sp>
      <p:sp>
        <p:nvSpPr>
          <p:cNvPr id="11" name="Copyright" descr="©McGraw-Hill Education"/>
          <p:cNvSpPr txBox="1">
            <a:spLocks/>
          </p:cNvSpPr>
          <p:nvPr userDrawn="1"/>
        </p:nvSpPr>
        <p:spPr>
          <a:xfrm>
            <a:off x="0" y="6705600"/>
            <a:ext cx="1371600" cy="152400"/>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l">
              <a:buNone/>
            </a:pPr>
            <a:r>
              <a:rPr lang="en-US" sz="3200" kern="1200" dirty="0">
                <a:solidFill>
                  <a:schemeClr val="bg1"/>
                </a:solidFill>
                <a:effectLst/>
                <a:latin typeface="+mn-lt"/>
                <a:ea typeface="+mn-ea"/>
                <a:cs typeface="+mn-cs"/>
              </a:rPr>
              <a:t>©McGraw-Hill Education</a:t>
            </a:r>
          </a:p>
        </p:txBody>
      </p:sp>
    </p:spTree>
    <p:extLst>
      <p:ext uri="{BB962C8B-B14F-4D97-AF65-F5344CB8AC3E}">
        <p14:creationId xmlns:p14="http://schemas.microsoft.com/office/powerpoint/2010/main" val="2366522392"/>
      </p:ext>
    </p:extLst>
  </p:cSld>
  <p:clrMap bg1="lt1" tx1="dk1" bg2="lt2" tx2="dk2" accent1="accent1" accent2="accent2" accent3="accent3" accent4="accent4" accent5="accent5" accent6="accent6" hlink="hlink" folHlink="folHlink"/>
  <p:sldLayoutIdLst>
    <p:sldLayoutId id="2147483961" r:id="rId1"/>
    <p:sldLayoutId id="2147483962" r:id="rId2"/>
    <p:sldLayoutId id="2147483963" r:id="rId3"/>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6.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6.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6.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5.xml"/></Relationships>
</file>

<file path=ppt/slides/_rels/slide7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6.xml"/></Relationships>
</file>

<file path=ppt/slides/_rels/slide8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6.xml"/></Relationships>
</file>

<file path=ppt/slides/_rels/slide8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6.xml"/></Relationships>
</file>

<file path=ppt/slides/_rels/slide8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6.xml"/></Relationships>
</file>

<file path=ppt/slides/_rels/slide8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6.xml"/></Relationships>
</file>

<file path=ppt/slides/_rels/slide8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6.xml"/></Relationships>
</file>

<file path=ppt/slides/_rels/slide8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6.xml"/></Relationships>
</file>

<file path=ppt/slides/_rels/slide8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6.xml"/></Relationships>
</file>

<file path=ppt/slides/_rels/slide8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9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6.xml"/></Relationships>
</file>

<file path=ppt/slides/_rels/slide9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6.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ctrTitle"/>
          </p:nvPr>
        </p:nvSpPr>
        <p:spPr/>
        <p:txBody>
          <a:bodyPr anchor="b"/>
          <a:lstStyle/>
          <a:p>
            <a:pPr algn="r"/>
            <a:r>
              <a:rPr lang="en-US" sz="2200" dirty="0">
                <a:solidFill>
                  <a:srgbClr val="FFFFFF"/>
                </a:solidFill>
              </a:rPr>
              <a:t>ELEMENTARY STATISTICS, BLUMAN</a:t>
            </a:r>
            <a:endParaRPr lang="en-US" sz="2200" dirty="0"/>
          </a:p>
        </p:txBody>
      </p:sp>
      <p:sp>
        <p:nvSpPr>
          <p:cNvPr id="6" name="Subtitle 2"/>
          <p:cNvSpPr>
            <a:spLocks noGrp="1"/>
          </p:cNvSpPr>
          <p:nvPr>
            <p:ph type="subTitle" idx="1"/>
          </p:nvPr>
        </p:nvSpPr>
        <p:spPr/>
        <p:txBody>
          <a:bodyPr/>
          <a:lstStyle/>
          <a:p>
            <a:pPr algn="r"/>
            <a:r>
              <a:rPr lang="en-US" b="1" dirty="0">
                <a:solidFill>
                  <a:srgbClr val="FFFFFF"/>
                </a:solidFill>
                <a:latin typeface="Arial" panose="020B0604020202020204" pitchFamily="34" charset="0"/>
                <a:cs typeface="Arial" panose="020B0604020202020204" pitchFamily="34" charset="0"/>
              </a:rPr>
              <a:t>Levels of Measurement</a:t>
            </a:r>
          </a:p>
        </p:txBody>
      </p:sp>
      <p:sp>
        <p:nvSpPr>
          <p:cNvPr id="10" name="Content Placeholder 3"/>
          <p:cNvSpPr>
            <a:spLocks noGrp="1"/>
          </p:cNvSpPr>
          <p:nvPr>
            <p:ph sz="quarter" idx="13"/>
          </p:nvPr>
        </p:nvSpPr>
        <p:spPr/>
        <p:txBody>
          <a:bodyPr/>
          <a:lstStyle/>
          <a:p>
            <a:pPr lvl="0"/>
            <a:r>
              <a:rPr lang="en-US" dirty="0"/>
              <a:t>© 2019 McGraw-Hill Education. All rights reserved. Authorized only for instructor use in the classroom.  No reproduction or further distribution permitted without the prior written consent of McGraw-Hill Education.</a:t>
            </a:r>
          </a:p>
        </p:txBody>
      </p:sp>
    </p:spTree>
    <p:extLst>
      <p:ext uri="{BB962C8B-B14F-4D97-AF65-F5344CB8AC3E}">
        <p14:creationId xmlns:p14="http://schemas.microsoft.com/office/powerpoint/2010/main" val="34147683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r>
              <a:rPr lang="en-US" sz="4000" dirty="0">
                <a:solidFill>
                  <a:srgbClr val="FFFFFF"/>
                </a:solidFill>
              </a:rPr>
              <a:t>Example 1</a:t>
            </a:r>
            <a:r>
              <a:rPr lang="en-US" sz="1500" dirty="0">
                <a:solidFill>
                  <a:srgbClr val="FFFFFF"/>
                </a:solidFill>
              </a:rPr>
              <a:t> (1)</a:t>
            </a:r>
            <a:endParaRPr lang="en-US" sz="1500" dirty="0"/>
          </a:p>
        </p:txBody>
      </p:sp>
      <p:sp>
        <p:nvSpPr>
          <p:cNvPr id="8" name="Content Placeholder 2"/>
          <p:cNvSpPr>
            <a:spLocks noGrp="1"/>
          </p:cNvSpPr>
          <p:nvPr>
            <p:ph idx="1"/>
          </p:nvPr>
        </p:nvSpPr>
        <p:spPr>
          <a:xfrm>
            <a:off x="457200" y="1295400"/>
            <a:ext cx="8229600" cy="685800"/>
          </a:xfrm>
        </p:spPr>
        <p:txBody>
          <a:bodyPr/>
          <a:lstStyle/>
          <a:p>
            <a:r>
              <a:rPr lang="en-US" dirty="0">
                <a:solidFill>
                  <a:srgbClr val="FFFFFF"/>
                </a:solidFill>
              </a:rPr>
              <a:t>Points scored by basketball players in a game</a:t>
            </a:r>
          </a:p>
        </p:txBody>
      </p:sp>
      <p:sp>
        <p:nvSpPr>
          <p:cNvPr id="9" name="Content Placeholder 3"/>
          <p:cNvSpPr>
            <a:spLocks noGrp="1"/>
          </p:cNvSpPr>
          <p:nvPr>
            <p:ph idx="13"/>
          </p:nvPr>
        </p:nvSpPr>
        <p:spPr>
          <a:xfrm>
            <a:off x="457200" y="2179320"/>
            <a:ext cx="4114800" cy="4297680"/>
          </a:xfrm>
        </p:spPr>
        <p:txBody>
          <a:bodyPr/>
          <a:lstStyle/>
          <a:p>
            <a:pPr>
              <a:spcBef>
                <a:spcPts val="1800"/>
              </a:spcBef>
              <a:spcAft>
                <a:spcPts val="1200"/>
              </a:spcAft>
            </a:pPr>
            <a:r>
              <a:rPr lang="en-US" sz="2400" dirty="0">
                <a:solidFill>
                  <a:srgbClr val="FFFFFF"/>
                </a:solidFill>
              </a:rPr>
              <a:t>The data values can be ordered</a:t>
            </a:r>
          </a:p>
          <a:p>
            <a:pPr>
              <a:spcBef>
                <a:spcPts val="1800"/>
              </a:spcBef>
              <a:spcAft>
                <a:spcPts val="1200"/>
              </a:spcAft>
            </a:pPr>
            <a:r>
              <a:rPr lang="en-US" sz="2400" dirty="0">
                <a:solidFill>
                  <a:srgbClr val="FFFFFF"/>
                </a:solidFill>
              </a:rPr>
              <a:t>Interval differences exist between the data values</a:t>
            </a:r>
          </a:p>
          <a:p>
            <a:pPr>
              <a:spcBef>
                <a:spcPts val="1800"/>
              </a:spcBef>
              <a:spcAft>
                <a:spcPts val="1200"/>
              </a:spcAft>
            </a:pPr>
            <a:r>
              <a:rPr lang="en-US" sz="2400" dirty="0">
                <a:solidFill>
                  <a:srgbClr val="FFFFFF"/>
                </a:solidFill>
              </a:rPr>
              <a:t>True Ratios exist between data values</a:t>
            </a:r>
          </a:p>
          <a:p>
            <a:pPr>
              <a:spcBef>
                <a:spcPts val="1800"/>
              </a:spcBef>
              <a:spcAft>
                <a:spcPts val="1200"/>
              </a:spcAft>
            </a:pPr>
            <a:r>
              <a:rPr lang="en-US" sz="2400" dirty="0">
                <a:solidFill>
                  <a:srgbClr val="FFFFFF"/>
                </a:solidFill>
              </a:rPr>
              <a:t>There exists a significant zero</a:t>
            </a:r>
          </a:p>
        </p:txBody>
      </p:sp>
      <p:sp>
        <p:nvSpPr>
          <p:cNvPr id="10" name="Content Placeholder 4"/>
          <p:cNvSpPr>
            <a:spLocks noGrp="1"/>
          </p:cNvSpPr>
          <p:nvPr>
            <p:ph idx="14"/>
          </p:nvPr>
        </p:nvSpPr>
        <p:spPr>
          <a:xfrm>
            <a:off x="4876800" y="2179320"/>
            <a:ext cx="4114800" cy="4297680"/>
          </a:xfrm>
        </p:spPr>
        <p:txBody>
          <a:bodyPr/>
          <a:lstStyle/>
          <a:p>
            <a:pPr>
              <a:spcBef>
                <a:spcPts val="1800"/>
              </a:spcBef>
              <a:spcAft>
                <a:spcPts val="1200"/>
              </a:spcAft>
            </a:pPr>
            <a:r>
              <a:rPr lang="en-US" sz="2400" dirty="0">
                <a:solidFill>
                  <a:srgbClr val="FFFFFF"/>
                </a:solidFill>
              </a:rPr>
              <a:t>10 points is less than 20 points</a:t>
            </a:r>
          </a:p>
          <a:p>
            <a:pPr>
              <a:spcBef>
                <a:spcPts val="1800"/>
              </a:spcBef>
              <a:spcAft>
                <a:spcPts val="1200"/>
              </a:spcAft>
            </a:pPr>
            <a:r>
              <a:rPr lang="en-US" sz="2400" dirty="0">
                <a:solidFill>
                  <a:srgbClr val="FFFFFF"/>
                </a:solidFill>
              </a:rPr>
              <a:t>20 points  minus 10 points = 10 points</a:t>
            </a:r>
          </a:p>
          <a:p>
            <a:pPr>
              <a:spcBef>
                <a:spcPts val="1800"/>
              </a:spcBef>
              <a:spcAft>
                <a:spcPts val="1200"/>
              </a:spcAft>
            </a:pPr>
            <a:r>
              <a:rPr lang="en-US" sz="2400" dirty="0">
                <a:solidFill>
                  <a:srgbClr val="FFFFFF"/>
                </a:solidFill>
              </a:rPr>
              <a:t>20 points/10 points = 2 to 1 ratio</a:t>
            </a:r>
          </a:p>
          <a:p>
            <a:pPr>
              <a:spcBef>
                <a:spcPts val="1800"/>
              </a:spcBef>
              <a:spcAft>
                <a:spcPts val="1200"/>
              </a:spcAft>
            </a:pPr>
            <a:r>
              <a:rPr lang="en-US" sz="2400" dirty="0">
                <a:solidFill>
                  <a:srgbClr val="FFFFFF"/>
                </a:solidFill>
              </a:rPr>
              <a:t>Zero points implies that a player did not score</a:t>
            </a:r>
          </a:p>
        </p:txBody>
      </p:sp>
    </p:spTree>
    <p:extLst>
      <p:ext uri="{BB962C8B-B14F-4D97-AF65-F5344CB8AC3E}">
        <p14:creationId xmlns:p14="http://schemas.microsoft.com/office/powerpoint/2010/main" val="38358390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r>
              <a:rPr lang="en-US" dirty="0">
                <a:solidFill>
                  <a:srgbClr val="FFFFFF"/>
                </a:solidFill>
              </a:rPr>
              <a:t>Example 1</a:t>
            </a:r>
            <a:r>
              <a:rPr lang="en-US" sz="1500" dirty="0">
                <a:solidFill>
                  <a:srgbClr val="FFFFFF"/>
                </a:solidFill>
              </a:rPr>
              <a:t> (2)</a:t>
            </a:r>
            <a:endParaRPr lang="en-US" sz="1500" dirty="0"/>
          </a:p>
        </p:txBody>
      </p:sp>
      <p:sp>
        <p:nvSpPr>
          <p:cNvPr id="8" name="Content Placeholder 2"/>
          <p:cNvSpPr>
            <a:spLocks noGrp="1"/>
          </p:cNvSpPr>
          <p:nvPr>
            <p:ph idx="1"/>
          </p:nvPr>
        </p:nvSpPr>
        <p:spPr>
          <a:xfrm>
            <a:off x="457200" y="1295400"/>
            <a:ext cx="8229600" cy="5257800"/>
          </a:xfrm>
        </p:spPr>
        <p:txBody>
          <a:bodyPr/>
          <a:lstStyle/>
          <a:p>
            <a:r>
              <a:rPr lang="en-US" dirty="0">
                <a:solidFill>
                  <a:srgbClr val="FFFFFF"/>
                </a:solidFill>
              </a:rPr>
              <a:t>Points scored by basketball players in a game is an example of Ratio Level of Measurement.</a:t>
            </a:r>
          </a:p>
        </p:txBody>
      </p:sp>
    </p:spTree>
    <p:extLst>
      <p:ext uri="{BB962C8B-B14F-4D97-AF65-F5344CB8AC3E}">
        <p14:creationId xmlns:p14="http://schemas.microsoft.com/office/powerpoint/2010/main" val="28863823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r>
              <a:rPr lang="en-US" sz="4000" dirty="0">
                <a:solidFill>
                  <a:srgbClr val="FFFFFF"/>
                </a:solidFill>
              </a:rPr>
              <a:t>Example 2</a:t>
            </a:r>
            <a:r>
              <a:rPr lang="en-US" sz="1500" dirty="0">
                <a:solidFill>
                  <a:srgbClr val="FFFFFF"/>
                </a:solidFill>
              </a:rPr>
              <a:t> (1)</a:t>
            </a:r>
            <a:endParaRPr lang="en-US" sz="4000" dirty="0"/>
          </a:p>
        </p:txBody>
      </p:sp>
      <p:sp>
        <p:nvSpPr>
          <p:cNvPr id="8" name="Content Placeholder 2"/>
          <p:cNvSpPr>
            <a:spLocks noGrp="1"/>
          </p:cNvSpPr>
          <p:nvPr>
            <p:ph idx="1"/>
          </p:nvPr>
        </p:nvSpPr>
        <p:spPr>
          <a:xfrm>
            <a:off x="457200" y="1295400"/>
            <a:ext cx="8229600" cy="685800"/>
          </a:xfrm>
        </p:spPr>
        <p:txBody>
          <a:bodyPr/>
          <a:lstStyle/>
          <a:p>
            <a:r>
              <a:rPr lang="en-US" dirty="0">
                <a:solidFill>
                  <a:srgbClr val="FFFFFF"/>
                </a:solidFill>
              </a:rPr>
              <a:t>Time of day</a:t>
            </a:r>
          </a:p>
        </p:txBody>
      </p:sp>
      <p:sp>
        <p:nvSpPr>
          <p:cNvPr id="9" name="Content Placeholder 3"/>
          <p:cNvSpPr>
            <a:spLocks noGrp="1"/>
          </p:cNvSpPr>
          <p:nvPr>
            <p:ph idx="13"/>
          </p:nvPr>
        </p:nvSpPr>
        <p:spPr>
          <a:xfrm>
            <a:off x="457200" y="2179320"/>
            <a:ext cx="4114800" cy="4297680"/>
          </a:xfrm>
        </p:spPr>
        <p:txBody>
          <a:bodyPr/>
          <a:lstStyle/>
          <a:p>
            <a:pPr>
              <a:spcAft>
                <a:spcPts val="1200"/>
              </a:spcAft>
            </a:pPr>
            <a:r>
              <a:rPr lang="en-US" sz="2400" dirty="0">
                <a:solidFill>
                  <a:srgbClr val="FFFFFF"/>
                </a:solidFill>
              </a:rPr>
              <a:t>Data values can be ordered</a:t>
            </a:r>
          </a:p>
          <a:p>
            <a:pPr>
              <a:spcAft>
                <a:spcPts val="1200"/>
              </a:spcAft>
            </a:pPr>
            <a:r>
              <a:rPr lang="en-US" sz="2400" dirty="0">
                <a:solidFill>
                  <a:srgbClr val="FFFFFF"/>
                </a:solidFill>
              </a:rPr>
              <a:t>Interval differences exist between the data values</a:t>
            </a:r>
          </a:p>
          <a:p>
            <a:pPr>
              <a:spcAft>
                <a:spcPts val="1200"/>
              </a:spcAft>
            </a:pPr>
            <a:r>
              <a:rPr lang="en-US" sz="2400" dirty="0">
                <a:solidFill>
                  <a:srgbClr val="FFFFFF"/>
                </a:solidFill>
              </a:rPr>
              <a:t>True ratios do not exist between the data values</a:t>
            </a:r>
          </a:p>
          <a:p>
            <a:pPr>
              <a:spcAft>
                <a:spcPts val="1200"/>
              </a:spcAft>
            </a:pPr>
            <a:r>
              <a:rPr lang="en-US" sz="2400" dirty="0">
                <a:solidFill>
                  <a:srgbClr val="FFFFFF"/>
                </a:solidFill>
              </a:rPr>
              <a:t>There does not exist a true zero</a:t>
            </a:r>
          </a:p>
        </p:txBody>
      </p:sp>
      <p:sp>
        <p:nvSpPr>
          <p:cNvPr id="10" name="Content Placeholder 4"/>
          <p:cNvSpPr>
            <a:spLocks noGrp="1"/>
          </p:cNvSpPr>
          <p:nvPr>
            <p:ph idx="14"/>
          </p:nvPr>
        </p:nvSpPr>
        <p:spPr>
          <a:xfrm>
            <a:off x="4876800" y="2179320"/>
            <a:ext cx="4114800" cy="4297680"/>
          </a:xfrm>
        </p:spPr>
        <p:txBody>
          <a:bodyPr/>
          <a:lstStyle/>
          <a:p>
            <a:pPr>
              <a:spcAft>
                <a:spcPts val="1200"/>
              </a:spcAft>
            </a:pPr>
            <a:r>
              <a:rPr lang="en-US" sz="2400" dirty="0">
                <a:solidFill>
                  <a:srgbClr val="FFFFFF"/>
                </a:solidFill>
              </a:rPr>
              <a:t>2:30 comes before 5:00</a:t>
            </a:r>
          </a:p>
          <a:p>
            <a:pPr>
              <a:spcAft>
                <a:spcPts val="1200"/>
              </a:spcAft>
            </a:pPr>
            <a:r>
              <a:rPr lang="en-US" sz="2400" dirty="0">
                <a:solidFill>
                  <a:srgbClr val="FFFFFF"/>
                </a:solidFill>
              </a:rPr>
              <a:t>There is a measurable span of 2.5 hours between 2:30 and 5:00</a:t>
            </a:r>
          </a:p>
          <a:p>
            <a:pPr>
              <a:spcAft>
                <a:spcPts val="1200"/>
              </a:spcAft>
            </a:pPr>
            <a:r>
              <a:rPr lang="en-US" sz="2400" dirty="0">
                <a:solidFill>
                  <a:srgbClr val="FFFFFF"/>
                </a:solidFill>
              </a:rPr>
              <a:t>It cannot be stated that 5:00 is twice as late as 2:30</a:t>
            </a:r>
          </a:p>
          <a:p>
            <a:pPr>
              <a:spcAft>
                <a:spcPts val="1200"/>
              </a:spcAft>
            </a:pPr>
            <a:r>
              <a:rPr lang="en-US" sz="2400" dirty="0">
                <a:solidFill>
                  <a:srgbClr val="FFFFFF"/>
                </a:solidFill>
              </a:rPr>
              <a:t>If some requested the time, the reply would never be “zero”</a:t>
            </a:r>
          </a:p>
        </p:txBody>
      </p:sp>
    </p:spTree>
    <p:extLst>
      <p:ext uri="{BB962C8B-B14F-4D97-AF65-F5344CB8AC3E}">
        <p14:creationId xmlns:p14="http://schemas.microsoft.com/office/powerpoint/2010/main" val="16098573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r>
              <a:rPr lang="en-US" dirty="0">
                <a:solidFill>
                  <a:srgbClr val="FFFFFF"/>
                </a:solidFill>
              </a:rPr>
              <a:t>Example 2</a:t>
            </a:r>
            <a:r>
              <a:rPr lang="en-US" sz="1500" dirty="0">
                <a:solidFill>
                  <a:srgbClr val="FFFFFF"/>
                </a:solidFill>
              </a:rPr>
              <a:t> (2)</a:t>
            </a:r>
            <a:endParaRPr lang="en-US" sz="1500" dirty="0"/>
          </a:p>
        </p:txBody>
      </p:sp>
      <p:sp>
        <p:nvSpPr>
          <p:cNvPr id="8" name="Content Placeholder 2"/>
          <p:cNvSpPr>
            <a:spLocks noGrp="1"/>
          </p:cNvSpPr>
          <p:nvPr>
            <p:ph idx="1"/>
          </p:nvPr>
        </p:nvSpPr>
        <p:spPr>
          <a:xfrm>
            <a:off x="457200" y="1295400"/>
            <a:ext cx="8229600" cy="5257800"/>
          </a:xfrm>
        </p:spPr>
        <p:txBody>
          <a:bodyPr/>
          <a:lstStyle/>
          <a:p>
            <a:r>
              <a:rPr lang="en-US" dirty="0">
                <a:solidFill>
                  <a:srgbClr val="FFFFFF"/>
                </a:solidFill>
              </a:rPr>
              <a:t>Time of day is an example of Interval Level of Measurement</a:t>
            </a:r>
          </a:p>
        </p:txBody>
      </p:sp>
    </p:spTree>
    <p:extLst>
      <p:ext uri="{BB962C8B-B14F-4D97-AF65-F5344CB8AC3E}">
        <p14:creationId xmlns:p14="http://schemas.microsoft.com/office/powerpoint/2010/main" val="4853903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r>
              <a:rPr lang="en-US" sz="4000" dirty="0">
                <a:solidFill>
                  <a:srgbClr val="FFFFFF"/>
                </a:solidFill>
              </a:rPr>
              <a:t>Example 3</a:t>
            </a:r>
            <a:r>
              <a:rPr lang="en-US" sz="1500" dirty="0">
                <a:solidFill>
                  <a:srgbClr val="FFFFFF"/>
                </a:solidFill>
              </a:rPr>
              <a:t> (1)</a:t>
            </a:r>
            <a:endParaRPr lang="en-US" sz="4000" dirty="0"/>
          </a:p>
        </p:txBody>
      </p:sp>
      <p:sp>
        <p:nvSpPr>
          <p:cNvPr id="8" name="Content Placeholder 2"/>
          <p:cNvSpPr>
            <a:spLocks noGrp="1"/>
          </p:cNvSpPr>
          <p:nvPr>
            <p:ph idx="1"/>
          </p:nvPr>
        </p:nvSpPr>
        <p:spPr>
          <a:xfrm>
            <a:off x="457200" y="1295400"/>
            <a:ext cx="8229600" cy="685800"/>
          </a:xfrm>
        </p:spPr>
        <p:txBody>
          <a:bodyPr/>
          <a:lstStyle/>
          <a:p>
            <a:r>
              <a:rPr lang="en-US" dirty="0">
                <a:solidFill>
                  <a:srgbClr val="FFFFFF"/>
                </a:solidFill>
              </a:rPr>
              <a:t>Birth city for a sample of students</a:t>
            </a:r>
          </a:p>
        </p:txBody>
      </p:sp>
      <p:sp>
        <p:nvSpPr>
          <p:cNvPr id="9" name="Content Placeholder 3"/>
          <p:cNvSpPr>
            <a:spLocks noGrp="1"/>
          </p:cNvSpPr>
          <p:nvPr>
            <p:ph idx="13"/>
          </p:nvPr>
        </p:nvSpPr>
        <p:spPr>
          <a:xfrm>
            <a:off x="457200" y="2179320"/>
            <a:ext cx="4114800" cy="4297680"/>
          </a:xfrm>
        </p:spPr>
        <p:txBody>
          <a:bodyPr/>
          <a:lstStyle/>
          <a:p>
            <a:pPr>
              <a:spcBef>
                <a:spcPts val="1800"/>
              </a:spcBef>
              <a:spcAft>
                <a:spcPts val="1800"/>
              </a:spcAft>
            </a:pPr>
            <a:r>
              <a:rPr lang="en-US" sz="2400" dirty="0">
                <a:solidFill>
                  <a:srgbClr val="FFFFFF"/>
                </a:solidFill>
              </a:rPr>
              <a:t>No ranking or order can be placed on the data</a:t>
            </a:r>
          </a:p>
        </p:txBody>
      </p:sp>
      <p:sp>
        <p:nvSpPr>
          <p:cNvPr id="10" name="Content Placeholder 4"/>
          <p:cNvSpPr>
            <a:spLocks noGrp="1"/>
          </p:cNvSpPr>
          <p:nvPr>
            <p:ph idx="14"/>
          </p:nvPr>
        </p:nvSpPr>
        <p:spPr>
          <a:xfrm>
            <a:off x="4876800" y="2179320"/>
            <a:ext cx="4114800" cy="4297680"/>
          </a:xfrm>
        </p:spPr>
        <p:txBody>
          <a:bodyPr/>
          <a:lstStyle/>
          <a:p>
            <a:pPr>
              <a:spcBef>
                <a:spcPts val="1800"/>
              </a:spcBef>
              <a:spcAft>
                <a:spcPts val="1800"/>
              </a:spcAft>
            </a:pPr>
            <a:r>
              <a:rPr lang="en-US" sz="2400" dirty="0">
                <a:solidFill>
                  <a:srgbClr val="FFFFFF"/>
                </a:solidFill>
              </a:rPr>
              <a:t>Walla Walla, Washington Saskatoon, Saskatchewan</a:t>
            </a:r>
          </a:p>
          <a:p>
            <a:pPr>
              <a:spcBef>
                <a:spcPts val="1800"/>
              </a:spcBef>
              <a:spcAft>
                <a:spcPts val="1800"/>
              </a:spcAft>
            </a:pPr>
            <a:r>
              <a:rPr lang="en-US" sz="2400" dirty="0" err="1">
                <a:solidFill>
                  <a:srgbClr val="FFFFFF"/>
                </a:solidFill>
              </a:rPr>
              <a:t>Crapstone</a:t>
            </a:r>
            <a:r>
              <a:rPr lang="en-US" sz="2400" dirty="0">
                <a:solidFill>
                  <a:srgbClr val="FFFFFF"/>
                </a:solidFill>
              </a:rPr>
              <a:t>, England</a:t>
            </a:r>
          </a:p>
        </p:txBody>
      </p:sp>
    </p:spTree>
    <p:extLst>
      <p:ext uri="{BB962C8B-B14F-4D97-AF65-F5344CB8AC3E}">
        <p14:creationId xmlns:p14="http://schemas.microsoft.com/office/powerpoint/2010/main" val="3182838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r>
              <a:rPr lang="en-US" dirty="0">
                <a:solidFill>
                  <a:srgbClr val="FFFFFF"/>
                </a:solidFill>
              </a:rPr>
              <a:t>Example 3</a:t>
            </a:r>
            <a:r>
              <a:rPr lang="en-US" sz="1500" dirty="0">
                <a:solidFill>
                  <a:srgbClr val="FFFFFF"/>
                </a:solidFill>
              </a:rPr>
              <a:t> (2)</a:t>
            </a:r>
            <a:endParaRPr lang="en-US" sz="1500" dirty="0"/>
          </a:p>
        </p:txBody>
      </p:sp>
      <p:sp>
        <p:nvSpPr>
          <p:cNvPr id="8" name="Content Placeholder 2"/>
          <p:cNvSpPr>
            <a:spLocks noGrp="1"/>
          </p:cNvSpPr>
          <p:nvPr>
            <p:ph idx="1"/>
          </p:nvPr>
        </p:nvSpPr>
        <p:spPr>
          <a:xfrm>
            <a:off x="457200" y="1295400"/>
            <a:ext cx="8229600" cy="5257800"/>
          </a:xfrm>
        </p:spPr>
        <p:txBody>
          <a:bodyPr/>
          <a:lstStyle/>
          <a:p>
            <a:r>
              <a:rPr lang="en-US" dirty="0">
                <a:solidFill>
                  <a:srgbClr val="FFFFFF"/>
                </a:solidFill>
              </a:rPr>
              <a:t>Birth city is an example of Nominal Level of Measurement</a:t>
            </a:r>
          </a:p>
        </p:txBody>
      </p:sp>
    </p:spTree>
    <p:extLst>
      <p:ext uri="{BB962C8B-B14F-4D97-AF65-F5344CB8AC3E}">
        <p14:creationId xmlns:p14="http://schemas.microsoft.com/office/powerpoint/2010/main" val="4801943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r>
              <a:rPr lang="en-US" sz="4000" dirty="0">
                <a:solidFill>
                  <a:srgbClr val="FFFFFF"/>
                </a:solidFill>
              </a:rPr>
              <a:t>Example 4</a:t>
            </a:r>
            <a:r>
              <a:rPr lang="en-US" sz="1500" dirty="0">
                <a:solidFill>
                  <a:srgbClr val="FFFFFF"/>
                </a:solidFill>
              </a:rPr>
              <a:t> (1)</a:t>
            </a:r>
            <a:endParaRPr lang="en-US" sz="4000" dirty="0"/>
          </a:p>
        </p:txBody>
      </p:sp>
      <p:sp>
        <p:nvSpPr>
          <p:cNvPr id="8" name="Content Placeholder 2"/>
          <p:cNvSpPr>
            <a:spLocks noGrp="1"/>
          </p:cNvSpPr>
          <p:nvPr>
            <p:ph idx="1"/>
          </p:nvPr>
        </p:nvSpPr>
        <p:spPr>
          <a:xfrm>
            <a:off x="457200" y="1295400"/>
            <a:ext cx="8229600" cy="685800"/>
          </a:xfrm>
        </p:spPr>
        <p:txBody>
          <a:bodyPr/>
          <a:lstStyle/>
          <a:p>
            <a:r>
              <a:rPr lang="en-US" dirty="0">
                <a:solidFill>
                  <a:srgbClr val="FFFFFF"/>
                </a:solidFill>
              </a:rPr>
              <a:t>Level of agreement on a survey</a:t>
            </a:r>
          </a:p>
        </p:txBody>
      </p:sp>
      <p:sp>
        <p:nvSpPr>
          <p:cNvPr id="9" name="Content Placeholder 3"/>
          <p:cNvSpPr>
            <a:spLocks noGrp="1"/>
          </p:cNvSpPr>
          <p:nvPr>
            <p:ph idx="13"/>
          </p:nvPr>
        </p:nvSpPr>
        <p:spPr>
          <a:xfrm>
            <a:off x="457200" y="2179320"/>
            <a:ext cx="4114800" cy="4297680"/>
          </a:xfrm>
        </p:spPr>
        <p:txBody>
          <a:bodyPr/>
          <a:lstStyle/>
          <a:p>
            <a:pPr>
              <a:spcBef>
                <a:spcPts val="1800"/>
              </a:spcBef>
              <a:spcAft>
                <a:spcPts val="1200"/>
              </a:spcAft>
            </a:pPr>
            <a:r>
              <a:rPr lang="en-US" sz="2400" dirty="0">
                <a:solidFill>
                  <a:srgbClr val="FFFFFF"/>
                </a:solidFill>
              </a:rPr>
              <a:t>Data can be ranked in order</a:t>
            </a:r>
          </a:p>
          <a:p>
            <a:pPr>
              <a:spcBef>
                <a:spcPts val="1800"/>
              </a:spcBef>
              <a:spcAft>
                <a:spcPts val="1200"/>
              </a:spcAft>
            </a:pPr>
            <a:r>
              <a:rPr lang="en-US" sz="2400" dirty="0">
                <a:solidFill>
                  <a:srgbClr val="FFFFFF"/>
                </a:solidFill>
              </a:rPr>
              <a:t>No interval difference can be measured between the data values</a:t>
            </a:r>
          </a:p>
        </p:txBody>
      </p:sp>
      <p:sp>
        <p:nvSpPr>
          <p:cNvPr id="10" name="Content Placeholder 4"/>
          <p:cNvSpPr>
            <a:spLocks noGrp="1"/>
          </p:cNvSpPr>
          <p:nvPr>
            <p:ph idx="14"/>
          </p:nvPr>
        </p:nvSpPr>
        <p:spPr>
          <a:xfrm>
            <a:off x="4876800" y="2179320"/>
            <a:ext cx="4114800" cy="4297680"/>
          </a:xfrm>
        </p:spPr>
        <p:txBody>
          <a:bodyPr/>
          <a:lstStyle/>
          <a:p>
            <a:pPr>
              <a:spcBef>
                <a:spcPts val="1800"/>
              </a:spcBef>
              <a:spcAft>
                <a:spcPts val="1200"/>
              </a:spcAft>
            </a:pPr>
            <a:r>
              <a:rPr lang="en-US" sz="2400" dirty="0">
                <a:solidFill>
                  <a:srgbClr val="FFFFFF"/>
                </a:solidFill>
              </a:rPr>
              <a:t>Strongly Disagree, Disagree, Neutral, Agree</a:t>
            </a:r>
          </a:p>
        </p:txBody>
      </p:sp>
    </p:spTree>
    <p:extLst>
      <p:ext uri="{BB962C8B-B14F-4D97-AF65-F5344CB8AC3E}">
        <p14:creationId xmlns:p14="http://schemas.microsoft.com/office/powerpoint/2010/main" val="35108475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r>
              <a:rPr lang="en-US" dirty="0">
                <a:solidFill>
                  <a:srgbClr val="FFFFFF"/>
                </a:solidFill>
              </a:rPr>
              <a:t>Example 4</a:t>
            </a:r>
            <a:r>
              <a:rPr lang="en-US" sz="1500" dirty="0">
                <a:solidFill>
                  <a:srgbClr val="FFFFFF"/>
                </a:solidFill>
              </a:rPr>
              <a:t> (2)</a:t>
            </a:r>
            <a:endParaRPr lang="en-US" sz="1500" dirty="0"/>
          </a:p>
        </p:txBody>
      </p:sp>
      <p:sp>
        <p:nvSpPr>
          <p:cNvPr id="8" name="Content Placeholder 2"/>
          <p:cNvSpPr>
            <a:spLocks noGrp="1"/>
          </p:cNvSpPr>
          <p:nvPr>
            <p:ph idx="1"/>
          </p:nvPr>
        </p:nvSpPr>
        <p:spPr>
          <a:xfrm>
            <a:off x="457200" y="1295400"/>
            <a:ext cx="8229600" cy="5257800"/>
          </a:xfrm>
        </p:spPr>
        <p:txBody>
          <a:bodyPr/>
          <a:lstStyle/>
          <a:p>
            <a:r>
              <a:rPr lang="en-US" dirty="0">
                <a:solidFill>
                  <a:srgbClr val="FFFFFF"/>
                </a:solidFill>
              </a:rPr>
              <a:t>Level of agreement on a survey is an example of Ordinal Level of Measurement</a:t>
            </a:r>
          </a:p>
        </p:txBody>
      </p:sp>
    </p:spTree>
    <p:extLst>
      <p:ext uri="{BB962C8B-B14F-4D97-AF65-F5344CB8AC3E}">
        <p14:creationId xmlns:p14="http://schemas.microsoft.com/office/powerpoint/2010/main" val="18272531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r>
              <a:rPr lang="en-US" dirty="0">
                <a:solidFill>
                  <a:srgbClr val="FFFFFF"/>
                </a:solidFill>
              </a:rPr>
              <a:t>Summary</a:t>
            </a:r>
            <a:endParaRPr lang="en-US" sz="1500" dirty="0"/>
          </a:p>
        </p:txBody>
      </p:sp>
      <p:sp>
        <p:nvSpPr>
          <p:cNvPr id="8" name="Content Placeholder 2"/>
          <p:cNvSpPr>
            <a:spLocks noGrp="1"/>
          </p:cNvSpPr>
          <p:nvPr>
            <p:ph idx="1"/>
          </p:nvPr>
        </p:nvSpPr>
        <p:spPr>
          <a:xfrm>
            <a:off x="457200" y="1295400"/>
            <a:ext cx="8229600" cy="5257800"/>
          </a:xfrm>
        </p:spPr>
        <p:txBody>
          <a:bodyPr/>
          <a:lstStyle/>
          <a:p>
            <a:r>
              <a:rPr lang="en-US" dirty="0">
                <a:solidFill>
                  <a:srgbClr val="FFFFFF"/>
                </a:solidFill>
              </a:rPr>
              <a:t>In this PowerPoint we defined nominal level of measurement, ordinal level of measurement, interval level of measurement, and ratio level of measurement.</a:t>
            </a:r>
          </a:p>
        </p:txBody>
      </p:sp>
    </p:spTree>
    <p:extLst>
      <p:ext uri="{BB962C8B-B14F-4D97-AF65-F5344CB8AC3E}">
        <p14:creationId xmlns:p14="http://schemas.microsoft.com/office/powerpoint/2010/main" val="6651631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ctrTitle"/>
          </p:nvPr>
        </p:nvSpPr>
        <p:spPr/>
        <p:txBody>
          <a:bodyPr anchor="b"/>
          <a:lstStyle/>
          <a:p>
            <a:pPr algn="r"/>
            <a:r>
              <a:rPr lang="en-US" sz="2200" dirty="0">
                <a:solidFill>
                  <a:srgbClr val="FFFFFF"/>
                </a:solidFill>
              </a:rPr>
              <a:t>ELEMENTARY STATISTICS, BLUMAN</a:t>
            </a:r>
            <a:endParaRPr lang="en-US" sz="2200" dirty="0"/>
          </a:p>
        </p:txBody>
      </p:sp>
      <p:sp>
        <p:nvSpPr>
          <p:cNvPr id="6" name="Subtitle 2"/>
          <p:cNvSpPr>
            <a:spLocks noGrp="1"/>
          </p:cNvSpPr>
          <p:nvPr>
            <p:ph type="subTitle" idx="1"/>
          </p:nvPr>
        </p:nvSpPr>
        <p:spPr/>
        <p:txBody>
          <a:bodyPr/>
          <a:lstStyle/>
          <a:p>
            <a:pPr algn="r"/>
            <a:r>
              <a:rPr lang="en-US" b="1" dirty="0">
                <a:solidFill>
                  <a:srgbClr val="FFFFFF"/>
                </a:solidFill>
              </a:rPr>
              <a:t>Types of Data</a:t>
            </a:r>
          </a:p>
        </p:txBody>
      </p:sp>
      <p:sp>
        <p:nvSpPr>
          <p:cNvPr id="10" name="Content Placeholder 3"/>
          <p:cNvSpPr>
            <a:spLocks noGrp="1"/>
          </p:cNvSpPr>
          <p:nvPr>
            <p:ph sz="quarter" idx="13"/>
          </p:nvPr>
        </p:nvSpPr>
        <p:spPr/>
        <p:txBody>
          <a:bodyPr/>
          <a:lstStyle/>
          <a:p>
            <a:pPr lvl="0"/>
            <a:r>
              <a:rPr lang="en-US" dirty="0"/>
              <a:t>© 2019 McGraw-Hill Education. All rights reserved. Authorized only for instructor use in the classroom.  No reproduction or further distribution permitted without the prior written consent of McGraw-Hill Education.</a:t>
            </a:r>
          </a:p>
        </p:txBody>
      </p:sp>
    </p:spTree>
    <p:extLst>
      <p:ext uri="{BB962C8B-B14F-4D97-AF65-F5344CB8AC3E}">
        <p14:creationId xmlns:p14="http://schemas.microsoft.com/office/powerpoint/2010/main" val="11525301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FFFF"/>
                </a:solidFill>
              </a:rPr>
              <a:t>Objectives for this PowerPoint</a:t>
            </a:r>
            <a:endParaRPr lang="en-US" dirty="0"/>
          </a:p>
        </p:txBody>
      </p:sp>
      <p:sp>
        <p:nvSpPr>
          <p:cNvPr id="3" name="Content Placeholder 2"/>
          <p:cNvSpPr>
            <a:spLocks noGrp="1"/>
          </p:cNvSpPr>
          <p:nvPr>
            <p:ph idx="1"/>
          </p:nvPr>
        </p:nvSpPr>
        <p:spPr/>
        <p:txBody>
          <a:bodyPr/>
          <a:lstStyle/>
          <a:p>
            <a:r>
              <a:rPr lang="en-US" dirty="0">
                <a:solidFill>
                  <a:srgbClr val="FFFFFF"/>
                </a:solidFill>
              </a:rPr>
              <a:t>Define and learn to identify</a:t>
            </a:r>
          </a:p>
          <a:p>
            <a:pPr marL="457200" indent="-347472">
              <a:buFont typeface="Arial" panose="020B0604020202020204" pitchFamily="34" charset="0"/>
              <a:buChar char="•"/>
            </a:pPr>
            <a:r>
              <a:rPr lang="en-US" sz="2400" dirty="0">
                <a:solidFill>
                  <a:srgbClr val="FFFFFF"/>
                </a:solidFill>
              </a:rPr>
              <a:t>The nominal level of measurement</a:t>
            </a:r>
          </a:p>
          <a:p>
            <a:pPr marL="457200" indent="-347472">
              <a:buFont typeface="Arial" panose="020B0604020202020204" pitchFamily="34" charset="0"/>
              <a:buChar char="•"/>
            </a:pPr>
            <a:r>
              <a:rPr lang="en-US" sz="2400" dirty="0">
                <a:solidFill>
                  <a:srgbClr val="FFFFFF"/>
                </a:solidFill>
              </a:rPr>
              <a:t>The ordinal level of measurement</a:t>
            </a:r>
          </a:p>
          <a:p>
            <a:pPr marL="457200" indent="-347472">
              <a:buFont typeface="Arial" panose="020B0604020202020204" pitchFamily="34" charset="0"/>
              <a:buChar char="•"/>
            </a:pPr>
            <a:r>
              <a:rPr lang="en-US" sz="2400" dirty="0">
                <a:solidFill>
                  <a:srgbClr val="FFFFFF"/>
                </a:solidFill>
              </a:rPr>
              <a:t>The interval level of measurement</a:t>
            </a:r>
          </a:p>
          <a:p>
            <a:pPr marL="457200" indent="-347472">
              <a:buFont typeface="Arial" panose="020B0604020202020204" pitchFamily="34" charset="0"/>
              <a:buChar char="•"/>
            </a:pPr>
            <a:r>
              <a:rPr lang="en-US" sz="2400" dirty="0">
                <a:solidFill>
                  <a:srgbClr val="FFFFFF"/>
                </a:solidFill>
              </a:rPr>
              <a:t>The ratio level of measurement</a:t>
            </a:r>
          </a:p>
        </p:txBody>
      </p:sp>
    </p:spTree>
    <p:extLst>
      <p:ext uri="{BB962C8B-B14F-4D97-AF65-F5344CB8AC3E}">
        <p14:creationId xmlns:p14="http://schemas.microsoft.com/office/powerpoint/2010/main" val="7668816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FFFF"/>
                </a:solidFill>
              </a:rPr>
              <a:t>Objectives for this PowerPoint</a:t>
            </a:r>
            <a:endParaRPr lang="en-US" dirty="0"/>
          </a:p>
        </p:txBody>
      </p:sp>
      <p:sp>
        <p:nvSpPr>
          <p:cNvPr id="3" name="Content Placeholder 2"/>
          <p:cNvSpPr>
            <a:spLocks noGrp="1"/>
          </p:cNvSpPr>
          <p:nvPr>
            <p:ph idx="1"/>
          </p:nvPr>
        </p:nvSpPr>
        <p:spPr/>
        <p:txBody>
          <a:bodyPr/>
          <a:lstStyle/>
          <a:p>
            <a:r>
              <a:rPr lang="en-US" dirty="0">
                <a:solidFill>
                  <a:srgbClr val="FFFFFF"/>
                </a:solidFill>
              </a:rPr>
              <a:t>Define and learn to classify variables as</a:t>
            </a:r>
          </a:p>
          <a:p>
            <a:pPr marL="457200" indent="-347472">
              <a:buFont typeface="Arial" panose="020B0604020202020204" pitchFamily="34" charset="0"/>
              <a:buChar char="•"/>
            </a:pPr>
            <a:r>
              <a:rPr lang="fr-FR" sz="2400" dirty="0">
                <a:solidFill>
                  <a:srgbClr val="FFFFFF"/>
                </a:solidFill>
              </a:rPr>
              <a:t>Qualitative variables</a:t>
            </a:r>
          </a:p>
          <a:p>
            <a:pPr marL="457200" indent="-347472">
              <a:buFont typeface="Arial" panose="020B0604020202020204" pitchFamily="34" charset="0"/>
              <a:buChar char="•"/>
            </a:pPr>
            <a:r>
              <a:rPr lang="fr-FR" sz="2400" dirty="0">
                <a:solidFill>
                  <a:srgbClr val="FFFFFF"/>
                </a:solidFill>
              </a:rPr>
              <a:t>Quantitative variables</a:t>
            </a:r>
          </a:p>
          <a:p>
            <a:pPr marL="457200" indent="-347472">
              <a:buFont typeface="Arial" panose="020B0604020202020204" pitchFamily="34" charset="0"/>
              <a:buChar char="•"/>
            </a:pPr>
            <a:r>
              <a:rPr lang="fr-FR" sz="2400" dirty="0" err="1">
                <a:solidFill>
                  <a:srgbClr val="FFFFFF"/>
                </a:solidFill>
              </a:rPr>
              <a:t>Discrete</a:t>
            </a:r>
            <a:r>
              <a:rPr lang="fr-FR" sz="2400" dirty="0">
                <a:solidFill>
                  <a:srgbClr val="FFFFFF"/>
                </a:solidFill>
              </a:rPr>
              <a:t> variables</a:t>
            </a:r>
          </a:p>
          <a:p>
            <a:pPr marL="457200" indent="-347472">
              <a:buFont typeface="Arial" panose="020B0604020202020204" pitchFamily="34" charset="0"/>
              <a:buChar char="•"/>
            </a:pPr>
            <a:r>
              <a:rPr lang="fr-FR" sz="2400" dirty="0" err="1">
                <a:solidFill>
                  <a:srgbClr val="FFFFFF"/>
                </a:solidFill>
              </a:rPr>
              <a:t>Continuous</a:t>
            </a:r>
            <a:r>
              <a:rPr lang="fr-FR" sz="2400" dirty="0">
                <a:solidFill>
                  <a:srgbClr val="FFFFFF"/>
                </a:solidFill>
              </a:rPr>
              <a:t> variables</a:t>
            </a:r>
          </a:p>
        </p:txBody>
      </p:sp>
    </p:spTree>
    <p:extLst>
      <p:ext uri="{BB962C8B-B14F-4D97-AF65-F5344CB8AC3E}">
        <p14:creationId xmlns:p14="http://schemas.microsoft.com/office/powerpoint/2010/main" val="17695950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r>
              <a:rPr lang="en-US" dirty="0"/>
              <a:t>Qualitative Variables</a:t>
            </a:r>
            <a:endParaRPr lang="en-US" sz="1500" dirty="0"/>
          </a:p>
        </p:txBody>
      </p:sp>
      <p:sp>
        <p:nvSpPr>
          <p:cNvPr id="8" name="Content Placeholder 2"/>
          <p:cNvSpPr>
            <a:spLocks noGrp="1"/>
          </p:cNvSpPr>
          <p:nvPr>
            <p:ph idx="1"/>
          </p:nvPr>
        </p:nvSpPr>
        <p:spPr>
          <a:xfrm>
            <a:off x="457200" y="1295400"/>
            <a:ext cx="8321040" cy="5257800"/>
          </a:xfrm>
        </p:spPr>
        <p:txBody>
          <a:bodyPr/>
          <a:lstStyle/>
          <a:p>
            <a:r>
              <a:rPr lang="en-US" dirty="0">
                <a:solidFill>
                  <a:srgbClr val="FFFFFF"/>
                </a:solidFill>
              </a:rPr>
              <a:t>Qualitative Variables are variables that have distinct categories according to some characteristic or attribute.</a:t>
            </a:r>
          </a:p>
          <a:p>
            <a:r>
              <a:rPr lang="en-US" dirty="0">
                <a:solidFill>
                  <a:srgbClr val="FFFFFF"/>
                </a:solidFill>
              </a:rPr>
              <a:t>Examples of qualitative variables</a:t>
            </a:r>
          </a:p>
          <a:p>
            <a:pPr marL="457200" indent="-347472">
              <a:buFont typeface="Arial" panose="020B0604020202020204" pitchFamily="34" charset="0"/>
              <a:buChar char="•"/>
            </a:pPr>
            <a:r>
              <a:rPr lang="en-US" sz="2400" dirty="0">
                <a:solidFill>
                  <a:srgbClr val="FFFFFF"/>
                </a:solidFill>
              </a:rPr>
              <a:t>Hair color</a:t>
            </a:r>
          </a:p>
          <a:p>
            <a:pPr marL="457200" indent="-347472">
              <a:buFont typeface="Arial" panose="020B0604020202020204" pitchFamily="34" charset="0"/>
              <a:buChar char="•"/>
            </a:pPr>
            <a:r>
              <a:rPr lang="en-US" sz="2400" dirty="0">
                <a:solidFill>
                  <a:srgbClr val="FFFFFF"/>
                </a:solidFill>
              </a:rPr>
              <a:t>Soft drink brand</a:t>
            </a:r>
          </a:p>
          <a:p>
            <a:pPr marL="457200" indent="-347472">
              <a:buFont typeface="Arial" panose="020B0604020202020204" pitchFamily="34" charset="0"/>
              <a:buChar char="•"/>
            </a:pPr>
            <a:r>
              <a:rPr lang="en-US" sz="2400" dirty="0">
                <a:solidFill>
                  <a:srgbClr val="FFFFFF"/>
                </a:solidFill>
              </a:rPr>
              <a:t>Jersey number</a:t>
            </a:r>
          </a:p>
          <a:p>
            <a:r>
              <a:rPr lang="en-US" dirty="0">
                <a:solidFill>
                  <a:srgbClr val="FFFFFF"/>
                </a:solidFill>
              </a:rPr>
              <a:t>Although the variable jersey number is numerical.  It bears no associated countable or measureable quantity.</a:t>
            </a:r>
          </a:p>
        </p:txBody>
      </p:sp>
    </p:spTree>
    <p:extLst>
      <p:ext uri="{BB962C8B-B14F-4D97-AF65-F5344CB8AC3E}">
        <p14:creationId xmlns:p14="http://schemas.microsoft.com/office/powerpoint/2010/main" val="25762191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r>
              <a:rPr lang="en-US" dirty="0">
                <a:solidFill>
                  <a:srgbClr val="FFFFFF"/>
                </a:solidFill>
              </a:rPr>
              <a:t>Quantitative Variables</a:t>
            </a:r>
            <a:endParaRPr lang="en-US" sz="1500" dirty="0"/>
          </a:p>
        </p:txBody>
      </p:sp>
      <p:sp>
        <p:nvSpPr>
          <p:cNvPr id="8" name="Content Placeholder 2"/>
          <p:cNvSpPr>
            <a:spLocks noGrp="1"/>
          </p:cNvSpPr>
          <p:nvPr>
            <p:ph idx="1"/>
          </p:nvPr>
        </p:nvSpPr>
        <p:spPr>
          <a:xfrm>
            <a:off x="457200" y="1295400"/>
            <a:ext cx="8229600" cy="5257800"/>
          </a:xfrm>
        </p:spPr>
        <p:txBody>
          <a:bodyPr/>
          <a:lstStyle/>
          <a:p>
            <a:r>
              <a:rPr lang="en-US" dirty="0">
                <a:solidFill>
                  <a:srgbClr val="FFFFFF"/>
                </a:solidFill>
              </a:rPr>
              <a:t>Quantitative variables are variables that can be counted or measured.</a:t>
            </a:r>
          </a:p>
          <a:p>
            <a:r>
              <a:rPr lang="en-US" dirty="0">
                <a:solidFill>
                  <a:srgbClr val="FFFFFF"/>
                </a:solidFill>
              </a:rPr>
              <a:t>Examples of quantitative variables</a:t>
            </a:r>
          </a:p>
          <a:p>
            <a:pPr marL="457200" indent="-347472">
              <a:buFont typeface="Arial" panose="020B0604020202020204" pitchFamily="34" charset="0"/>
              <a:buChar char="•"/>
            </a:pPr>
            <a:r>
              <a:rPr lang="en-US" sz="2400" dirty="0">
                <a:solidFill>
                  <a:srgbClr val="FFFFFF"/>
                </a:solidFill>
              </a:rPr>
              <a:t>Number of frogs</a:t>
            </a:r>
          </a:p>
          <a:p>
            <a:pPr marL="457200" indent="-347472">
              <a:buFont typeface="Arial" panose="020B0604020202020204" pitchFamily="34" charset="0"/>
              <a:buChar char="•"/>
            </a:pPr>
            <a:r>
              <a:rPr lang="en-US" sz="2400" dirty="0">
                <a:solidFill>
                  <a:srgbClr val="FFFFFF"/>
                </a:solidFill>
              </a:rPr>
              <a:t>Distance a frog can jump</a:t>
            </a:r>
          </a:p>
          <a:p>
            <a:pPr marL="457200" indent="-347472">
              <a:buFont typeface="Arial" panose="020B0604020202020204" pitchFamily="34" charset="0"/>
              <a:buChar char="•"/>
            </a:pPr>
            <a:r>
              <a:rPr lang="en-US" sz="2400" dirty="0">
                <a:solidFill>
                  <a:srgbClr val="FFFFFF"/>
                </a:solidFill>
              </a:rPr>
              <a:t>Temperature of a frog</a:t>
            </a:r>
          </a:p>
        </p:txBody>
      </p:sp>
    </p:spTree>
    <p:extLst>
      <p:ext uri="{BB962C8B-B14F-4D97-AF65-F5344CB8AC3E}">
        <p14:creationId xmlns:p14="http://schemas.microsoft.com/office/powerpoint/2010/main" val="38575073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r>
              <a:rPr lang="en-US" dirty="0">
                <a:solidFill>
                  <a:srgbClr val="FFFFFF"/>
                </a:solidFill>
              </a:rPr>
              <a:t>Discrete Variables</a:t>
            </a:r>
            <a:endParaRPr lang="en-US" sz="1500" dirty="0"/>
          </a:p>
        </p:txBody>
      </p:sp>
      <p:sp>
        <p:nvSpPr>
          <p:cNvPr id="8" name="Content Placeholder 2"/>
          <p:cNvSpPr>
            <a:spLocks noGrp="1"/>
          </p:cNvSpPr>
          <p:nvPr>
            <p:ph idx="1"/>
          </p:nvPr>
        </p:nvSpPr>
        <p:spPr>
          <a:xfrm>
            <a:off x="457200" y="1295400"/>
            <a:ext cx="8229600" cy="5257800"/>
          </a:xfrm>
        </p:spPr>
        <p:txBody>
          <a:bodyPr/>
          <a:lstStyle/>
          <a:p>
            <a:r>
              <a:rPr lang="en-US" dirty="0">
                <a:solidFill>
                  <a:srgbClr val="FFFFFF"/>
                </a:solidFill>
              </a:rPr>
              <a:t>Discrete variables assume values that can be counted.</a:t>
            </a:r>
          </a:p>
          <a:p>
            <a:r>
              <a:rPr lang="en-US" dirty="0">
                <a:solidFill>
                  <a:srgbClr val="FFFFFF"/>
                </a:solidFill>
              </a:rPr>
              <a:t>Examples of discrete variables</a:t>
            </a:r>
          </a:p>
          <a:p>
            <a:pPr marL="457200" indent="-342900">
              <a:buFont typeface="Arial" panose="020B0604020202020204" pitchFamily="34" charset="0"/>
              <a:buChar char="•"/>
            </a:pPr>
            <a:r>
              <a:rPr lang="en-US" sz="2400" dirty="0">
                <a:solidFill>
                  <a:srgbClr val="FFFFFF"/>
                </a:solidFill>
              </a:rPr>
              <a:t>Number of frogs in a jumping contest</a:t>
            </a:r>
          </a:p>
          <a:p>
            <a:pPr marL="457200" indent="-342900">
              <a:buFont typeface="Arial" panose="020B0604020202020204" pitchFamily="34" charset="0"/>
              <a:buChar char="•"/>
            </a:pPr>
            <a:r>
              <a:rPr lang="en-US" sz="2400" dirty="0">
                <a:solidFill>
                  <a:srgbClr val="FFFFFF"/>
                </a:solidFill>
              </a:rPr>
              <a:t>Number of basketball goals scored during a game</a:t>
            </a:r>
          </a:p>
          <a:p>
            <a:pPr marL="457200" indent="-342900">
              <a:buFont typeface="Arial" panose="020B0604020202020204" pitchFamily="34" charset="0"/>
              <a:buChar char="•"/>
            </a:pPr>
            <a:r>
              <a:rPr lang="en-US" sz="2400" dirty="0">
                <a:solidFill>
                  <a:srgbClr val="FFFFFF"/>
                </a:solidFill>
              </a:rPr>
              <a:t>Number of tomato plants in a garden</a:t>
            </a:r>
          </a:p>
          <a:p>
            <a:r>
              <a:rPr lang="en-US" dirty="0">
                <a:solidFill>
                  <a:srgbClr val="FFFFFF"/>
                </a:solidFill>
              </a:rPr>
              <a:t>This variable can only take on counting numbers like 5, 6, 10, or 1000.  It could not take on a value like 5.5, 10.6, or 99.9.</a:t>
            </a:r>
          </a:p>
        </p:txBody>
      </p:sp>
    </p:spTree>
    <p:extLst>
      <p:ext uri="{BB962C8B-B14F-4D97-AF65-F5344CB8AC3E}">
        <p14:creationId xmlns:p14="http://schemas.microsoft.com/office/powerpoint/2010/main" val="18680916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r>
              <a:rPr lang="en-US" dirty="0">
                <a:solidFill>
                  <a:srgbClr val="FFFFFF"/>
                </a:solidFill>
              </a:rPr>
              <a:t>Continuous Variables</a:t>
            </a:r>
            <a:endParaRPr lang="en-US" sz="1500" dirty="0"/>
          </a:p>
        </p:txBody>
      </p:sp>
      <p:sp>
        <p:nvSpPr>
          <p:cNvPr id="8" name="Content Placeholder 2"/>
          <p:cNvSpPr>
            <a:spLocks noGrp="1"/>
          </p:cNvSpPr>
          <p:nvPr>
            <p:ph idx="1"/>
          </p:nvPr>
        </p:nvSpPr>
        <p:spPr>
          <a:xfrm>
            <a:off x="457200" y="1295400"/>
            <a:ext cx="8229600" cy="5257800"/>
          </a:xfrm>
        </p:spPr>
        <p:txBody>
          <a:bodyPr/>
          <a:lstStyle/>
          <a:p>
            <a:r>
              <a:rPr lang="en-US" dirty="0">
                <a:solidFill>
                  <a:srgbClr val="FFFFFF"/>
                </a:solidFill>
              </a:rPr>
              <a:t>Continuous variables can assume an infinite number of values between any two specific values. They are obtained by measuring.</a:t>
            </a:r>
          </a:p>
          <a:p>
            <a:r>
              <a:rPr lang="en-US" dirty="0">
                <a:solidFill>
                  <a:srgbClr val="FFFFFF"/>
                </a:solidFill>
              </a:rPr>
              <a:t>Examples of continuous variables</a:t>
            </a:r>
          </a:p>
          <a:p>
            <a:pPr marL="457200" indent="-342900">
              <a:buFont typeface="Arial" panose="020B0604020202020204" pitchFamily="34" charset="0"/>
              <a:buChar char="•"/>
            </a:pPr>
            <a:r>
              <a:rPr lang="en-US" sz="2400" dirty="0">
                <a:solidFill>
                  <a:srgbClr val="FFFFFF"/>
                </a:solidFill>
              </a:rPr>
              <a:t>Distance a frog jumps in a contest</a:t>
            </a:r>
          </a:p>
          <a:p>
            <a:pPr marL="457200" indent="-342900">
              <a:buFont typeface="Arial" panose="020B0604020202020204" pitchFamily="34" charset="0"/>
              <a:buChar char="•"/>
            </a:pPr>
            <a:r>
              <a:rPr lang="en-US" sz="2400" dirty="0">
                <a:solidFill>
                  <a:srgbClr val="FFFFFF"/>
                </a:solidFill>
              </a:rPr>
              <a:t>Temperature of a frog</a:t>
            </a:r>
          </a:p>
          <a:p>
            <a:pPr marL="457200" indent="-342900">
              <a:buFont typeface="Arial" panose="020B0604020202020204" pitchFamily="34" charset="0"/>
              <a:buChar char="•"/>
            </a:pPr>
            <a:r>
              <a:rPr lang="en-US" sz="2400" dirty="0">
                <a:solidFill>
                  <a:srgbClr val="FFFFFF"/>
                </a:solidFill>
              </a:rPr>
              <a:t>Weight of a frog</a:t>
            </a:r>
          </a:p>
        </p:txBody>
      </p:sp>
    </p:spTree>
    <p:extLst>
      <p:ext uri="{BB962C8B-B14F-4D97-AF65-F5344CB8AC3E}">
        <p14:creationId xmlns:p14="http://schemas.microsoft.com/office/powerpoint/2010/main" val="31374075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r>
              <a:rPr lang="en-US" dirty="0">
                <a:solidFill>
                  <a:srgbClr val="FFFFFF"/>
                </a:solidFill>
              </a:rPr>
              <a:t>Summary</a:t>
            </a:r>
            <a:endParaRPr lang="en-US" sz="1500" dirty="0"/>
          </a:p>
        </p:txBody>
      </p:sp>
      <p:sp>
        <p:nvSpPr>
          <p:cNvPr id="8" name="Content Placeholder 2"/>
          <p:cNvSpPr>
            <a:spLocks noGrp="1"/>
          </p:cNvSpPr>
          <p:nvPr>
            <p:ph idx="1"/>
          </p:nvPr>
        </p:nvSpPr>
        <p:spPr>
          <a:xfrm>
            <a:off x="457200" y="1295400"/>
            <a:ext cx="8229600" cy="5257800"/>
          </a:xfrm>
        </p:spPr>
        <p:txBody>
          <a:bodyPr/>
          <a:lstStyle/>
          <a:p>
            <a:r>
              <a:rPr lang="en-US" dirty="0">
                <a:solidFill>
                  <a:srgbClr val="FFFFFF"/>
                </a:solidFill>
              </a:rPr>
              <a:t>In this PowerPoint we defined qualitative variables, quantitative variables, discrete variables, and continuous variables.</a:t>
            </a:r>
          </a:p>
        </p:txBody>
      </p:sp>
    </p:spTree>
    <p:extLst>
      <p:ext uri="{BB962C8B-B14F-4D97-AF65-F5344CB8AC3E}">
        <p14:creationId xmlns:p14="http://schemas.microsoft.com/office/powerpoint/2010/main" val="10108475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ctrTitle"/>
          </p:nvPr>
        </p:nvSpPr>
        <p:spPr/>
        <p:txBody>
          <a:bodyPr anchor="b"/>
          <a:lstStyle/>
          <a:p>
            <a:pPr algn="r"/>
            <a:r>
              <a:rPr lang="en-US" sz="2200" dirty="0">
                <a:solidFill>
                  <a:srgbClr val="FFFFFF"/>
                </a:solidFill>
              </a:rPr>
              <a:t>ELEMENTARY STATISTICS, BLUMAN</a:t>
            </a:r>
            <a:endParaRPr lang="en-US" sz="2200" dirty="0"/>
          </a:p>
        </p:txBody>
      </p:sp>
      <p:sp>
        <p:nvSpPr>
          <p:cNvPr id="6" name="Subtitle 2"/>
          <p:cNvSpPr>
            <a:spLocks noGrp="1"/>
          </p:cNvSpPr>
          <p:nvPr>
            <p:ph type="subTitle" idx="1"/>
          </p:nvPr>
        </p:nvSpPr>
        <p:spPr>
          <a:xfrm>
            <a:off x="1981200" y="4038600"/>
            <a:ext cx="6477000" cy="2011680"/>
          </a:xfrm>
        </p:spPr>
        <p:txBody>
          <a:bodyPr/>
          <a:lstStyle/>
          <a:p>
            <a:pPr algn="r"/>
            <a:r>
              <a:rPr lang="en-US" b="1" dirty="0">
                <a:solidFill>
                  <a:srgbClr val="FFFFFF"/>
                </a:solidFill>
              </a:rPr>
              <a:t>Sampling Techniques (Part 1 of 2)</a:t>
            </a:r>
          </a:p>
        </p:txBody>
      </p:sp>
      <p:sp>
        <p:nvSpPr>
          <p:cNvPr id="10" name="Content Placeholder 3"/>
          <p:cNvSpPr>
            <a:spLocks noGrp="1"/>
          </p:cNvSpPr>
          <p:nvPr>
            <p:ph sz="quarter" idx="13"/>
          </p:nvPr>
        </p:nvSpPr>
        <p:spPr/>
        <p:txBody>
          <a:bodyPr/>
          <a:lstStyle/>
          <a:p>
            <a:pPr lvl="0"/>
            <a:r>
              <a:rPr lang="en-US" dirty="0"/>
              <a:t>© 2019 McGraw-Hill Education. All rights reserved. Authorized only for instructor use in the classroom.  No reproduction or further distribution permitted without the prior written consent of McGraw-Hill Education.</a:t>
            </a:r>
          </a:p>
        </p:txBody>
      </p:sp>
    </p:spTree>
    <p:extLst>
      <p:ext uri="{BB962C8B-B14F-4D97-AF65-F5344CB8AC3E}">
        <p14:creationId xmlns:p14="http://schemas.microsoft.com/office/powerpoint/2010/main" val="31952968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FFFF"/>
                </a:solidFill>
              </a:rPr>
              <a:t>Objectives for this PowerPoint</a:t>
            </a:r>
            <a:endParaRPr lang="en-US" dirty="0"/>
          </a:p>
        </p:txBody>
      </p:sp>
      <p:sp>
        <p:nvSpPr>
          <p:cNvPr id="3" name="Content Placeholder 2"/>
          <p:cNvSpPr>
            <a:spLocks noGrp="1"/>
          </p:cNvSpPr>
          <p:nvPr>
            <p:ph idx="1"/>
          </p:nvPr>
        </p:nvSpPr>
        <p:spPr/>
        <p:txBody>
          <a:bodyPr/>
          <a:lstStyle/>
          <a:p>
            <a:r>
              <a:rPr lang="en-US" altLang="en-US" dirty="0"/>
              <a:t>Learn to identify two of the four basic sampling techniques.</a:t>
            </a:r>
          </a:p>
        </p:txBody>
      </p:sp>
    </p:spTree>
    <p:extLst>
      <p:ext uri="{BB962C8B-B14F-4D97-AF65-F5344CB8AC3E}">
        <p14:creationId xmlns:p14="http://schemas.microsoft.com/office/powerpoint/2010/main" val="31650712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r>
              <a:rPr lang="en-US" dirty="0"/>
              <a:t>Example</a:t>
            </a:r>
            <a:endParaRPr lang="en-US" sz="1500" dirty="0"/>
          </a:p>
        </p:txBody>
      </p:sp>
      <p:sp>
        <p:nvSpPr>
          <p:cNvPr id="8" name="Content Placeholder 2"/>
          <p:cNvSpPr>
            <a:spLocks noGrp="1"/>
          </p:cNvSpPr>
          <p:nvPr>
            <p:ph idx="1"/>
          </p:nvPr>
        </p:nvSpPr>
        <p:spPr>
          <a:xfrm>
            <a:off x="457200" y="1295400"/>
            <a:ext cx="8321040" cy="5257800"/>
          </a:xfrm>
        </p:spPr>
        <p:txBody>
          <a:bodyPr/>
          <a:lstStyle/>
          <a:p>
            <a:r>
              <a:rPr lang="en-US" dirty="0"/>
              <a:t>Suppose an employee in a polling firm wishes to gage the public attitude towards a specific public policy. Each member of the population could potentially have an opinion about the policy. However, it would be impossible from a time and expense standpoint to poll each member of the population. </a:t>
            </a:r>
          </a:p>
        </p:txBody>
      </p:sp>
    </p:spTree>
    <p:extLst>
      <p:ext uri="{BB962C8B-B14F-4D97-AF65-F5344CB8AC3E}">
        <p14:creationId xmlns:p14="http://schemas.microsoft.com/office/powerpoint/2010/main" val="16745605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r>
              <a:rPr lang="en-US" dirty="0">
                <a:solidFill>
                  <a:srgbClr val="FFFFFF"/>
                </a:solidFill>
              </a:rPr>
              <a:t>Sample of Population</a:t>
            </a:r>
            <a:endParaRPr lang="en-US" sz="1500" dirty="0"/>
          </a:p>
        </p:txBody>
      </p:sp>
      <p:sp>
        <p:nvSpPr>
          <p:cNvPr id="8" name="Content Placeholder 2"/>
          <p:cNvSpPr>
            <a:spLocks noGrp="1"/>
          </p:cNvSpPr>
          <p:nvPr>
            <p:ph idx="1"/>
          </p:nvPr>
        </p:nvSpPr>
        <p:spPr>
          <a:xfrm>
            <a:off x="457200" y="1295400"/>
            <a:ext cx="8229600" cy="5257800"/>
          </a:xfrm>
        </p:spPr>
        <p:txBody>
          <a:bodyPr/>
          <a:lstStyle/>
          <a:p>
            <a:pPr lvl="0" defTabSz="914400">
              <a:spcAft>
                <a:spcPts val="1200"/>
              </a:spcAft>
            </a:pPr>
            <a:r>
              <a:rPr lang="en-US" dirty="0"/>
              <a:t>In cases like this where it would be impossible for researchers to gather the data associated with an entire population a subset of the population would be used as a representative. This subset is called a sample.</a:t>
            </a:r>
          </a:p>
          <a:p>
            <a:pPr lvl="0" defTabSz="914400">
              <a:spcAft>
                <a:spcPts val="1200"/>
              </a:spcAft>
            </a:pPr>
            <a:r>
              <a:rPr lang="en-US" dirty="0"/>
              <a:t>In order for this sample to be of optimal use to the researcher in making predictions about the population.  The sample must be a good representative of the population. This simply means that measures associated with the sample would very likely closely approximate those of the population. </a:t>
            </a:r>
          </a:p>
        </p:txBody>
      </p:sp>
    </p:spTree>
    <p:extLst>
      <p:ext uri="{BB962C8B-B14F-4D97-AF65-F5344CB8AC3E}">
        <p14:creationId xmlns:p14="http://schemas.microsoft.com/office/powerpoint/2010/main" val="37776591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r>
              <a:rPr lang="en-US" dirty="0">
                <a:solidFill>
                  <a:srgbClr val="FFFFFF"/>
                </a:solidFill>
              </a:rPr>
              <a:t>Definition – Nominal Level</a:t>
            </a:r>
            <a:endParaRPr lang="en-US" sz="1500" dirty="0"/>
          </a:p>
        </p:txBody>
      </p:sp>
      <p:sp>
        <p:nvSpPr>
          <p:cNvPr id="8" name="Content Placeholder 2"/>
          <p:cNvSpPr>
            <a:spLocks noGrp="1"/>
          </p:cNvSpPr>
          <p:nvPr>
            <p:ph idx="1"/>
          </p:nvPr>
        </p:nvSpPr>
        <p:spPr/>
        <p:txBody>
          <a:bodyPr/>
          <a:lstStyle/>
          <a:p>
            <a:r>
              <a:rPr lang="en-US" sz="2800" dirty="0">
                <a:ea typeface="STIX" pitchFamily="50" charset="0"/>
                <a:cs typeface="STIX" pitchFamily="50" charset="0"/>
              </a:rPr>
              <a:t>The</a:t>
            </a:r>
            <a:r>
              <a:rPr lang="en-US" sz="2800" b="1" dirty="0">
                <a:ea typeface="STIX" pitchFamily="50" charset="0"/>
                <a:cs typeface="STIX" pitchFamily="50" charset="0"/>
              </a:rPr>
              <a:t> nominal level of measurement </a:t>
            </a:r>
            <a:r>
              <a:rPr lang="en-US" sz="2800" dirty="0">
                <a:ea typeface="STIX" pitchFamily="50" charset="0"/>
                <a:cs typeface="STIX" pitchFamily="50" charset="0"/>
              </a:rPr>
              <a:t>classifies data into mutually exclusive (non-overlapping) categories in which no order or ranking can be imposed on the data.</a:t>
            </a:r>
          </a:p>
          <a:p>
            <a:r>
              <a:rPr lang="en-US" sz="2800" dirty="0">
                <a:ea typeface="STIX" pitchFamily="50" charset="0"/>
                <a:cs typeface="STIX" pitchFamily="50" charset="0"/>
              </a:rPr>
              <a:t>The cars in a parking lot can be classified according to their color.  There might be red, blue, green, or silver cars in the lot.  But no ranking or order can be imposed on the variable “color.”</a:t>
            </a:r>
          </a:p>
          <a:p>
            <a:r>
              <a:rPr lang="en-US" sz="2800" dirty="0">
                <a:ea typeface="STIX" pitchFamily="50" charset="0"/>
                <a:cs typeface="STIX" pitchFamily="50" charset="0"/>
              </a:rPr>
              <a:t>Classifying residents according to zip codes is also an example of the nominal level of measurement. Even though numbers are assigned as zip codes, there is no meaningful order or ranking.</a:t>
            </a:r>
            <a:endParaRPr lang="en-US" sz="2800" b="1" dirty="0">
              <a:ea typeface="STIX" pitchFamily="50" charset="0"/>
              <a:cs typeface="STIX" pitchFamily="50" charset="0"/>
            </a:endParaRPr>
          </a:p>
        </p:txBody>
      </p:sp>
    </p:spTree>
    <p:extLst>
      <p:ext uri="{BB962C8B-B14F-4D97-AF65-F5344CB8AC3E}">
        <p14:creationId xmlns:p14="http://schemas.microsoft.com/office/powerpoint/2010/main" val="347843383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r>
              <a:rPr lang="en-US" dirty="0"/>
              <a:t>Eliminate Bias</a:t>
            </a:r>
            <a:endParaRPr lang="en-US" sz="1500" dirty="0"/>
          </a:p>
        </p:txBody>
      </p:sp>
      <p:sp>
        <p:nvSpPr>
          <p:cNvPr id="8" name="Content Placeholder 2"/>
          <p:cNvSpPr>
            <a:spLocks noGrp="1"/>
          </p:cNvSpPr>
          <p:nvPr>
            <p:ph idx="1"/>
          </p:nvPr>
        </p:nvSpPr>
        <p:spPr>
          <a:xfrm>
            <a:off x="457200" y="1295400"/>
            <a:ext cx="8229600" cy="5257800"/>
          </a:xfrm>
        </p:spPr>
        <p:txBody>
          <a:bodyPr/>
          <a:lstStyle/>
          <a:p>
            <a:pPr lvl="0" defTabSz="914400">
              <a:spcBef>
                <a:spcPts val="0"/>
              </a:spcBef>
              <a:spcAft>
                <a:spcPts val="0"/>
              </a:spcAft>
            </a:pPr>
            <a:r>
              <a:rPr lang="en-US" dirty="0"/>
              <a:t>In order to achieve this close approximation established sampling techniques are employed. These sampling techniques are designed to eliminate bias. Information obtained from a statistical sample is said to be biased if the results from the sample are radically different from the results of a census of the population.</a:t>
            </a:r>
          </a:p>
        </p:txBody>
      </p:sp>
    </p:spTree>
    <p:extLst>
      <p:ext uri="{BB962C8B-B14F-4D97-AF65-F5344CB8AC3E}">
        <p14:creationId xmlns:p14="http://schemas.microsoft.com/office/powerpoint/2010/main" val="395514821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r>
              <a:rPr lang="en-US" dirty="0">
                <a:solidFill>
                  <a:srgbClr val="FFFFFF"/>
                </a:solidFill>
              </a:rPr>
              <a:t>Example of Bias</a:t>
            </a:r>
            <a:endParaRPr lang="en-US" sz="1500" dirty="0"/>
          </a:p>
        </p:txBody>
      </p:sp>
      <p:sp>
        <p:nvSpPr>
          <p:cNvPr id="8" name="Content Placeholder 2"/>
          <p:cNvSpPr>
            <a:spLocks noGrp="1"/>
          </p:cNvSpPr>
          <p:nvPr>
            <p:ph idx="1"/>
          </p:nvPr>
        </p:nvSpPr>
        <p:spPr>
          <a:xfrm>
            <a:off x="457200" y="1295400"/>
            <a:ext cx="8229600" cy="5257800"/>
          </a:xfrm>
        </p:spPr>
        <p:txBody>
          <a:bodyPr/>
          <a:lstStyle/>
          <a:p>
            <a:pPr lvl="0" defTabSz="914400">
              <a:spcBef>
                <a:spcPts val="0"/>
              </a:spcBef>
              <a:spcAft>
                <a:spcPts val="0"/>
              </a:spcAft>
            </a:pPr>
            <a:r>
              <a:rPr lang="en-US" dirty="0"/>
              <a:t>For instance if a pre-election poll suggests that a particular candidate for public office will receive approximately 62% of the vote and then loses the election when his or her opposition receives more than 50% of the vote then the polling results contained bias.</a:t>
            </a:r>
          </a:p>
        </p:txBody>
      </p:sp>
    </p:spTree>
    <p:extLst>
      <p:ext uri="{BB962C8B-B14F-4D97-AF65-F5344CB8AC3E}">
        <p14:creationId xmlns:p14="http://schemas.microsoft.com/office/powerpoint/2010/main" val="365315274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r>
              <a:rPr lang="en-US" dirty="0"/>
              <a:t>Four Methods of Sampling</a:t>
            </a:r>
            <a:endParaRPr lang="en-US" sz="1500" dirty="0"/>
          </a:p>
        </p:txBody>
      </p:sp>
      <p:sp>
        <p:nvSpPr>
          <p:cNvPr id="8" name="Content Placeholder 2"/>
          <p:cNvSpPr>
            <a:spLocks noGrp="1"/>
          </p:cNvSpPr>
          <p:nvPr>
            <p:ph idx="1"/>
          </p:nvPr>
        </p:nvSpPr>
        <p:spPr>
          <a:xfrm>
            <a:off x="457200" y="1295400"/>
            <a:ext cx="8229600" cy="5257800"/>
          </a:xfrm>
        </p:spPr>
        <p:txBody>
          <a:bodyPr/>
          <a:lstStyle/>
          <a:p>
            <a:r>
              <a:rPr lang="en-US" dirty="0"/>
              <a:t>In order to eliminate bias, statisticians use four basic methods of sampling that are designed to ensure that each member of a population has an equal probability of being selected for the sample. These four sampling techniques are called</a:t>
            </a:r>
          </a:p>
          <a:p>
            <a:pPr marL="457200" indent="-347472">
              <a:buFont typeface="Arial" panose="020B0604020202020204" pitchFamily="34" charset="0"/>
              <a:buChar char="•"/>
            </a:pPr>
            <a:r>
              <a:rPr lang="en-US" sz="2400" dirty="0"/>
              <a:t>Random Sampling</a:t>
            </a:r>
          </a:p>
          <a:p>
            <a:pPr marL="457200" indent="-347472">
              <a:buFont typeface="Arial" panose="020B0604020202020204" pitchFamily="34" charset="0"/>
              <a:buChar char="•"/>
            </a:pPr>
            <a:r>
              <a:rPr lang="en-US" sz="2400" dirty="0"/>
              <a:t>Systematic Sampling</a:t>
            </a:r>
          </a:p>
          <a:p>
            <a:pPr marL="457200" indent="-347472">
              <a:buFont typeface="Arial" panose="020B0604020202020204" pitchFamily="34" charset="0"/>
              <a:buChar char="•"/>
            </a:pPr>
            <a:r>
              <a:rPr lang="en-US" sz="2400" dirty="0"/>
              <a:t>Stratified Sampling</a:t>
            </a:r>
          </a:p>
          <a:p>
            <a:pPr marL="457200" indent="-347472">
              <a:buFont typeface="Arial" panose="020B0604020202020204" pitchFamily="34" charset="0"/>
              <a:buChar char="•"/>
            </a:pPr>
            <a:r>
              <a:rPr lang="en-US" sz="2400" dirty="0"/>
              <a:t>Cluster Sampling</a:t>
            </a:r>
          </a:p>
        </p:txBody>
      </p:sp>
    </p:spTree>
    <p:extLst>
      <p:ext uri="{BB962C8B-B14F-4D97-AF65-F5344CB8AC3E}">
        <p14:creationId xmlns:p14="http://schemas.microsoft.com/office/powerpoint/2010/main" val="202183690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r>
              <a:rPr lang="en-US" dirty="0"/>
              <a:t>Random and Systematic Sampling</a:t>
            </a:r>
            <a:endParaRPr lang="en-US" sz="1500" dirty="0"/>
          </a:p>
        </p:txBody>
      </p:sp>
      <p:sp>
        <p:nvSpPr>
          <p:cNvPr id="8" name="Content Placeholder 2"/>
          <p:cNvSpPr>
            <a:spLocks noGrp="1"/>
          </p:cNvSpPr>
          <p:nvPr>
            <p:ph idx="1"/>
          </p:nvPr>
        </p:nvSpPr>
        <p:spPr>
          <a:xfrm>
            <a:off x="457200" y="1295400"/>
            <a:ext cx="8229600" cy="5257800"/>
          </a:xfrm>
        </p:spPr>
        <p:txBody>
          <a:bodyPr/>
          <a:lstStyle/>
          <a:p>
            <a:pPr lvl="0" defTabSz="914400">
              <a:spcBef>
                <a:spcPts val="0"/>
              </a:spcBef>
              <a:spcAft>
                <a:spcPts val="0"/>
              </a:spcAft>
            </a:pPr>
            <a:r>
              <a:rPr lang="en-US" dirty="0"/>
              <a:t>In this PowerPoint we will focus on Random Sampling and Systematic Sampling.</a:t>
            </a:r>
          </a:p>
        </p:txBody>
      </p:sp>
    </p:spTree>
    <p:extLst>
      <p:ext uri="{BB962C8B-B14F-4D97-AF65-F5344CB8AC3E}">
        <p14:creationId xmlns:p14="http://schemas.microsoft.com/office/powerpoint/2010/main" val="288555921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r>
              <a:rPr lang="en-US" dirty="0"/>
              <a:t>Random Sample</a:t>
            </a:r>
            <a:endParaRPr lang="en-US" sz="1500" dirty="0"/>
          </a:p>
        </p:txBody>
      </p:sp>
      <p:sp>
        <p:nvSpPr>
          <p:cNvPr id="8" name="Content Placeholder 2"/>
          <p:cNvSpPr>
            <a:spLocks noGrp="1"/>
          </p:cNvSpPr>
          <p:nvPr>
            <p:ph idx="1"/>
          </p:nvPr>
        </p:nvSpPr>
        <p:spPr>
          <a:xfrm>
            <a:off x="457200" y="1295400"/>
            <a:ext cx="8229600" cy="5257800"/>
          </a:xfrm>
        </p:spPr>
        <p:txBody>
          <a:bodyPr/>
          <a:lstStyle/>
          <a:p>
            <a:r>
              <a:rPr lang="en-US" dirty="0"/>
              <a:t>A random sample is a sample in which each member of the population has an equal probability of being selected.</a:t>
            </a:r>
          </a:p>
        </p:txBody>
      </p:sp>
    </p:spTree>
    <p:extLst>
      <p:ext uri="{BB962C8B-B14F-4D97-AF65-F5344CB8AC3E}">
        <p14:creationId xmlns:p14="http://schemas.microsoft.com/office/powerpoint/2010/main" val="124548546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r>
              <a:rPr lang="en-US" dirty="0"/>
              <a:t>Random Sample Example</a:t>
            </a:r>
            <a:endParaRPr lang="en-US" sz="1500" dirty="0"/>
          </a:p>
        </p:txBody>
      </p:sp>
      <p:sp>
        <p:nvSpPr>
          <p:cNvPr id="8" name="Content Placeholder 2"/>
          <p:cNvSpPr>
            <a:spLocks noGrp="1"/>
          </p:cNvSpPr>
          <p:nvPr>
            <p:ph idx="1"/>
          </p:nvPr>
        </p:nvSpPr>
        <p:spPr>
          <a:xfrm>
            <a:off x="457200" y="1295400"/>
            <a:ext cx="8412480" cy="5257800"/>
          </a:xfrm>
        </p:spPr>
        <p:txBody>
          <a:bodyPr/>
          <a:lstStyle/>
          <a:p>
            <a:pPr>
              <a:lnSpc>
                <a:spcPct val="95000"/>
              </a:lnSpc>
            </a:pPr>
            <a:r>
              <a:rPr lang="en-US" sz="2400" dirty="0"/>
              <a:t>Suppose an executive of a company that employs thousands of people all over the country would like to include her employees in shaping the vision for the future of the company.  This would require a considerable amount of time and effort for each employee who is included in the process. Therefore, it would be impossible to include the population in this process. She wishes for the opinions of the included employees to be representative of those of the entire company. She decides that there should be 30 employees on this committee. She coordinates with the human resources office to create a database that assigns a unique number to each of her employees. She then uses a computer program to generate a list of 30 unique random numbers and uses them to select the employees for the committee. Since the numbers were generated randomly, each employee had an equal probability of being selected for the committee.</a:t>
            </a:r>
          </a:p>
        </p:txBody>
      </p:sp>
    </p:spTree>
    <p:extLst>
      <p:ext uri="{BB962C8B-B14F-4D97-AF65-F5344CB8AC3E}">
        <p14:creationId xmlns:p14="http://schemas.microsoft.com/office/powerpoint/2010/main" val="154477322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r>
              <a:rPr lang="en-US" dirty="0">
                <a:solidFill>
                  <a:srgbClr val="FFFFFF"/>
                </a:solidFill>
              </a:rPr>
              <a:t>Systematic Sampling</a:t>
            </a:r>
            <a:endParaRPr lang="en-US" sz="1500" dirty="0"/>
          </a:p>
        </p:txBody>
      </p:sp>
      <p:sp>
        <p:nvSpPr>
          <p:cNvPr id="8" name="Content Placeholder 2"/>
          <p:cNvSpPr>
            <a:spLocks noGrp="1"/>
          </p:cNvSpPr>
          <p:nvPr>
            <p:ph idx="1"/>
          </p:nvPr>
        </p:nvSpPr>
        <p:spPr>
          <a:xfrm>
            <a:off x="457200" y="1295400"/>
            <a:ext cx="8229600" cy="5257800"/>
          </a:xfrm>
        </p:spPr>
        <p:txBody>
          <a:bodyPr/>
          <a:lstStyle/>
          <a:p>
            <a:pPr>
              <a:spcAft>
                <a:spcPts val="1200"/>
              </a:spcAft>
            </a:pPr>
            <a:r>
              <a:rPr lang="en-US" dirty="0"/>
              <a:t>A systematic sample is a sample obtained by selecting every </a:t>
            </a:r>
            <a:r>
              <a:rPr lang="en-US" dirty="0" err="1"/>
              <a:t>kth</a:t>
            </a:r>
            <a:r>
              <a:rPr lang="en-US" dirty="0"/>
              <a:t>  member of the population where k is a counting number.</a:t>
            </a:r>
          </a:p>
          <a:p>
            <a:pPr>
              <a:spcAft>
                <a:spcPts val="1200"/>
              </a:spcAft>
            </a:pPr>
            <a:r>
              <a:rPr lang="en-US" dirty="0"/>
              <a:t>Where k is a counting number.</a:t>
            </a:r>
          </a:p>
        </p:txBody>
      </p:sp>
    </p:spTree>
    <p:extLst>
      <p:ext uri="{BB962C8B-B14F-4D97-AF65-F5344CB8AC3E}">
        <p14:creationId xmlns:p14="http://schemas.microsoft.com/office/powerpoint/2010/main" val="257284709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r>
              <a:rPr lang="en-US" dirty="0"/>
              <a:t>Systematic Sample Example</a:t>
            </a:r>
            <a:endParaRPr lang="en-US" sz="1500" dirty="0"/>
          </a:p>
        </p:txBody>
      </p:sp>
      <p:sp>
        <p:nvSpPr>
          <p:cNvPr id="8" name="Content Placeholder 2"/>
          <p:cNvSpPr>
            <a:spLocks noGrp="1"/>
          </p:cNvSpPr>
          <p:nvPr>
            <p:ph idx="1"/>
          </p:nvPr>
        </p:nvSpPr>
        <p:spPr>
          <a:xfrm>
            <a:off x="457200" y="1295400"/>
            <a:ext cx="8229600" cy="5257800"/>
          </a:xfrm>
        </p:spPr>
        <p:txBody>
          <a:bodyPr/>
          <a:lstStyle/>
          <a:p>
            <a:r>
              <a:rPr lang="en-US" dirty="0"/>
              <a:t>Suppose a bottling company would like to test the machines that are filling the bottles by selecting a sample of filled bottles and measuring the amount of product that the machine is putting in the bottles. The company statistician goes to the end of the bottling line and selects every 20</a:t>
            </a:r>
            <a:r>
              <a:rPr lang="en-US" baseline="30000" dirty="0"/>
              <a:t>th</a:t>
            </a:r>
            <a:r>
              <a:rPr lang="en-US" dirty="0"/>
              <a:t> bottle and removes it for testing. This “system” has thus generated a systematic sample.</a:t>
            </a:r>
          </a:p>
        </p:txBody>
      </p:sp>
    </p:spTree>
    <p:extLst>
      <p:ext uri="{BB962C8B-B14F-4D97-AF65-F5344CB8AC3E}">
        <p14:creationId xmlns:p14="http://schemas.microsoft.com/office/powerpoint/2010/main" val="367225770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r>
              <a:rPr lang="en-US" dirty="0"/>
              <a:t>Summary</a:t>
            </a:r>
            <a:endParaRPr lang="en-US" sz="1500" dirty="0"/>
          </a:p>
        </p:txBody>
      </p:sp>
      <p:sp>
        <p:nvSpPr>
          <p:cNvPr id="8" name="Content Placeholder 2"/>
          <p:cNvSpPr>
            <a:spLocks noGrp="1"/>
          </p:cNvSpPr>
          <p:nvPr>
            <p:ph idx="1"/>
          </p:nvPr>
        </p:nvSpPr>
        <p:spPr>
          <a:xfrm>
            <a:off x="457200" y="1295400"/>
            <a:ext cx="8229600" cy="5257800"/>
          </a:xfrm>
        </p:spPr>
        <p:txBody>
          <a:bodyPr/>
          <a:lstStyle/>
          <a:p>
            <a:r>
              <a:rPr lang="en-US" dirty="0">
                <a:solidFill>
                  <a:srgbClr val="FFFFFF"/>
                </a:solidFill>
              </a:rPr>
              <a:t>In this PowerPoint we learned how to identify two of the four basic sampling techniques.</a:t>
            </a:r>
          </a:p>
        </p:txBody>
      </p:sp>
    </p:spTree>
    <p:extLst>
      <p:ext uri="{BB962C8B-B14F-4D97-AF65-F5344CB8AC3E}">
        <p14:creationId xmlns:p14="http://schemas.microsoft.com/office/powerpoint/2010/main" val="216272692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ctrTitle"/>
          </p:nvPr>
        </p:nvSpPr>
        <p:spPr/>
        <p:txBody>
          <a:bodyPr anchor="b"/>
          <a:lstStyle/>
          <a:p>
            <a:pPr algn="r"/>
            <a:r>
              <a:rPr lang="en-US" sz="2200" dirty="0">
                <a:solidFill>
                  <a:srgbClr val="FFFFFF"/>
                </a:solidFill>
              </a:rPr>
              <a:t>ELEMENTARY STATISTICS, BLUMAN</a:t>
            </a:r>
            <a:endParaRPr lang="en-US" sz="2200" dirty="0"/>
          </a:p>
        </p:txBody>
      </p:sp>
      <p:sp>
        <p:nvSpPr>
          <p:cNvPr id="6" name="Subtitle 2"/>
          <p:cNvSpPr>
            <a:spLocks noGrp="1"/>
          </p:cNvSpPr>
          <p:nvPr>
            <p:ph type="subTitle" idx="1"/>
          </p:nvPr>
        </p:nvSpPr>
        <p:spPr>
          <a:xfrm>
            <a:off x="2286000" y="4038600"/>
            <a:ext cx="6172200" cy="2011680"/>
          </a:xfrm>
        </p:spPr>
        <p:txBody>
          <a:bodyPr/>
          <a:lstStyle/>
          <a:p>
            <a:pPr algn="r"/>
            <a:r>
              <a:rPr lang="en-US" b="1" dirty="0">
                <a:solidFill>
                  <a:srgbClr val="FFFFFF"/>
                </a:solidFill>
              </a:rPr>
              <a:t>Sampling Techniques (Part 2 of 2)</a:t>
            </a:r>
          </a:p>
        </p:txBody>
      </p:sp>
      <p:sp>
        <p:nvSpPr>
          <p:cNvPr id="10" name="Content Placeholder 3"/>
          <p:cNvSpPr>
            <a:spLocks noGrp="1"/>
          </p:cNvSpPr>
          <p:nvPr>
            <p:ph sz="quarter" idx="13"/>
          </p:nvPr>
        </p:nvSpPr>
        <p:spPr/>
        <p:txBody>
          <a:bodyPr/>
          <a:lstStyle/>
          <a:p>
            <a:pPr lvl="0"/>
            <a:r>
              <a:rPr lang="en-US" dirty="0"/>
              <a:t>© 2019 McGraw-Hill Education. All rights reserved. Authorized only for instructor use in the classroom.  No reproduction or further distribution permitted without the prior written consent of McGraw-Hill Education.</a:t>
            </a:r>
          </a:p>
        </p:txBody>
      </p:sp>
    </p:spTree>
    <p:extLst>
      <p:ext uri="{BB962C8B-B14F-4D97-AF65-F5344CB8AC3E}">
        <p14:creationId xmlns:p14="http://schemas.microsoft.com/office/powerpoint/2010/main" val="19600770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r>
              <a:rPr lang="en-US" dirty="0">
                <a:solidFill>
                  <a:srgbClr val="FFFFFF"/>
                </a:solidFill>
              </a:rPr>
              <a:t>Definition – Ordinal Level</a:t>
            </a:r>
            <a:endParaRPr lang="en-US" sz="1500" dirty="0"/>
          </a:p>
        </p:txBody>
      </p:sp>
      <p:sp>
        <p:nvSpPr>
          <p:cNvPr id="8" name="Content Placeholder 2"/>
          <p:cNvSpPr>
            <a:spLocks noGrp="1"/>
          </p:cNvSpPr>
          <p:nvPr>
            <p:ph idx="1"/>
          </p:nvPr>
        </p:nvSpPr>
        <p:spPr>
          <a:xfrm>
            <a:off x="457200" y="1295400"/>
            <a:ext cx="8229600" cy="5257800"/>
          </a:xfrm>
        </p:spPr>
        <p:txBody>
          <a:bodyPr/>
          <a:lstStyle/>
          <a:p>
            <a:r>
              <a:rPr lang="en-US" dirty="0">
                <a:ea typeface="STIX" pitchFamily="50" charset="0"/>
                <a:cs typeface="STIX" pitchFamily="50" charset="0"/>
              </a:rPr>
              <a:t>The</a:t>
            </a:r>
            <a:r>
              <a:rPr lang="en-US" b="1" dirty="0">
                <a:ea typeface="STIX" pitchFamily="50" charset="0"/>
                <a:cs typeface="STIX" pitchFamily="50" charset="0"/>
              </a:rPr>
              <a:t> ordinal level of measurement </a:t>
            </a:r>
            <a:r>
              <a:rPr lang="en-US" dirty="0">
                <a:ea typeface="STIX" pitchFamily="50" charset="0"/>
                <a:cs typeface="STIX" pitchFamily="50" charset="0"/>
              </a:rPr>
              <a:t>classifies data into categories that can be ranked; however, precise differences between the ranks do not exist.</a:t>
            </a:r>
            <a:endParaRPr lang="en-US" b="1" dirty="0">
              <a:ea typeface="STIX" pitchFamily="50" charset="0"/>
              <a:cs typeface="STIX" pitchFamily="50" charset="0"/>
            </a:endParaRPr>
          </a:p>
        </p:txBody>
      </p:sp>
    </p:spTree>
    <p:extLst>
      <p:ext uri="{BB962C8B-B14F-4D97-AF65-F5344CB8AC3E}">
        <p14:creationId xmlns:p14="http://schemas.microsoft.com/office/powerpoint/2010/main" val="169175138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FFFF"/>
                </a:solidFill>
              </a:rPr>
              <a:t>Objectives for this PowerPoint</a:t>
            </a:r>
            <a:endParaRPr lang="en-US" dirty="0"/>
          </a:p>
        </p:txBody>
      </p:sp>
      <p:sp>
        <p:nvSpPr>
          <p:cNvPr id="3" name="Content Placeholder 2"/>
          <p:cNvSpPr>
            <a:spLocks noGrp="1"/>
          </p:cNvSpPr>
          <p:nvPr>
            <p:ph idx="1"/>
          </p:nvPr>
        </p:nvSpPr>
        <p:spPr/>
        <p:txBody>
          <a:bodyPr/>
          <a:lstStyle/>
          <a:p>
            <a:r>
              <a:rPr lang="en-US" altLang="en-US" dirty="0"/>
              <a:t>Learn to identify two of the four basic sampling techniques.</a:t>
            </a:r>
          </a:p>
        </p:txBody>
      </p:sp>
    </p:spTree>
    <p:extLst>
      <p:ext uri="{BB962C8B-B14F-4D97-AF65-F5344CB8AC3E}">
        <p14:creationId xmlns:p14="http://schemas.microsoft.com/office/powerpoint/2010/main" val="276334051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r>
              <a:rPr lang="en-US" dirty="0"/>
              <a:t>Four Methods of Sampling</a:t>
            </a:r>
            <a:endParaRPr lang="en-US" sz="1500" dirty="0"/>
          </a:p>
        </p:txBody>
      </p:sp>
      <p:sp>
        <p:nvSpPr>
          <p:cNvPr id="8" name="Content Placeholder 2"/>
          <p:cNvSpPr>
            <a:spLocks noGrp="1"/>
          </p:cNvSpPr>
          <p:nvPr>
            <p:ph idx="1"/>
          </p:nvPr>
        </p:nvSpPr>
        <p:spPr>
          <a:xfrm>
            <a:off x="457200" y="1295400"/>
            <a:ext cx="8229600" cy="5257800"/>
          </a:xfrm>
        </p:spPr>
        <p:txBody>
          <a:bodyPr/>
          <a:lstStyle/>
          <a:p>
            <a:r>
              <a:rPr lang="en-US" dirty="0"/>
              <a:t>In order to eliminate bias, statisticians use four basic methods of sampling that are designed to ensure that each member of a population has an equal probability of being selected for the sample. These four sampling techniques are called:</a:t>
            </a:r>
          </a:p>
          <a:p>
            <a:pPr marL="457200" indent="-347472">
              <a:buFont typeface="Arial" panose="020B0604020202020204" pitchFamily="34" charset="0"/>
              <a:buChar char="•"/>
            </a:pPr>
            <a:r>
              <a:rPr lang="en-US" sz="2400" dirty="0"/>
              <a:t>Random Sampling</a:t>
            </a:r>
          </a:p>
          <a:p>
            <a:pPr marL="457200" indent="-347472">
              <a:buFont typeface="Arial" panose="020B0604020202020204" pitchFamily="34" charset="0"/>
              <a:buChar char="•"/>
            </a:pPr>
            <a:r>
              <a:rPr lang="en-US" sz="2400" dirty="0"/>
              <a:t>Systematic Sampling</a:t>
            </a:r>
          </a:p>
          <a:p>
            <a:pPr marL="457200" indent="-347472">
              <a:buFont typeface="Arial" panose="020B0604020202020204" pitchFamily="34" charset="0"/>
              <a:buChar char="•"/>
            </a:pPr>
            <a:r>
              <a:rPr lang="en-US" sz="2400" dirty="0"/>
              <a:t>Stratified Sampling</a:t>
            </a:r>
          </a:p>
          <a:p>
            <a:pPr marL="457200" indent="-347472">
              <a:buFont typeface="Arial" panose="020B0604020202020204" pitchFamily="34" charset="0"/>
              <a:buChar char="•"/>
            </a:pPr>
            <a:r>
              <a:rPr lang="en-US" sz="2400" dirty="0"/>
              <a:t>Cluster Sampling</a:t>
            </a:r>
          </a:p>
        </p:txBody>
      </p:sp>
    </p:spTree>
    <p:extLst>
      <p:ext uri="{BB962C8B-B14F-4D97-AF65-F5344CB8AC3E}">
        <p14:creationId xmlns:p14="http://schemas.microsoft.com/office/powerpoint/2010/main" val="162012971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r>
              <a:rPr lang="en-US" dirty="0"/>
              <a:t>Focus on Stratified and Cluster Sampling</a:t>
            </a:r>
            <a:endParaRPr lang="en-US" sz="1500" dirty="0"/>
          </a:p>
        </p:txBody>
      </p:sp>
      <p:sp>
        <p:nvSpPr>
          <p:cNvPr id="8" name="Content Placeholder 2"/>
          <p:cNvSpPr>
            <a:spLocks noGrp="1"/>
          </p:cNvSpPr>
          <p:nvPr>
            <p:ph idx="1"/>
          </p:nvPr>
        </p:nvSpPr>
        <p:spPr>
          <a:xfrm>
            <a:off x="457200" y="1295400"/>
            <a:ext cx="8321040" cy="5257800"/>
          </a:xfrm>
        </p:spPr>
        <p:txBody>
          <a:bodyPr/>
          <a:lstStyle/>
          <a:p>
            <a:pPr lvl="0" defTabSz="914400">
              <a:spcBef>
                <a:spcPts val="0"/>
              </a:spcBef>
              <a:spcAft>
                <a:spcPts val="0"/>
              </a:spcAft>
            </a:pPr>
            <a:r>
              <a:rPr lang="en-US" dirty="0"/>
              <a:t>In this PowerPoint we will focus on Stratified Sampling and Cluster Sampling.</a:t>
            </a:r>
          </a:p>
        </p:txBody>
      </p:sp>
    </p:spTree>
    <p:extLst>
      <p:ext uri="{BB962C8B-B14F-4D97-AF65-F5344CB8AC3E}">
        <p14:creationId xmlns:p14="http://schemas.microsoft.com/office/powerpoint/2010/main" val="304312428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r>
              <a:rPr lang="en-US" dirty="0">
                <a:solidFill>
                  <a:srgbClr val="FFFFFF"/>
                </a:solidFill>
              </a:rPr>
              <a:t>Stratified Sampling</a:t>
            </a:r>
            <a:endParaRPr lang="en-US" sz="1500" dirty="0"/>
          </a:p>
        </p:txBody>
      </p:sp>
      <p:sp>
        <p:nvSpPr>
          <p:cNvPr id="8" name="Content Placeholder 2"/>
          <p:cNvSpPr>
            <a:spLocks noGrp="1"/>
          </p:cNvSpPr>
          <p:nvPr>
            <p:ph idx="1"/>
          </p:nvPr>
        </p:nvSpPr>
        <p:spPr>
          <a:xfrm>
            <a:off x="457200" y="1295400"/>
            <a:ext cx="8229600" cy="5257800"/>
          </a:xfrm>
        </p:spPr>
        <p:txBody>
          <a:bodyPr/>
          <a:lstStyle/>
          <a:p>
            <a:r>
              <a:rPr lang="en-US" dirty="0"/>
              <a:t>A stratified sample is obtained by dividing the population into subgroups or strata according to some characteristic relevant to the study. Then subjects are selected from each subgroup.</a:t>
            </a:r>
          </a:p>
        </p:txBody>
      </p:sp>
    </p:spTree>
    <p:extLst>
      <p:ext uri="{BB962C8B-B14F-4D97-AF65-F5344CB8AC3E}">
        <p14:creationId xmlns:p14="http://schemas.microsoft.com/office/powerpoint/2010/main" val="401015902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r>
              <a:rPr lang="en-US" dirty="0"/>
              <a:t>Example of Stratified Sampling</a:t>
            </a:r>
            <a:endParaRPr lang="en-US" sz="1500" dirty="0"/>
          </a:p>
        </p:txBody>
      </p:sp>
      <p:sp>
        <p:nvSpPr>
          <p:cNvPr id="8" name="Content Placeholder 2"/>
          <p:cNvSpPr>
            <a:spLocks noGrp="1"/>
          </p:cNvSpPr>
          <p:nvPr>
            <p:ph idx="1"/>
          </p:nvPr>
        </p:nvSpPr>
        <p:spPr>
          <a:xfrm>
            <a:off x="457200" y="1295400"/>
            <a:ext cx="8229600" cy="5257800"/>
          </a:xfrm>
        </p:spPr>
        <p:txBody>
          <a:bodyPr/>
          <a:lstStyle/>
          <a:p>
            <a:r>
              <a:rPr lang="en-US" sz="2400" dirty="0"/>
              <a:t>Suppose a marketing executive is testing a product and measuring the sales potential within age groups. Opinions are gathered from people who fall into the following age groups:</a:t>
            </a:r>
          </a:p>
          <a:p>
            <a:r>
              <a:rPr lang="en-US" sz="2400" dirty="0"/>
              <a:t>18 to 29</a:t>
            </a:r>
          </a:p>
          <a:p>
            <a:r>
              <a:rPr lang="en-US" sz="2400" dirty="0"/>
              <a:t>30 to 41</a:t>
            </a:r>
          </a:p>
          <a:p>
            <a:r>
              <a:rPr lang="en-US" sz="2400" dirty="0"/>
              <a:t>42 to 53</a:t>
            </a:r>
          </a:p>
          <a:p>
            <a:r>
              <a:rPr lang="en-US" sz="2400" dirty="0"/>
              <a:t>54 to 65</a:t>
            </a:r>
          </a:p>
          <a:p>
            <a:r>
              <a:rPr lang="en-US" sz="2400" dirty="0"/>
              <a:t>66 and older</a:t>
            </a:r>
          </a:p>
          <a:p>
            <a:r>
              <a:rPr lang="en-US" sz="2400" dirty="0"/>
              <a:t>The data can then be used to determine the sales potential within each group.</a:t>
            </a:r>
          </a:p>
        </p:txBody>
      </p:sp>
    </p:spTree>
    <p:extLst>
      <p:ext uri="{BB962C8B-B14F-4D97-AF65-F5344CB8AC3E}">
        <p14:creationId xmlns:p14="http://schemas.microsoft.com/office/powerpoint/2010/main" val="283629281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r>
              <a:rPr lang="en-US" dirty="0"/>
              <a:t>Cluster Sample</a:t>
            </a:r>
            <a:endParaRPr lang="en-US" sz="1500" dirty="0"/>
          </a:p>
        </p:txBody>
      </p:sp>
      <p:sp>
        <p:nvSpPr>
          <p:cNvPr id="8" name="Content Placeholder 2"/>
          <p:cNvSpPr>
            <a:spLocks noGrp="1"/>
          </p:cNvSpPr>
          <p:nvPr>
            <p:ph idx="1"/>
          </p:nvPr>
        </p:nvSpPr>
        <p:spPr>
          <a:xfrm>
            <a:off x="457200" y="1295400"/>
            <a:ext cx="8229600" cy="5257800"/>
          </a:xfrm>
        </p:spPr>
        <p:txBody>
          <a:bodyPr/>
          <a:lstStyle/>
          <a:p>
            <a:r>
              <a:rPr lang="en-US" dirty="0"/>
              <a:t>A cluster sample is obtained by dividing the population into sections or clusters and then selecting one or more clusters and using all members in the clusters as members of the sample.</a:t>
            </a:r>
          </a:p>
        </p:txBody>
      </p:sp>
    </p:spTree>
    <p:extLst>
      <p:ext uri="{BB962C8B-B14F-4D97-AF65-F5344CB8AC3E}">
        <p14:creationId xmlns:p14="http://schemas.microsoft.com/office/powerpoint/2010/main" val="199344338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r>
              <a:rPr lang="en-US" dirty="0"/>
              <a:t>Example of a Cluster Sample</a:t>
            </a:r>
            <a:endParaRPr lang="en-US" sz="1500" dirty="0"/>
          </a:p>
        </p:txBody>
      </p:sp>
      <p:sp>
        <p:nvSpPr>
          <p:cNvPr id="8" name="Content Placeholder 2"/>
          <p:cNvSpPr>
            <a:spLocks noGrp="1"/>
          </p:cNvSpPr>
          <p:nvPr>
            <p:ph idx="1"/>
          </p:nvPr>
        </p:nvSpPr>
        <p:spPr>
          <a:xfrm>
            <a:off x="457200" y="1295400"/>
            <a:ext cx="8229600" cy="5257800"/>
          </a:xfrm>
        </p:spPr>
        <p:txBody>
          <a:bodyPr/>
          <a:lstStyle/>
          <a:p>
            <a:r>
              <a:rPr lang="en-US" dirty="0"/>
              <a:t>Suppose the governor of a state would like to find out what the citizens think about a certain budgetary item that will require extra taxation.  He is also concerned with the opinions of those who live in the western part of the state, the central part, and the eastern part. The governor will randomly select citizens from each part of the state to see if there are differences of opinion between the regions.</a:t>
            </a:r>
          </a:p>
        </p:txBody>
      </p:sp>
    </p:spTree>
    <p:extLst>
      <p:ext uri="{BB962C8B-B14F-4D97-AF65-F5344CB8AC3E}">
        <p14:creationId xmlns:p14="http://schemas.microsoft.com/office/powerpoint/2010/main" val="405465415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r>
              <a:rPr lang="en-US" dirty="0"/>
              <a:t>Summary</a:t>
            </a:r>
            <a:endParaRPr lang="en-US" sz="1500" dirty="0"/>
          </a:p>
        </p:txBody>
      </p:sp>
      <p:sp>
        <p:nvSpPr>
          <p:cNvPr id="8" name="Content Placeholder 2"/>
          <p:cNvSpPr>
            <a:spLocks noGrp="1"/>
          </p:cNvSpPr>
          <p:nvPr>
            <p:ph idx="1"/>
          </p:nvPr>
        </p:nvSpPr>
        <p:spPr>
          <a:xfrm>
            <a:off x="457200" y="1295400"/>
            <a:ext cx="8229600" cy="5257800"/>
          </a:xfrm>
        </p:spPr>
        <p:txBody>
          <a:bodyPr/>
          <a:lstStyle/>
          <a:p>
            <a:r>
              <a:rPr lang="en-US" dirty="0">
                <a:solidFill>
                  <a:srgbClr val="FFFFFF"/>
                </a:solidFill>
              </a:rPr>
              <a:t>In this PowerPoint we  </a:t>
            </a:r>
            <a:r>
              <a:rPr lang="en-US" dirty="0"/>
              <a:t>learned to identify two of the four basic </a:t>
            </a:r>
            <a:r>
              <a:rPr lang="en-US" b="1" dirty="0"/>
              <a:t>sampling techniques</a:t>
            </a:r>
            <a:endParaRPr lang="en-US" dirty="0">
              <a:solidFill>
                <a:srgbClr val="FFFFFF"/>
              </a:solidFill>
            </a:endParaRPr>
          </a:p>
        </p:txBody>
      </p:sp>
    </p:spTree>
    <p:extLst>
      <p:ext uri="{BB962C8B-B14F-4D97-AF65-F5344CB8AC3E}">
        <p14:creationId xmlns:p14="http://schemas.microsoft.com/office/powerpoint/2010/main" val="270268531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ctrTitle"/>
          </p:nvPr>
        </p:nvSpPr>
        <p:spPr/>
        <p:txBody>
          <a:bodyPr anchor="b"/>
          <a:lstStyle/>
          <a:p>
            <a:pPr algn="r"/>
            <a:r>
              <a:rPr lang="en-US" sz="2200" dirty="0">
                <a:solidFill>
                  <a:srgbClr val="FFFFFF"/>
                </a:solidFill>
              </a:rPr>
              <a:t>ELEMENTARY STATISTICS, BLUMAN</a:t>
            </a:r>
            <a:endParaRPr lang="en-US" sz="2200" dirty="0"/>
          </a:p>
        </p:txBody>
      </p:sp>
      <p:sp>
        <p:nvSpPr>
          <p:cNvPr id="6" name="Subtitle 2"/>
          <p:cNvSpPr>
            <a:spLocks noGrp="1"/>
          </p:cNvSpPr>
          <p:nvPr>
            <p:ph type="subTitle" idx="1"/>
          </p:nvPr>
        </p:nvSpPr>
        <p:spPr/>
        <p:txBody>
          <a:bodyPr/>
          <a:lstStyle/>
          <a:p>
            <a:pPr algn="r"/>
            <a:r>
              <a:rPr lang="en-US" b="1" dirty="0">
                <a:solidFill>
                  <a:srgbClr val="FFFFFF"/>
                </a:solidFill>
              </a:rPr>
              <a:t>Experimental Design</a:t>
            </a:r>
          </a:p>
        </p:txBody>
      </p:sp>
      <p:sp>
        <p:nvSpPr>
          <p:cNvPr id="10" name="Content Placeholder 3"/>
          <p:cNvSpPr>
            <a:spLocks noGrp="1"/>
          </p:cNvSpPr>
          <p:nvPr>
            <p:ph sz="quarter" idx="13"/>
          </p:nvPr>
        </p:nvSpPr>
        <p:spPr/>
        <p:txBody>
          <a:bodyPr/>
          <a:lstStyle/>
          <a:p>
            <a:pPr lvl="0"/>
            <a:r>
              <a:rPr lang="en-US" dirty="0"/>
              <a:t>© 2019 McGraw-Hill Education. All rights reserved. Authorized only for instructor use in the classroom.  No reproduction or further distribution permitted without the prior written consent of McGraw-Hill Education.</a:t>
            </a:r>
          </a:p>
        </p:txBody>
      </p:sp>
    </p:spTree>
    <p:extLst>
      <p:ext uri="{BB962C8B-B14F-4D97-AF65-F5344CB8AC3E}">
        <p14:creationId xmlns:p14="http://schemas.microsoft.com/office/powerpoint/2010/main" val="153281360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FFFF"/>
                </a:solidFill>
              </a:rPr>
              <a:t>Objectives for this PowerPoint</a:t>
            </a:r>
            <a:endParaRPr lang="en-US" dirty="0"/>
          </a:p>
        </p:txBody>
      </p:sp>
      <p:sp>
        <p:nvSpPr>
          <p:cNvPr id="3" name="Content Placeholder 2"/>
          <p:cNvSpPr>
            <a:spLocks noGrp="1"/>
          </p:cNvSpPr>
          <p:nvPr>
            <p:ph idx="1"/>
          </p:nvPr>
        </p:nvSpPr>
        <p:spPr/>
        <p:txBody>
          <a:bodyPr/>
          <a:lstStyle/>
          <a:p>
            <a:pPr>
              <a:spcAft>
                <a:spcPts val="1200"/>
              </a:spcAft>
            </a:pPr>
            <a:r>
              <a:rPr lang="en-US" altLang="en-US" dirty="0"/>
              <a:t>Recognize, and understand the advantages and disadvantages of, an </a:t>
            </a:r>
            <a:r>
              <a:rPr lang="en-US" altLang="en-US" b="1" dirty="0"/>
              <a:t>observational study</a:t>
            </a:r>
            <a:r>
              <a:rPr lang="en-US" altLang="en-US" dirty="0"/>
              <a:t>.</a:t>
            </a:r>
            <a:endParaRPr lang="en-US" altLang="en-US" b="1" dirty="0"/>
          </a:p>
          <a:p>
            <a:pPr>
              <a:spcAft>
                <a:spcPts val="1200"/>
              </a:spcAft>
            </a:pPr>
            <a:r>
              <a:rPr lang="en-US" altLang="en-US" dirty="0"/>
              <a:t>Recognize, and understand the advantages and disadvantages of, an </a:t>
            </a:r>
            <a:r>
              <a:rPr lang="en-US" altLang="en-US" b="1" dirty="0"/>
              <a:t>experimental study</a:t>
            </a:r>
            <a:r>
              <a:rPr lang="en-US" altLang="en-US" dirty="0"/>
              <a:t>.</a:t>
            </a:r>
          </a:p>
        </p:txBody>
      </p:sp>
    </p:spTree>
    <p:extLst>
      <p:ext uri="{BB962C8B-B14F-4D97-AF65-F5344CB8AC3E}">
        <p14:creationId xmlns:p14="http://schemas.microsoft.com/office/powerpoint/2010/main" val="26320298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r>
              <a:rPr lang="en-US" dirty="0">
                <a:solidFill>
                  <a:srgbClr val="FFFFFF"/>
                </a:solidFill>
              </a:rPr>
              <a:t>Example - Ordinal Level</a:t>
            </a:r>
            <a:endParaRPr lang="en-US" sz="1500" dirty="0"/>
          </a:p>
        </p:txBody>
      </p:sp>
      <p:sp>
        <p:nvSpPr>
          <p:cNvPr id="8" name="Content Placeholder 2"/>
          <p:cNvSpPr>
            <a:spLocks noGrp="1"/>
          </p:cNvSpPr>
          <p:nvPr>
            <p:ph idx="1"/>
          </p:nvPr>
        </p:nvSpPr>
        <p:spPr>
          <a:xfrm>
            <a:off x="457200" y="1295400"/>
            <a:ext cx="4297680" cy="2362200"/>
          </a:xfrm>
        </p:spPr>
        <p:txBody>
          <a:bodyPr/>
          <a:lstStyle/>
          <a:p>
            <a:r>
              <a:rPr lang="en-US" dirty="0">
                <a:ea typeface="STIX" pitchFamily="50" charset="0"/>
                <a:cs typeface="STIX" pitchFamily="50" charset="0"/>
              </a:rPr>
              <a:t>T-shirt size is an example of the ordinal level of measurement.</a:t>
            </a:r>
            <a:endParaRPr lang="en-US" b="1" dirty="0">
              <a:ea typeface="STIX" pitchFamily="50" charset="0"/>
              <a:cs typeface="STIX" pitchFamily="50" charset="0"/>
            </a:endParaRPr>
          </a:p>
        </p:txBody>
      </p:sp>
      <p:pic>
        <p:nvPicPr>
          <p:cNvPr id="50178" name="Picture 3"/>
          <p:cNvPicPr>
            <a:picLocks noGrp="1" noChangeAspect="1" noChangeArrowheads="1"/>
          </p:cNvPicPr>
          <p:nvPr>
            <p:ph idx="13"/>
          </p:nvPr>
        </p:nvPicPr>
        <p:blipFill>
          <a:blip r:embed="rId2">
            <a:extLst>
              <a:ext uri="{28A0092B-C50C-407E-A947-70E740481C1C}">
                <a14:useLocalDpi xmlns:a14="http://schemas.microsoft.com/office/drawing/2010/main" val="0"/>
              </a:ext>
            </a:extLst>
          </a:blip>
          <a:srcRect/>
          <a:stretch>
            <a:fillRect/>
          </a:stretch>
        </p:blipFill>
        <p:spPr bwMode="auto">
          <a:xfrm>
            <a:off x="4953000" y="1083544"/>
            <a:ext cx="3931920" cy="54696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728679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r>
              <a:rPr lang="en-US" dirty="0"/>
              <a:t>Observational Study</a:t>
            </a:r>
            <a:endParaRPr lang="en-US" sz="1500" dirty="0"/>
          </a:p>
        </p:txBody>
      </p:sp>
      <p:sp>
        <p:nvSpPr>
          <p:cNvPr id="8" name="Content Placeholder 2"/>
          <p:cNvSpPr>
            <a:spLocks noGrp="1"/>
          </p:cNvSpPr>
          <p:nvPr>
            <p:ph idx="1"/>
          </p:nvPr>
        </p:nvSpPr>
        <p:spPr>
          <a:xfrm>
            <a:off x="457200" y="1295400"/>
            <a:ext cx="8229600" cy="5257800"/>
          </a:xfrm>
        </p:spPr>
        <p:txBody>
          <a:bodyPr/>
          <a:lstStyle/>
          <a:p>
            <a:pPr defTabSz="914400">
              <a:spcBef>
                <a:spcPts val="0"/>
              </a:spcBef>
              <a:spcAft>
                <a:spcPts val="0"/>
              </a:spcAft>
            </a:pPr>
            <a:r>
              <a:rPr lang="en-US" altLang="en-US" dirty="0"/>
              <a:t>The researcher merely observes what is happening or what has happened in the past and tries to draw conclusions based on these observations.</a:t>
            </a:r>
          </a:p>
        </p:txBody>
      </p:sp>
    </p:spTree>
    <p:extLst>
      <p:ext uri="{BB962C8B-B14F-4D97-AF65-F5344CB8AC3E}">
        <p14:creationId xmlns:p14="http://schemas.microsoft.com/office/powerpoint/2010/main" val="12701637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r>
              <a:rPr lang="en-US" dirty="0"/>
              <a:t>Example of Observational Study</a:t>
            </a:r>
            <a:endParaRPr lang="en-US" sz="1500" dirty="0"/>
          </a:p>
        </p:txBody>
      </p:sp>
      <p:sp>
        <p:nvSpPr>
          <p:cNvPr id="8" name="Content Placeholder 2"/>
          <p:cNvSpPr>
            <a:spLocks noGrp="1"/>
          </p:cNvSpPr>
          <p:nvPr>
            <p:ph idx="1"/>
          </p:nvPr>
        </p:nvSpPr>
        <p:spPr>
          <a:xfrm>
            <a:off x="457200" y="1295400"/>
            <a:ext cx="8321040" cy="1554480"/>
          </a:xfrm>
        </p:spPr>
        <p:txBody>
          <a:bodyPr/>
          <a:lstStyle/>
          <a:p>
            <a:pPr lvl="0" defTabSz="914400">
              <a:spcBef>
                <a:spcPts val="0"/>
              </a:spcBef>
              <a:spcAft>
                <a:spcPts val="0"/>
              </a:spcAft>
            </a:pPr>
            <a:r>
              <a:rPr lang="en-US" sz="2400" dirty="0"/>
              <a:t>If a researcher looks at the number of registered vehicles in the US from the years 1990 through 2015. Then the researcher is merely looking at a historical data set. There is no intervention by the researcher in the process of gathering and reporting this data.</a:t>
            </a:r>
          </a:p>
        </p:txBody>
      </p:sp>
      <p:pic>
        <p:nvPicPr>
          <p:cNvPr id="1026" name="Picture 3" descr="A bar graph representig the number of registered vehicles in the US from 1990 to 2015."/>
          <p:cNvPicPr>
            <a:picLocks noGrp="1" noChangeAspect="1" noChangeArrowheads="1"/>
          </p:cNvPicPr>
          <p:nvPr>
            <p:ph idx="13"/>
          </p:nvPr>
        </p:nvPicPr>
        <p:blipFill>
          <a:blip r:embed="rId2">
            <a:extLst>
              <a:ext uri="{28A0092B-C50C-407E-A947-70E740481C1C}">
                <a14:useLocalDpi xmlns:a14="http://schemas.microsoft.com/office/drawing/2010/main" val="0"/>
              </a:ext>
            </a:extLst>
          </a:blip>
          <a:stretch>
            <a:fillRect/>
          </a:stretch>
        </p:blipFill>
        <p:spPr bwMode="auto">
          <a:xfrm>
            <a:off x="1031792" y="2936390"/>
            <a:ext cx="7080415" cy="36674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569140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r>
              <a:rPr lang="en-US" dirty="0"/>
              <a:t>Advantages of Observational Study</a:t>
            </a:r>
            <a:endParaRPr lang="en-US" sz="1500" dirty="0"/>
          </a:p>
        </p:txBody>
      </p:sp>
      <p:sp>
        <p:nvSpPr>
          <p:cNvPr id="8" name="Content Placeholder 2"/>
          <p:cNvSpPr>
            <a:spLocks noGrp="1"/>
          </p:cNvSpPr>
          <p:nvPr>
            <p:ph idx="1"/>
          </p:nvPr>
        </p:nvSpPr>
        <p:spPr>
          <a:xfrm>
            <a:off x="457200" y="1295400"/>
            <a:ext cx="8229600" cy="5257800"/>
          </a:xfrm>
        </p:spPr>
        <p:txBody>
          <a:bodyPr/>
          <a:lstStyle/>
          <a:p>
            <a:pPr>
              <a:spcAft>
                <a:spcPts val="1200"/>
              </a:spcAft>
            </a:pPr>
            <a:r>
              <a:rPr lang="en-US" altLang="en-US" dirty="0"/>
              <a:t>Observational studies are typically carried out in a natural setting.</a:t>
            </a:r>
          </a:p>
          <a:p>
            <a:pPr>
              <a:spcAft>
                <a:spcPts val="1200"/>
              </a:spcAft>
            </a:pPr>
            <a:r>
              <a:rPr lang="en-US" altLang="en-US" dirty="0"/>
              <a:t>Observational studies can be carried out in situations where intervention by the researcher would be considered unethical or even dangerous such as in the case of crime statistics.</a:t>
            </a:r>
          </a:p>
          <a:p>
            <a:pPr>
              <a:spcAft>
                <a:spcPts val="1200"/>
              </a:spcAft>
            </a:pPr>
            <a:r>
              <a:rPr lang="en-US" altLang="en-US" dirty="0"/>
              <a:t>Observational studies can be done using variables where manipulation is impossible such as studies involving height, age, and race.</a:t>
            </a:r>
          </a:p>
        </p:txBody>
      </p:sp>
    </p:spTree>
    <p:extLst>
      <p:ext uri="{BB962C8B-B14F-4D97-AF65-F5344CB8AC3E}">
        <p14:creationId xmlns:p14="http://schemas.microsoft.com/office/powerpoint/2010/main" val="226553044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r>
              <a:rPr lang="en-US" altLang="en-US" dirty="0"/>
              <a:t>Disadvantages of Observational Study</a:t>
            </a:r>
            <a:endParaRPr lang="en-US" sz="1500" dirty="0"/>
          </a:p>
        </p:txBody>
      </p:sp>
      <p:sp>
        <p:nvSpPr>
          <p:cNvPr id="8" name="Content Placeholder 2"/>
          <p:cNvSpPr>
            <a:spLocks noGrp="1"/>
          </p:cNvSpPr>
          <p:nvPr>
            <p:ph idx="1"/>
          </p:nvPr>
        </p:nvSpPr>
        <p:spPr>
          <a:xfrm>
            <a:off x="457200" y="1295400"/>
            <a:ext cx="8229600" cy="5257800"/>
          </a:xfrm>
        </p:spPr>
        <p:txBody>
          <a:bodyPr/>
          <a:lstStyle/>
          <a:p>
            <a:pPr>
              <a:spcAft>
                <a:spcPts val="1200"/>
              </a:spcAft>
            </a:pPr>
            <a:r>
              <a:rPr lang="en-US" altLang="en-US" dirty="0"/>
              <a:t>A definite cause and effect relationship cannot be shown since the researcher cannot manipulate other influencing variables.</a:t>
            </a:r>
          </a:p>
          <a:p>
            <a:pPr>
              <a:spcAft>
                <a:spcPts val="1200"/>
              </a:spcAft>
            </a:pPr>
            <a:r>
              <a:rPr lang="en-US" altLang="en-US" dirty="0"/>
              <a:t>The research is subject to the inaccuracies of other data gatherers such as in the case of historical data like crime statistics from the 1800s or health statistics from another country.</a:t>
            </a:r>
          </a:p>
        </p:txBody>
      </p:sp>
    </p:spTree>
    <p:extLst>
      <p:ext uri="{BB962C8B-B14F-4D97-AF65-F5344CB8AC3E}">
        <p14:creationId xmlns:p14="http://schemas.microsoft.com/office/powerpoint/2010/main" val="362064169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r>
              <a:rPr lang="en-US" dirty="0"/>
              <a:t>Experimental Study</a:t>
            </a:r>
            <a:endParaRPr lang="en-US" sz="1500" dirty="0"/>
          </a:p>
        </p:txBody>
      </p:sp>
      <p:sp>
        <p:nvSpPr>
          <p:cNvPr id="8" name="Content Placeholder 2"/>
          <p:cNvSpPr>
            <a:spLocks noGrp="1"/>
          </p:cNvSpPr>
          <p:nvPr>
            <p:ph idx="1"/>
          </p:nvPr>
        </p:nvSpPr>
        <p:spPr>
          <a:xfrm>
            <a:off x="457200" y="1295400"/>
            <a:ext cx="8229600" cy="5257800"/>
          </a:xfrm>
        </p:spPr>
        <p:txBody>
          <a:bodyPr/>
          <a:lstStyle/>
          <a:p>
            <a:pPr defTabSz="914400">
              <a:spcBef>
                <a:spcPts val="0"/>
              </a:spcBef>
              <a:spcAft>
                <a:spcPts val="0"/>
              </a:spcAft>
            </a:pPr>
            <a:r>
              <a:rPr lang="en-US" altLang="en-US" dirty="0"/>
              <a:t>The researcher manipulates one of the variables and tries to determine how the manipulation influences other variables.</a:t>
            </a:r>
          </a:p>
        </p:txBody>
      </p:sp>
    </p:spTree>
    <p:extLst>
      <p:ext uri="{BB962C8B-B14F-4D97-AF65-F5344CB8AC3E}">
        <p14:creationId xmlns:p14="http://schemas.microsoft.com/office/powerpoint/2010/main" val="14032119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r>
              <a:rPr lang="en-US" dirty="0"/>
              <a:t>Example of Experimental Study</a:t>
            </a:r>
            <a:endParaRPr lang="en-US" sz="1500" dirty="0"/>
          </a:p>
        </p:txBody>
      </p:sp>
      <p:sp>
        <p:nvSpPr>
          <p:cNvPr id="8" name="Content Placeholder 2"/>
          <p:cNvSpPr>
            <a:spLocks noGrp="1"/>
          </p:cNvSpPr>
          <p:nvPr>
            <p:ph idx="1"/>
          </p:nvPr>
        </p:nvSpPr>
        <p:spPr>
          <a:xfrm>
            <a:off x="457200" y="1295400"/>
            <a:ext cx="8412480" cy="5257800"/>
          </a:xfrm>
        </p:spPr>
        <p:txBody>
          <a:bodyPr/>
          <a:lstStyle/>
          <a:p>
            <a:pPr lvl="0" defTabSz="914400">
              <a:spcBef>
                <a:spcPts val="0"/>
              </a:spcBef>
              <a:spcAft>
                <a:spcPts val="0"/>
              </a:spcAft>
            </a:pPr>
            <a:r>
              <a:rPr lang="en-US" dirty="0"/>
              <a:t>When a pharmaceutical company tests the side effects for experimental medications they will administer a placebo to a control group and the actual medical therapy to the treatment group. They would then compare to see if a statistical significance exists between the incidents of a side effect between the two groups.</a:t>
            </a:r>
          </a:p>
        </p:txBody>
      </p:sp>
      <p:graphicFrame>
        <p:nvGraphicFramePr>
          <p:cNvPr id="2" name="Table 3"/>
          <p:cNvGraphicFramePr>
            <a:graphicFrameLocks noGrp="1"/>
          </p:cNvGraphicFramePr>
          <p:nvPr/>
        </p:nvGraphicFramePr>
        <p:xfrm>
          <a:off x="1371600" y="4221480"/>
          <a:ext cx="6400800" cy="2194560"/>
        </p:xfrm>
        <a:graphic>
          <a:graphicData uri="http://schemas.openxmlformats.org/drawingml/2006/table">
            <a:tbl>
              <a:tblPr firstRow="1" bandRow="1">
                <a:tableStyleId>{21E4AEA4-8DFA-4A89-87EB-49C32662AFE0}</a:tableStyleId>
              </a:tblPr>
              <a:tblGrid>
                <a:gridCol w="1828800">
                  <a:extLst>
                    <a:ext uri="{9D8B030D-6E8A-4147-A177-3AD203B41FA5}">
                      <a16:colId xmlns:a16="http://schemas.microsoft.com/office/drawing/2014/main" val="20000"/>
                    </a:ext>
                  </a:extLst>
                </a:gridCol>
                <a:gridCol w="2011680">
                  <a:extLst>
                    <a:ext uri="{9D8B030D-6E8A-4147-A177-3AD203B41FA5}">
                      <a16:colId xmlns:a16="http://schemas.microsoft.com/office/drawing/2014/main" val="20001"/>
                    </a:ext>
                  </a:extLst>
                </a:gridCol>
                <a:gridCol w="2560320">
                  <a:extLst>
                    <a:ext uri="{9D8B030D-6E8A-4147-A177-3AD203B41FA5}">
                      <a16:colId xmlns:a16="http://schemas.microsoft.com/office/drawing/2014/main" val="20002"/>
                    </a:ext>
                  </a:extLst>
                </a:gridCol>
              </a:tblGrid>
              <a:tr h="548640">
                <a:tc>
                  <a:txBody>
                    <a:bodyPr/>
                    <a:lstStyle/>
                    <a:p>
                      <a:pPr algn="ctr"/>
                      <a:endParaRPr lang="en-US" sz="2400" dirty="0"/>
                    </a:p>
                  </a:txBody>
                  <a:tcPr anchor="ctr"/>
                </a:tc>
                <a:tc>
                  <a:txBody>
                    <a:bodyPr/>
                    <a:lstStyle/>
                    <a:p>
                      <a:pPr algn="ctr"/>
                      <a:r>
                        <a:rPr lang="en-US" sz="2400" dirty="0"/>
                        <a:t>Control Group</a:t>
                      </a:r>
                    </a:p>
                  </a:txBody>
                  <a:tcPr anchor="ctr"/>
                </a:tc>
                <a:tc>
                  <a:txBody>
                    <a:bodyPr/>
                    <a:lstStyle/>
                    <a:p>
                      <a:pPr algn="ctr"/>
                      <a:r>
                        <a:rPr lang="en-US" sz="2400" dirty="0"/>
                        <a:t>Treatment Group</a:t>
                      </a:r>
                    </a:p>
                  </a:txBody>
                  <a:tcPr anchor="ctr"/>
                </a:tc>
                <a:extLst>
                  <a:ext uri="{0D108BD9-81ED-4DB2-BD59-A6C34878D82A}">
                    <a16:rowId xmlns:a16="http://schemas.microsoft.com/office/drawing/2014/main" val="10000"/>
                  </a:ext>
                </a:extLst>
              </a:tr>
              <a:tr h="0">
                <a:tc>
                  <a:txBody>
                    <a:bodyPr/>
                    <a:lstStyle/>
                    <a:p>
                      <a:pPr algn="ctr"/>
                      <a:r>
                        <a:rPr lang="en-US" sz="2400" dirty="0"/>
                        <a:t>Cranial Diminution</a:t>
                      </a:r>
                    </a:p>
                  </a:txBody>
                  <a:tcPr anchor="ctr"/>
                </a:tc>
                <a:tc>
                  <a:txBody>
                    <a:bodyPr/>
                    <a:lstStyle/>
                    <a:p>
                      <a:pPr algn="ctr"/>
                      <a:r>
                        <a:rPr lang="en-US" sz="2400" dirty="0"/>
                        <a:t>2.2%</a:t>
                      </a:r>
                    </a:p>
                  </a:txBody>
                  <a:tcPr anchor="ctr"/>
                </a:tc>
                <a:tc>
                  <a:txBody>
                    <a:bodyPr/>
                    <a:lstStyle/>
                    <a:p>
                      <a:pPr algn="ctr"/>
                      <a:r>
                        <a:rPr lang="en-US" sz="2400" dirty="0"/>
                        <a:t>5.3%</a:t>
                      </a:r>
                    </a:p>
                  </a:txBody>
                  <a:tcPr anchor="ctr"/>
                </a:tc>
                <a:extLst>
                  <a:ext uri="{0D108BD9-81ED-4DB2-BD59-A6C34878D82A}">
                    <a16:rowId xmlns:a16="http://schemas.microsoft.com/office/drawing/2014/main" val="10001"/>
                  </a:ext>
                </a:extLst>
              </a:tr>
              <a:tr h="0">
                <a:tc>
                  <a:txBody>
                    <a:bodyPr/>
                    <a:lstStyle/>
                    <a:p>
                      <a:pPr algn="ctr"/>
                      <a:r>
                        <a:rPr lang="en-US" sz="2400" dirty="0"/>
                        <a:t>Digital Curvature</a:t>
                      </a:r>
                    </a:p>
                  </a:txBody>
                  <a:tcPr anchor="ctr"/>
                </a:tc>
                <a:tc>
                  <a:txBody>
                    <a:bodyPr/>
                    <a:lstStyle/>
                    <a:p>
                      <a:pPr algn="ctr"/>
                      <a:r>
                        <a:rPr lang="en-US" sz="2400" dirty="0"/>
                        <a:t>3.8%</a:t>
                      </a:r>
                    </a:p>
                  </a:txBody>
                  <a:tcPr anchor="ctr"/>
                </a:tc>
                <a:tc>
                  <a:txBody>
                    <a:bodyPr/>
                    <a:lstStyle/>
                    <a:p>
                      <a:pPr algn="ctr"/>
                      <a:r>
                        <a:rPr lang="en-US" sz="2400" dirty="0"/>
                        <a:t>4.2%</a:t>
                      </a:r>
                    </a:p>
                  </a:txBody>
                  <a:tcPr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06099741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r>
              <a:rPr lang="en-US" dirty="0"/>
              <a:t>Advantages of Experimental Study</a:t>
            </a:r>
            <a:endParaRPr lang="en-US" sz="1500" dirty="0"/>
          </a:p>
        </p:txBody>
      </p:sp>
      <p:sp>
        <p:nvSpPr>
          <p:cNvPr id="8" name="Content Placeholder 2"/>
          <p:cNvSpPr>
            <a:spLocks noGrp="1"/>
          </p:cNvSpPr>
          <p:nvPr>
            <p:ph idx="1"/>
          </p:nvPr>
        </p:nvSpPr>
        <p:spPr>
          <a:xfrm>
            <a:off x="457200" y="1295400"/>
            <a:ext cx="8229600" cy="5257800"/>
          </a:xfrm>
        </p:spPr>
        <p:txBody>
          <a:bodyPr/>
          <a:lstStyle/>
          <a:p>
            <a:pPr>
              <a:spcAft>
                <a:spcPts val="1200"/>
              </a:spcAft>
            </a:pPr>
            <a:r>
              <a:rPr lang="en-US" altLang="en-US" dirty="0"/>
              <a:t>The researcher can decide how to select subjects and assign them to groups such as control and treatment groups.</a:t>
            </a:r>
          </a:p>
          <a:p>
            <a:pPr>
              <a:spcAft>
                <a:spcPts val="1200"/>
              </a:spcAft>
            </a:pPr>
            <a:r>
              <a:rPr lang="en-US" altLang="en-US" dirty="0"/>
              <a:t>The researcher can manipulate variables such as dosages in medical studies.</a:t>
            </a:r>
          </a:p>
        </p:txBody>
      </p:sp>
    </p:spTree>
    <p:extLst>
      <p:ext uri="{BB962C8B-B14F-4D97-AF65-F5344CB8AC3E}">
        <p14:creationId xmlns:p14="http://schemas.microsoft.com/office/powerpoint/2010/main" val="117026668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r>
              <a:rPr lang="en-US" dirty="0"/>
              <a:t>Summary</a:t>
            </a:r>
            <a:endParaRPr lang="en-US" sz="1500" dirty="0"/>
          </a:p>
        </p:txBody>
      </p:sp>
      <p:sp>
        <p:nvSpPr>
          <p:cNvPr id="8" name="Content Placeholder 2"/>
          <p:cNvSpPr>
            <a:spLocks noGrp="1"/>
          </p:cNvSpPr>
          <p:nvPr>
            <p:ph idx="1"/>
          </p:nvPr>
        </p:nvSpPr>
        <p:spPr>
          <a:xfrm>
            <a:off x="457200" y="1295400"/>
            <a:ext cx="8229600" cy="5257800"/>
          </a:xfrm>
        </p:spPr>
        <p:txBody>
          <a:bodyPr/>
          <a:lstStyle/>
          <a:p>
            <a:r>
              <a:rPr lang="en-US" dirty="0">
                <a:solidFill>
                  <a:srgbClr val="FFFFFF"/>
                </a:solidFill>
              </a:rPr>
              <a:t>In this PowerPoint we learned the following:</a:t>
            </a:r>
            <a:endParaRPr lang="en-US" altLang="en-US" dirty="0"/>
          </a:p>
          <a:p>
            <a:pPr marL="457200" indent="-347472">
              <a:buFont typeface="Arial" charset="0"/>
              <a:buChar char="•"/>
            </a:pPr>
            <a:r>
              <a:rPr lang="en-US" altLang="en-US" sz="2400" dirty="0"/>
              <a:t>Recognize, and understand the advantages and disadvantages of, an </a:t>
            </a:r>
            <a:r>
              <a:rPr lang="en-US" altLang="en-US" sz="2400" b="1" dirty="0"/>
              <a:t>observational study</a:t>
            </a:r>
            <a:r>
              <a:rPr lang="en-US" altLang="en-US" sz="2400" dirty="0"/>
              <a:t>.</a:t>
            </a:r>
            <a:endParaRPr lang="en-US" altLang="en-US" sz="2400" b="1" dirty="0"/>
          </a:p>
          <a:p>
            <a:pPr marL="457200" indent="-347472">
              <a:buFont typeface="Arial" charset="0"/>
              <a:buChar char="•"/>
            </a:pPr>
            <a:r>
              <a:rPr lang="en-US" altLang="en-US" sz="2400" dirty="0"/>
              <a:t>Recognize, and understand the advantages and disadvantages of, an </a:t>
            </a:r>
            <a:r>
              <a:rPr lang="en-US" altLang="en-US" sz="2400" b="1" dirty="0"/>
              <a:t>experimental study</a:t>
            </a:r>
            <a:r>
              <a:rPr lang="en-US" altLang="en-US" sz="2400" dirty="0"/>
              <a:t>.</a:t>
            </a:r>
          </a:p>
        </p:txBody>
      </p:sp>
    </p:spTree>
    <p:extLst>
      <p:ext uri="{BB962C8B-B14F-4D97-AF65-F5344CB8AC3E}">
        <p14:creationId xmlns:p14="http://schemas.microsoft.com/office/powerpoint/2010/main" val="209128276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ctrTitle"/>
          </p:nvPr>
        </p:nvSpPr>
        <p:spPr/>
        <p:txBody>
          <a:bodyPr anchor="b"/>
          <a:lstStyle/>
          <a:p>
            <a:pPr algn="r"/>
            <a:r>
              <a:rPr lang="en-US" sz="2200" dirty="0">
                <a:solidFill>
                  <a:srgbClr val="FFFFFF"/>
                </a:solidFill>
              </a:rPr>
              <a:t>ELEMENTARY STATISTICS, BLUMAN</a:t>
            </a:r>
            <a:endParaRPr lang="en-US" sz="2200" dirty="0"/>
          </a:p>
        </p:txBody>
      </p:sp>
      <p:sp>
        <p:nvSpPr>
          <p:cNvPr id="6" name="Subtitle 2"/>
          <p:cNvSpPr>
            <a:spLocks noGrp="1"/>
          </p:cNvSpPr>
          <p:nvPr>
            <p:ph type="subTitle" idx="1"/>
          </p:nvPr>
        </p:nvSpPr>
        <p:spPr/>
        <p:txBody>
          <a:bodyPr/>
          <a:lstStyle/>
          <a:p>
            <a:pPr algn="r"/>
            <a:r>
              <a:rPr lang="en-US" b="1" dirty="0">
                <a:solidFill>
                  <a:srgbClr val="FFFFFF"/>
                </a:solidFill>
              </a:rPr>
              <a:t>Misuses of Data</a:t>
            </a:r>
          </a:p>
        </p:txBody>
      </p:sp>
      <p:sp>
        <p:nvSpPr>
          <p:cNvPr id="10" name="Content Placeholder 3"/>
          <p:cNvSpPr>
            <a:spLocks noGrp="1"/>
          </p:cNvSpPr>
          <p:nvPr>
            <p:ph sz="quarter" idx="13"/>
          </p:nvPr>
        </p:nvSpPr>
        <p:spPr/>
        <p:txBody>
          <a:bodyPr/>
          <a:lstStyle/>
          <a:p>
            <a:pPr lvl="0"/>
            <a:r>
              <a:rPr lang="en-US" dirty="0"/>
              <a:t>© 2019 McGraw-Hill Education. All rights reserved. Authorized only for instructor use in the classroom.  No reproduction or further distribution permitted without the prior written consent of McGraw-Hill Education.</a:t>
            </a:r>
          </a:p>
        </p:txBody>
      </p:sp>
    </p:spTree>
    <p:extLst>
      <p:ext uri="{BB962C8B-B14F-4D97-AF65-F5344CB8AC3E}">
        <p14:creationId xmlns:p14="http://schemas.microsoft.com/office/powerpoint/2010/main" val="223513586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FFFF"/>
                </a:solidFill>
              </a:rPr>
              <a:t>Objectives for this PowerPoint</a:t>
            </a:r>
            <a:endParaRPr lang="en-US" dirty="0"/>
          </a:p>
        </p:txBody>
      </p:sp>
      <p:sp>
        <p:nvSpPr>
          <p:cNvPr id="3" name="Content Placeholder 2"/>
          <p:cNvSpPr>
            <a:spLocks noGrp="1"/>
          </p:cNvSpPr>
          <p:nvPr>
            <p:ph idx="1"/>
          </p:nvPr>
        </p:nvSpPr>
        <p:spPr/>
        <p:txBody>
          <a:bodyPr/>
          <a:lstStyle/>
          <a:p>
            <a:r>
              <a:rPr lang="en-US" dirty="0">
                <a:solidFill>
                  <a:srgbClr val="FFFFFF"/>
                </a:solidFill>
              </a:rPr>
              <a:t>Identify and avoid the following ways that data is misused to create a false impression:</a:t>
            </a:r>
          </a:p>
          <a:p>
            <a:pPr marL="457200" indent="-342900">
              <a:buFont typeface="Arial" panose="020B0604020202020204" pitchFamily="34" charset="0"/>
              <a:buChar char="•"/>
            </a:pPr>
            <a:r>
              <a:rPr lang="en-US" sz="2400" dirty="0">
                <a:solidFill>
                  <a:srgbClr val="FFFFFF"/>
                </a:solidFill>
              </a:rPr>
              <a:t>Suspect Samples</a:t>
            </a:r>
          </a:p>
          <a:p>
            <a:pPr marL="457200" indent="-342900">
              <a:buFont typeface="Arial" panose="020B0604020202020204" pitchFamily="34" charset="0"/>
              <a:buChar char="•"/>
            </a:pPr>
            <a:r>
              <a:rPr lang="en-US" sz="2400" dirty="0">
                <a:solidFill>
                  <a:srgbClr val="FFFFFF"/>
                </a:solidFill>
              </a:rPr>
              <a:t>Ambiguous Averages</a:t>
            </a:r>
          </a:p>
          <a:p>
            <a:pPr marL="457200" indent="-342900">
              <a:buFont typeface="Arial" panose="020B0604020202020204" pitchFamily="34" charset="0"/>
              <a:buChar char="•"/>
            </a:pPr>
            <a:r>
              <a:rPr lang="en-US" sz="2400" dirty="0">
                <a:solidFill>
                  <a:srgbClr val="FFFFFF"/>
                </a:solidFill>
              </a:rPr>
              <a:t>Changing the Subject</a:t>
            </a:r>
          </a:p>
          <a:p>
            <a:pPr marL="457200" indent="-342900">
              <a:buFont typeface="Arial" panose="020B0604020202020204" pitchFamily="34" charset="0"/>
              <a:buChar char="•"/>
            </a:pPr>
            <a:r>
              <a:rPr lang="en-US" sz="2400" dirty="0">
                <a:solidFill>
                  <a:srgbClr val="FFFFFF"/>
                </a:solidFill>
              </a:rPr>
              <a:t>Detached Statistics</a:t>
            </a:r>
          </a:p>
          <a:p>
            <a:pPr marL="457200" indent="-342900">
              <a:buFont typeface="Arial" panose="020B0604020202020204" pitchFamily="34" charset="0"/>
              <a:buChar char="•"/>
            </a:pPr>
            <a:r>
              <a:rPr lang="en-US" sz="2400" dirty="0">
                <a:solidFill>
                  <a:srgbClr val="FFFFFF"/>
                </a:solidFill>
              </a:rPr>
              <a:t>Implied Connections</a:t>
            </a:r>
          </a:p>
          <a:p>
            <a:pPr marL="457200" indent="-342900">
              <a:buFont typeface="Arial" panose="020B0604020202020204" pitchFamily="34" charset="0"/>
              <a:buChar char="•"/>
            </a:pPr>
            <a:r>
              <a:rPr lang="en-US" sz="2400" dirty="0">
                <a:solidFill>
                  <a:srgbClr val="FFFFFF"/>
                </a:solidFill>
              </a:rPr>
              <a:t>Misleading Graphs</a:t>
            </a:r>
          </a:p>
        </p:txBody>
      </p:sp>
    </p:spTree>
    <p:extLst>
      <p:ext uri="{BB962C8B-B14F-4D97-AF65-F5344CB8AC3E}">
        <p14:creationId xmlns:p14="http://schemas.microsoft.com/office/powerpoint/2010/main" val="16328097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r>
              <a:rPr lang="en-US" dirty="0">
                <a:solidFill>
                  <a:srgbClr val="FFFFFF"/>
                </a:solidFill>
              </a:rPr>
              <a:t>Definition – Interval Level</a:t>
            </a:r>
            <a:endParaRPr lang="en-US" sz="1500" dirty="0"/>
          </a:p>
        </p:txBody>
      </p:sp>
      <p:sp>
        <p:nvSpPr>
          <p:cNvPr id="8" name="Content Placeholder 2"/>
          <p:cNvSpPr>
            <a:spLocks noGrp="1"/>
          </p:cNvSpPr>
          <p:nvPr>
            <p:ph idx="1"/>
          </p:nvPr>
        </p:nvSpPr>
        <p:spPr>
          <a:xfrm>
            <a:off x="457200" y="1295400"/>
            <a:ext cx="8229600" cy="5257800"/>
          </a:xfrm>
        </p:spPr>
        <p:txBody>
          <a:bodyPr/>
          <a:lstStyle/>
          <a:p>
            <a:pPr>
              <a:spcAft>
                <a:spcPts val="1200"/>
              </a:spcAft>
            </a:pPr>
            <a:r>
              <a:rPr lang="en-US" sz="2800" dirty="0">
                <a:ea typeface="STIX" pitchFamily="50" charset="0"/>
                <a:cs typeface="STIX" pitchFamily="50" charset="0"/>
              </a:rPr>
              <a:t>The</a:t>
            </a:r>
            <a:r>
              <a:rPr lang="en-US" sz="2800" b="1" dirty="0">
                <a:ea typeface="STIX" pitchFamily="50" charset="0"/>
                <a:cs typeface="STIX" pitchFamily="50" charset="0"/>
              </a:rPr>
              <a:t> interval level of measurement </a:t>
            </a:r>
            <a:r>
              <a:rPr lang="en-US" sz="2800" dirty="0">
                <a:ea typeface="STIX" pitchFamily="50" charset="0"/>
                <a:cs typeface="STIX" pitchFamily="50" charset="0"/>
              </a:rPr>
              <a:t>ranks data, and precise differences between units of measure do exist; however, there is no meaningful zero.</a:t>
            </a:r>
            <a:endParaRPr lang="en-US" sz="2800" b="1" dirty="0">
              <a:ea typeface="STIX" pitchFamily="50" charset="0"/>
              <a:cs typeface="STIX" pitchFamily="50" charset="0"/>
            </a:endParaRPr>
          </a:p>
          <a:p>
            <a:pPr>
              <a:spcAft>
                <a:spcPts val="1200"/>
              </a:spcAft>
            </a:pPr>
            <a:r>
              <a:rPr lang="en-US" sz="2800" dirty="0">
                <a:ea typeface="STIX" pitchFamily="50" charset="0"/>
                <a:cs typeface="STIX" pitchFamily="50" charset="0"/>
              </a:rPr>
              <a:t>IQ is an example of the interval level of measurement. There is a meaningful difference of 1 point between an IQ score of 109 and an IQ score of 110. But there is no meaningful zero to this scale as IQ tests do not measure people who have no intelligence.</a:t>
            </a:r>
            <a:endParaRPr lang="en-US" sz="2800" b="1" dirty="0">
              <a:ea typeface="STIX" pitchFamily="50" charset="0"/>
              <a:cs typeface="STIX" pitchFamily="50" charset="0"/>
            </a:endParaRPr>
          </a:p>
        </p:txBody>
      </p:sp>
    </p:spTree>
    <p:extLst>
      <p:ext uri="{BB962C8B-B14F-4D97-AF65-F5344CB8AC3E}">
        <p14:creationId xmlns:p14="http://schemas.microsoft.com/office/powerpoint/2010/main" val="214657944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r>
              <a:rPr lang="en-US" dirty="0"/>
              <a:t>Data</a:t>
            </a:r>
            <a:endParaRPr lang="en-US" sz="1500" dirty="0"/>
          </a:p>
        </p:txBody>
      </p:sp>
      <p:sp>
        <p:nvSpPr>
          <p:cNvPr id="8" name="Content Placeholder 2"/>
          <p:cNvSpPr>
            <a:spLocks noGrp="1"/>
          </p:cNvSpPr>
          <p:nvPr>
            <p:ph idx="1"/>
          </p:nvPr>
        </p:nvSpPr>
        <p:spPr>
          <a:xfrm>
            <a:off x="457200" y="1295400"/>
            <a:ext cx="8412480" cy="5257800"/>
          </a:xfrm>
        </p:spPr>
        <p:txBody>
          <a:bodyPr/>
          <a:lstStyle/>
          <a:p>
            <a:pPr>
              <a:spcAft>
                <a:spcPts val="1200"/>
              </a:spcAft>
            </a:pPr>
            <a:r>
              <a:rPr lang="en-US" dirty="0">
                <a:solidFill>
                  <a:srgbClr val="FFFFFF"/>
                </a:solidFill>
              </a:rPr>
              <a:t>Data is used appropriately every day to attempt to describe populations, compare populations, determine relationships between variables, test hypotheses, and make estimates about population characteristics.</a:t>
            </a:r>
          </a:p>
          <a:p>
            <a:pPr>
              <a:spcAft>
                <a:spcPts val="1200"/>
              </a:spcAft>
            </a:pPr>
            <a:r>
              <a:rPr lang="en-US" dirty="0">
                <a:solidFill>
                  <a:srgbClr val="FFFFFF"/>
                </a:solidFill>
              </a:rPr>
              <a:t>However, data is also frequently misused to sell products that don’t work properly, to attempt to prove something true that is not really true, or to get our attention by using statistics to evoke fear, shock, and outrage.</a:t>
            </a:r>
          </a:p>
        </p:txBody>
      </p:sp>
    </p:spTree>
    <p:extLst>
      <p:ext uri="{BB962C8B-B14F-4D97-AF65-F5344CB8AC3E}">
        <p14:creationId xmlns:p14="http://schemas.microsoft.com/office/powerpoint/2010/main" val="189980134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r>
              <a:rPr lang="en-US" dirty="0">
                <a:solidFill>
                  <a:srgbClr val="FFFFFF"/>
                </a:solidFill>
              </a:rPr>
              <a:t>Suspect Samples</a:t>
            </a:r>
            <a:r>
              <a:rPr lang="en-US" sz="1500" dirty="0">
                <a:solidFill>
                  <a:srgbClr val="FFFFFF"/>
                </a:solidFill>
              </a:rPr>
              <a:t> (1)</a:t>
            </a:r>
            <a:endParaRPr lang="en-US" sz="1500" dirty="0"/>
          </a:p>
        </p:txBody>
      </p:sp>
      <p:sp>
        <p:nvSpPr>
          <p:cNvPr id="8" name="Content Placeholder 2"/>
          <p:cNvSpPr>
            <a:spLocks noGrp="1"/>
          </p:cNvSpPr>
          <p:nvPr>
            <p:ph idx="1"/>
          </p:nvPr>
        </p:nvSpPr>
        <p:spPr>
          <a:xfrm>
            <a:off x="457200" y="1295400"/>
            <a:ext cx="8412480" cy="5257800"/>
          </a:xfrm>
        </p:spPr>
        <p:txBody>
          <a:bodyPr/>
          <a:lstStyle/>
          <a:p>
            <a:r>
              <a:rPr lang="en-US" sz="2600" dirty="0">
                <a:ea typeface="STIX" pitchFamily="50" charset="0"/>
                <a:cs typeface="STIX" pitchFamily="50" charset="0"/>
              </a:rPr>
              <a:t>It is important that sample sizes are large enough, and that the subjects in the sample were selected randomly.</a:t>
            </a:r>
          </a:p>
          <a:p>
            <a:r>
              <a:rPr lang="en-US" sz="2600" dirty="0">
                <a:solidFill>
                  <a:srgbClr val="FFFFFF"/>
                </a:solidFill>
              </a:rPr>
              <a:t>Consider the statement “3 out of 4 doctors recommend pain reliever A”.  If the sample contained only 4 doctors, then the data set is certainly not large enough to draw a significant conclusion.  A sample size of 100 doctors might suggest more reliable results.</a:t>
            </a:r>
          </a:p>
          <a:p>
            <a:r>
              <a:rPr lang="en-US" sz="2600" dirty="0">
                <a:ea typeface="STIX" pitchFamily="50" charset="0"/>
                <a:cs typeface="STIX" pitchFamily="50" charset="0"/>
              </a:rPr>
              <a:t>A sample size of 100 doctors might suggest more reliable results.  However, if the 100 doctors in the survey were selected conveniently at a conference sponsored by Pain Reliever A, then the results might suggest some bias that would render the results unreliable.</a:t>
            </a:r>
          </a:p>
        </p:txBody>
      </p:sp>
    </p:spTree>
    <p:extLst>
      <p:ext uri="{BB962C8B-B14F-4D97-AF65-F5344CB8AC3E}">
        <p14:creationId xmlns:p14="http://schemas.microsoft.com/office/powerpoint/2010/main" val="57887072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r>
              <a:rPr lang="en-US" dirty="0">
                <a:solidFill>
                  <a:srgbClr val="FFFFFF"/>
                </a:solidFill>
              </a:rPr>
              <a:t>Suspect Samples</a:t>
            </a:r>
            <a:r>
              <a:rPr lang="en-US" sz="1500" dirty="0">
                <a:solidFill>
                  <a:srgbClr val="FFFFFF"/>
                </a:solidFill>
              </a:rPr>
              <a:t> (2)</a:t>
            </a:r>
            <a:endParaRPr lang="en-US" sz="1500" dirty="0"/>
          </a:p>
        </p:txBody>
      </p:sp>
      <p:sp>
        <p:nvSpPr>
          <p:cNvPr id="8" name="Content Placeholder 2"/>
          <p:cNvSpPr>
            <a:spLocks noGrp="1"/>
          </p:cNvSpPr>
          <p:nvPr>
            <p:ph idx="1"/>
          </p:nvPr>
        </p:nvSpPr>
        <p:spPr>
          <a:xfrm>
            <a:off x="457200" y="1295400"/>
            <a:ext cx="8412480" cy="5257800"/>
          </a:xfrm>
        </p:spPr>
        <p:txBody>
          <a:bodyPr/>
          <a:lstStyle/>
          <a:p>
            <a:pPr>
              <a:spcAft>
                <a:spcPts val="1200"/>
              </a:spcAft>
            </a:pPr>
            <a:r>
              <a:rPr lang="en-US" dirty="0">
                <a:solidFill>
                  <a:srgbClr val="FFFFFF"/>
                </a:solidFill>
              </a:rPr>
              <a:t>It is important that sample sizes are large enough, and that the subjects in the sample were selected randomly.</a:t>
            </a:r>
          </a:p>
          <a:p>
            <a:pPr>
              <a:spcAft>
                <a:spcPts val="1200"/>
              </a:spcAft>
            </a:pPr>
            <a:r>
              <a:rPr lang="en-US" dirty="0">
                <a:solidFill>
                  <a:srgbClr val="FFFFFF"/>
                </a:solidFill>
              </a:rPr>
              <a:t>If new media outlets relied on samples taken at elementary schools for election polling, your favorite super hero could very well be mistakenly reported as the front runner for the presidential election.</a:t>
            </a:r>
          </a:p>
        </p:txBody>
      </p:sp>
    </p:spTree>
    <p:extLst>
      <p:ext uri="{BB962C8B-B14F-4D97-AF65-F5344CB8AC3E}">
        <p14:creationId xmlns:p14="http://schemas.microsoft.com/office/powerpoint/2010/main" val="47249042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r>
              <a:rPr lang="en-US" dirty="0">
                <a:solidFill>
                  <a:srgbClr val="FFFFFF"/>
                </a:solidFill>
              </a:rPr>
              <a:t>Ambiguous Averages</a:t>
            </a:r>
            <a:r>
              <a:rPr lang="en-US" sz="1500" dirty="0">
                <a:solidFill>
                  <a:srgbClr val="FFFFFF"/>
                </a:solidFill>
              </a:rPr>
              <a:t> (1)</a:t>
            </a:r>
            <a:endParaRPr lang="en-US" sz="1500" dirty="0"/>
          </a:p>
        </p:txBody>
      </p:sp>
      <p:sp>
        <p:nvSpPr>
          <p:cNvPr id="8" name="Content Placeholder 2"/>
          <p:cNvSpPr>
            <a:spLocks noGrp="1"/>
          </p:cNvSpPr>
          <p:nvPr>
            <p:ph idx="1"/>
          </p:nvPr>
        </p:nvSpPr>
        <p:spPr>
          <a:xfrm>
            <a:off x="457200" y="1295400"/>
            <a:ext cx="8229600" cy="5257800"/>
          </a:xfrm>
        </p:spPr>
        <p:txBody>
          <a:bodyPr/>
          <a:lstStyle/>
          <a:p>
            <a:r>
              <a:rPr lang="en-US" dirty="0">
                <a:solidFill>
                  <a:srgbClr val="FFFFFF"/>
                </a:solidFill>
              </a:rPr>
              <a:t>There are four commonly used measures that are loosely called averages</a:t>
            </a:r>
          </a:p>
          <a:p>
            <a:pPr marL="457200" indent="-342900">
              <a:buFont typeface="Arial" panose="020B0604020202020204" pitchFamily="34" charset="0"/>
              <a:buChar char="•"/>
            </a:pPr>
            <a:r>
              <a:rPr lang="en-US" sz="2400" dirty="0">
                <a:solidFill>
                  <a:srgbClr val="FFFFFF"/>
                </a:solidFill>
              </a:rPr>
              <a:t>Mean</a:t>
            </a:r>
          </a:p>
          <a:p>
            <a:pPr marL="457200" indent="-342900">
              <a:buFont typeface="Arial" panose="020B0604020202020204" pitchFamily="34" charset="0"/>
              <a:buChar char="•"/>
            </a:pPr>
            <a:r>
              <a:rPr lang="en-US" sz="2400" dirty="0">
                <a:solidFill>
                  <a:srgbClr val="FFFFFF"/>
                </a:solidFill>
              </a:rPr>
              <a:t>Median</a:t>
            </a:r>
          </a:p>
          <a:p>
            <a:pPr marL="457200" indent="-342900">
              <a:buFont typeface="Arial" panose="020B0604020202020204" pitchFamily="34" charset="0"/>
              <a:buChar char="•"/>
            </a:pPr>
            <a:r>
              <a:rPr lang="en-US" sz="2400" dirty="0">
                <a:solidFill>
                  <a:srgbClr val="FFFFFF"/>
                </a:solidFill>
              </a:rPr>
              <a:t>Mode</a:t>
            </a:r>
          </a:p>
          <a:p>
            <a:pPr marL="457200" indent="-342900">
              <a:buFont typeface="Arial" panose="020B0604020202020204" pitchFamily="34" charset="0"/>
              <a:buChar char="•"/>
            </a:pPr>
            <a:r>
              <a:rPr lang="en-US" sz="2400" dirty="0">
                <a:solidFill>
                  <a:srgbClr val="FFFFFF"/>
                </a:solidFill>
              </a:rPr>
              <a:t>Midrange</a:t>
            </a:r>
          </a:p>
        </p:txBody>
      </p:sp>
    </p:spTree>
    <p:extLst>
      <p:ext uri="{BB962C8B-B14F-4D97-AF65-F5344CB8AC3E}">
        <p14:creationId xmlns:p14="http://schemas.microsoft.com/office/powerpoint/2010/main" val="407237948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r>
              <a:rPr lang="en-US" dirty="0">
                <a:solidFill>
                  <a:srgbClr val="FFFFFF"/>
                </a:solidFill>
              </a:rPr>
              <a:t>Ambiguous Averages</a:t>
            </a:r>
            <a:r>
              <a:rPr lang="en-US" sz="1500" dirty="0">
                <a:solidFill>
                  <a:srgbClr val="FFFFFF"/>
                </a:solidFill>
              </a:rPr>
              <a:t> (2)</a:t>
            </a:r>
            <a:endParaRPr lang="en-US" sz="1500" dirty="0"/>
          </a:p>
        </p:txBody>
      </p:sp>
      <p:sp>
        <p:nvSpPr>
          <p:cNvPr id="8" name="Content Placeholder 2"/>
          <p:cNvSpPr>
            <a:spLocks noGrp="1"/>
          </p:cNvSpPr>
          <p:nvPr>
            <p:ph idx="1"/>
          </p:nvPr>
        </p:nvSpPr>
        <p:spPr>
          <a:xfrm>
            <a:off x="457200" y="1295400"/>
            <a:ext cx="8229600" cy="5257800"/>
          </a:xfrm>
        </p:spPr>
        <p:txBody>
          <a:bodyPr/>
          <a:lstStyle/>
          <a:p>
            <a:r>
              <a:rPr lang="en-US" dirty="0">
                <a:ea typeface="STIX" pitchFamily="50" charset="0"/>
                <a:cs typeface="STIX" pitchFamily="50" charset="0"/>
              </a:rPr>
              <a:t>A reporter of statistics, in an attempt to convince his reader to see his point of view, may use the mean to describe a data set that contains a few extreme data values when the median might be a much better descriptor of the central tendencies of the population.</a:t>
            </a:r>
            <a:endParaRPr lang="en-US" dirty="0">
              <a:solidFill>
                <a:srgbClr val="FF0000"/>
              </a:solidFill>
              <a:ea typeface="STIX" pitchFamily="50" charset="0"/>
              <a:cs typeface="STIX" pitchFamily="50" charset="0"/>
            </a:endParaRPr>
          </a:p>
        </p:txBody>
      </p:sp>
    </p:spTree>
    <p:extLst>
      <p:ext uri="{BB962C8B-B14F-4D97-AF65-F5344CB8AC3E}">
        <p14:creationId xmlns:p14="http://schemas.microsoft.com/office/powerpoint/2010/main" val="281839236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r>
              <a:rPr lang="en-US" dirty="0">
                <a:solidFill>
                  <a:srgbClr val="FFFFFF"/>
                </a:solidFill>
              </a:rPr>
              <a:t>Ambiguous Averages</a:t>
            </a:r>
            <a:r>
              <a:rPr lang="en-US" sz="1500" dirty="0">
                <a:solidFill>
                  <a:srgbClr val="FFFFFF"/>
                </a:solidFill>
              </a:rPr>
              <a:t> (3)</a:t>
            </a:r>
            <a:endParaRPr lang="en-US" sz="1500" dirty="0"/>
          </a:p>
        </p:txBody>
      </p:sp>
      <p:sp>
        <p:nvSpPr>
          <p:cNvPr id="8" name="Content Placeholder 2"/>
          <p:cNvSpPr>
            <a:spLocks noGrp="1"/>
          </p:cNvSpPr>
          <p:nvPr>
            <p:ph idx="1"/>
          </p:nvPr>
        </p:nvSpPr>
        <p:spPr>
          <a:xfrm>
            <a:off x="457200" y="1295400"/>
            <a:ext cx="3657600" cy="5029200"/>
          </a:xfrm>
        </p:spPr>
        <p:txBody>
          <a:bodyPr/>
          <a:lstStyle/>
          <a:p>
            <a:r>
              <a:rPr lang="en-US" sz="2400" dirty="0">
                <a:solidFill>
                  <a:srgbClr val="FFFFFF"/>
                </a:solidFill>
              </a:rPr>
              <a:t>Consider the following closing prices for all 10 homes sold in a given month in a small town.</a:t>
            </a:r>
          </a:p>
          <a:p>
            <a:r>
              <a:rPr lang="en-US" sz="2400" dirty="0">
                <a:solidFill>
                  <a:srgbClr val="FFFFFF"/>
                </a:solidFill>
              </a:rPr>
              <a:t>A quick examination of the data, shows that homes in this area frequently sell in the mid $100,000 of dollars.</a:t>
            </a:r>
          </a:p>
          <a:p>
            <a:r>
              <a:rPr lang="en-US" sz="2400" dirty="0">
                <a:solidFill>
                  <a:srgbClr val="FFFFFF"/>
                </a:solidFill>
              </a:rPr>
              <a:t>However, we can see that there are more expensive properties that sell in this market as well.</a:t>
            </a:r>
          </a:p>
        </p:txBody>
      </p:sp>
      <p:graphicFrame>
        <p:nvGraphicFramePr>
          <p:cNvPr id="6" name="Table 3"/>
          <p:cNvGraphicFramePr>
            <a:graphicFrameLocks noGrp="1"/>
          </p:cNvGraphicFramePr>
          <p:nvPr/>
        </p:nvGraphicFramePr>
        <p:xfrm>
          <a:off x="4191000" y="1447800"/>
          <a:ext cx="4754880" cy="1615440"/>
        </p:xfrm>
        <a:graphic>
          <a:graphicData uri="http://schemas.openxmlformats.org/drawingml/2006/table">
            <a:tbl>
              <a:tblPr firstRow="1" bandRow="1">
                <a:tableStyleId>{21E4AEA4-8DFA-4A89-87EB-49C32662AFE0}</a:tableStyleId>
              </a:tblPr>
              <a:tblGrid>
                <a:gridCol w="1097280">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gridCol w="914400">
                  <a:extLst>
                    <a:ext uri="{9D8B030D-6E8A-4147-A177-3AD203B41FA5}">
                      <a16:colId xmlns:a16="http://schemas.microsoft.com/office/drawing/2014/main" val="20002"/>
                    </a:ext>
                  </a:extLst>
                </a:gridCol>
                <a:gridCol w="914400">
                  <a:extLst>
                    <a:ext uri="{9D8B030D-6E8A-4147-A177-3AD203B41FA5}">
                      <a16:colId xmlns:a16="http://schemas.microsoft.com/office/drawing/2014/main" val="20003"/>
                    </a:ext>
                  </a:extLst>
                </a:gridCol>
                <a:gridCol w="914400">
                  <a:extLst>
                    <a:ext uri="{9D8B030D-6E8A-4147-A177-3AD203B41FA5}">
                      <a16:colId xmlns:a16="http://schemas.microsoft.com/office/drawing/2014/main" val="20004"/>
                    </a:ext>
                  </a:extLst>
                </a:gridCol>
              </a:tblGrid>
              <a:tr h="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200" dirty="0">
                          <a:solidFill>
                            <a:schemeClr val="bg1"/>
                          </a:solidFill>
                        </a:rPr>
                        <a:t>Closing Price</a:t>
                      </a:r>
                    </a:p>
                  </a:txBody>
                  <a:tcPr>
                    <a:lnR w="12700" cap="flat" cmpd="sng" algn="ctr">
                      <a:noFill/>
                      <a:prstDash val="solid"/>
                      <a:round/>
                      <a:headEnd type="none" w="med" len="med"/>
                      <a:tailEnd type="none" w="med" len="med"/>
                    </a:lnR>
                  </a:tcPr>
                </a:tc>
                <a:tc>
                  <a:txBody>
                    <a:bodyPr/>
                    <a:lstStyle/>
                    <a:p>
                      <a:endParaRPr lang="en-US" sz="22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endParaRPr lang="en-US" sz="22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endParaRPr lang="en-US" sz="22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endParaRPr lang="en-US" sz="2200" dirty="0"/>
                    </a:p>
                  </a:txBody>
                  <a:tcPr>
                    <a:lnL w="12700" cap="flat" cmpd="sng" algn="ctr">
                      <a:noFill/>
                      <a:prstDash val="solid"/>
                      <a:round/>
                      <a:headEnd type="none" w="med" len="med"/>
                      <a:tailEnd type="none" w="med" len="med"/>
                    </a:lnL>
                  </a:tcPr>
                </a:tc>
                <a:extLst>
                  <a:ext uri="{0D108BD9-81ED-4DB2-BD59-A6C34878D82A}">
                    <a16:rowId xmlns:a16="http://schemas.microsoft.com/office/drawing/2014/main" val="10000"/>
                  </a:ext>
                </a:extLst>
              </a:tr>
              <a:tr h="0">
                <a:tc>
                  <a:txBody>
                    <a:bodyPr/>
                    <a:lstStyle/>
                    <a:p>
                      <a:r>
                        <a:rPr lang="en-US" sz="2200" dirty="0"/>
                        <a:t>$135k</a:t>
                      </a:r>
                    </a:p>
                  </a:txBody>
                  <a:tcPr/>
                </a:tc>
                <a:tc>
                  <a:txBody>
                    <a:bodyPr/>
                    <a:lstStyle/>
                    <a:p>
                      <a:r>
                        <a:rPr lang="en-US" sz="2200" dirty="0"/>
                        <a:t>$147k</a:t>
                      </a:r>
                    </a:p>
                  </a:txBody>
                  <a:tcPr/>
                </a:tc>
                <a:tc>
                  <a:txBody>
                    <a:bodyPr/>
                    <a:lstStyle/>
                    <a:p>
                      <a:r>
                        <a:rPr lang="en-US" sz="2200" dirty="0"/>
                        <a:t>$158k</a:t>
                      </a:r>
                    </a:p>
                  </a:txBody>
                  <a:tcPr/>
                </a:tc>
                <a:tc>
                  <a:txBody>
                    <a:bodyPr/>
                    <a:lstStyle/>
                    <a:p>
                      <a:r>
                        <a:rPr lang="en-US" sz="2200" dirty="0"/>
                        <a:t>$167k</a:t>
                      </a:r>
                    </a:p>
                  </a:txBody>
                  <a:tcPr/>
                </a:tc>
                <a:tc>
                  <a:txBody>
                    <a:bodyPr/>
                    <a:lstStyle/>
                    <a:p>
                      <a:r>
                        <a:rPr lang="en-US" sz="2200" dirty="0"/>
                        <a:t>$450k</a:t>
                      </a:r>
                    </a:p>
                  </a:txBody>
                  <a:tcPr/>
                </a:tc>
                <a:extLst>
                  <a:ext uri="{0D108BD9-81ED-4DB2-BD59-A6C34878D82A}">
                    <a16:rowId xmlns:a16="http://schemas.microsoft.com/office/drawing/2014/main" val="10001"/>
                  </a:ext>
                </a:extLst>
              </a:tr>
              <a:tr h="0">
                <a:tc>
                  <a:txBody>
                    <a:bodyPr/>
                    <a:lstStyle/>
                    <a:p>
                      <a:r>
                        <a:rPr lang="en-US" sz="2200" dirty="0"/>
                        <a:t>$142k</a:t>
                      </a:r>
                    </a:p>
                  </a:txBody>
                  <a:tcPr/>
                </a:tc>
                <a:tc>
                  <a:txBody>
                    <a:bodyPr/>
                    <a:lstStyle/>
                    <a:p>
                      <a:r>
                        <a:rPr lang="en-US" sz="2200" dirty="0"/>
                        <a:t>$153k</a:t>
                      </a:r>
                    </a:p>
                  </a:txBody>
                  <a:tcPr/>
                </a:tc>
                <a:tc>
                  <a:txBody>
                    <a:bodyPr/>
                    <a:lstStyle/>
                    <a:p>
                      <a:r>
                        <a:rPr lang="en-US" sz="2200" dirty="0"/>
                        <a:t>$159k</a:t>
                      </a:r>
                    </a:p>
                  </a:txBody>
                  <a:tcPr/>
                </a:tc>
                <a:tc>
                  <a:txBody>
                    <a:bodyPr/>
                    <a:lstStyle/>
                    <a:p>
                      <a:r>
                        <a:rPr lang="en-US" sz="2200" dirty="0"/>
                        <a:t>$168k</a:t>
                      </a:r>
                    </a:p>
                  </a:txBody>
                  <a:tcPr/>
                </a:tc>
                <a:tc>
                  <a:txBody>
                    <a:bodyPr/>
                    <a:lstStyle/>
                    <a:p>
                      <a:r>
                        <a:rPr lang="en-US" sz="2200" dirty="0"/>
                        <a:t>$675k</a:t>
                      </a:r>
                    </a:p>
                  </a:txBody>
                  <a:tcPr/>
                </a:tc>
                <a:extLst>
                  <a:ext uri="{0D108BD9-81ED-4DB2-BD59-A6C34878D82A}">
                    <a16:rowId xmlns:a16="http://schemas.microsoft.com/office/drawing/2014/main" val="10002"/>
                  </a:ext>
                </a:extLst>
              </a:tr>
            </a:tbl>
          </a:graphicData>
        </a:graphic>
      </p:graphicFrame>
      <p:sp>
        <p:nvSpPr>
          <p:cNvPr id="2" name="Content Placeholder 4"/>
          <p:cNvSpPr>
            <a:spLocks noGrp="1"/>
          </p:cNvSpPr>
          <p:nvPr>
            <p:ph idx="13"/>
          </p:nvPr>
        </p:nvSpPr>
        <p:spPr>
          <a:xfrm>
            <a:off x="4648200" y="3200400"/>
            <a:ext cx="3276600" cy="1219200"/>
          </a:xfrm>
        </p:spPr>
        <p:txBody>
          <a:bodyPr/>
          <a:lstStyle/>
          <a:p>
            <a:r>
              <a:rPr lang="en-US" sz="2400" dirty="0"/>
              <a:t>Mean = $235,400</a:t>
            </a:r>
          </a:p>
          <a:p>
            <a:r>
              <a:rPr lang="en-US" sz="2400" dirty="0"/>
              <a:t>Median = $158,500</a:t>
            </a:r>
          </a:p>
        </p:txBody>
      </p:sp>
    </p:spTree>
    <p:extLst>
      <p:ext uri="{BB962C8B-B14F-4D97-AF65-F5344CB8AC3E}">
        <p14:creationId xmlns:p14="http://schemas.microsoft.com/office/powerpoint/2010/main" val="151883389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r>
              <a:rPr lang="en-US" dirty="0">
                <a:solidFill>
                  <a:srgbClr val="FFFFFF"/>
                </a:solidFill>
              </a:rPr>
              <a:t>Ambiguous Averages</a:t>
            </a:r>
            <a:r>
              <a:rPr lang="en-US" sz="1500" dirty="0">
                <a:solidFill>
                  <a:srgbClr val="FFFFFF"/>
                </a:solidFill>
              </a:rPr>
              <a:t> (4)</a:t>
            </a:r>
            <a:endParaRPr lang="en-US" sz="1500" dirty="0"/>
          </a:p>
        </p:txBody>
      </p:sp>
      <p:sp>
        <p:nvSpPr>
          <p:cNvPr id="8" name="Content Placeholder 2"/>
          <p:cNvSpPr>
            <a:spLocks noGrp="1"/>
          </p:cNvSpPr>
          <p:nvPr>
            <p:ph idx="1"/>
          </p:nvPr>
        </p:nvSpPr>
        <p:spPr>
          <a:xfrm>
            <a:off x="457200" y="1295400"/>
            <a:ext cx="8595360" cy="5257800"/>
          </a:xfrm>
        </p:spPr>
        <p:txBody>
          <a:bodyPr/>
          <a:lstStyle/>
          <a:p>
            <a:r>
              <a:rPr lang="en-US" dirty="0">
                <a:solidFill>
                  <a:srgbClr val="FFFFFF"/>
                </a:solidFill>
              </a:rPr>
              <a:t>If the individual data values were unavailable and someone attempted to characterize the data set by reporting only the mean of $235,400.</a:t>
            </a:r>
          </a:p>
          <a:p>
            <a:r>
              <a:rPr lang="en-US" dirty="0">
                <a:solidFill>
                  <a:srgbClr val="FFFFFF"/>
                </a:solidFill>
              </a:rPr>
              <a:t>It would create a false impression with regard to the actual housing market in this town.</a:t>
            </a:r>
          </a:p>
          <a:p>
            <a:r>
              <a:rPr lang="en-US" dirty="0">
                <a:solidFill>
                  <a:srgbClr val="FFFFFF"/>
                </a:solidFill>
              </a:rPr>
              <a:t>The median closing price is $158,500, which is much more representative of the actual housing market in this town.</a:t>
            </a:r>
          </a:p>
          <a:p>
            <a:r>
              <a:rPr lang="en-US" dirty="0">
                <a:solidFill>
                  <a:srgbClr val="FFFFFF"/>
                </a:solidFill>
              </a:rPr>
              <a:t>As you progress through the study of statistics you’ll find that the median is frequently the better measure to characterize data sets that contain extreme data values.</a:t>
            </a:r>
          </a:p>
        </p:txBody>
      </p:sp>
    </p:spTree>
    <p:extLst>
      <p:ext uri="{BB962C8B-B14F-4D97-AF65-F5344CB8AC3E}">
        <p14:creationId xmlns:p14="http://schemas.microsoft.com/office/powerpoint/2010/main" val="342765297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r>
              <a:rPr lang="en-US" dirty="0"/>
              <a:t>Changing the Subject</a:t>
            </a:r>
            <a:r>
              <a:rPr lang="en-US" sz="1500" dirty="0">
                <a:solidFill>
                  <a:srgbClr val="FFFFFF"/>
                </a:solidFill>
              </a:rPr>
              <a:t> (1)</a:t>
            </a:r>
            <a:endParaRPr lang="en-US" sz="1500" dirty="0"/>
          </a:p>
        </p:txBody>
      </p:sp>
      <p:sp>
        <p:nvSpPr>
          <p:cNvPr id="8" name="Content Placeholder 2"/>
          <p:cNvSpPr>
            <a:spLocks noGrp="1"/>
          </p:cNvSpPr>
          <p:nvPr>
            <p:ph idx="1"/>
          </p:nvPr>
        </p:nvSpPr>
        <p:spPr>
          <a:xfrm>
            <a:off x="457200" y="1295400"/>
            <a:ext cx="3352800" cy="2362200"/>
          </a:xfrm>
        </p:spPr>
        <p:txBody>
          <a:bodyPr/>
          <a:lstStyle/>
          <a:p>
            <a:r>
              <a:rPr lang="en-US" dirty="0">
                <a:solidFill>
                  <a:srgbClr val="FFFFFF"/>
                </a:solidFill>
              </a:rPr>
              <a:t>Statistical distortion can occur when different values are used to represent the same data.</a:t>
            </a:r>
          </a:p>
        </p:txBody>
      </p:sp>
      <p:pic>
        <p:nvPicPr>
          <p:cNvPr id="1027" name="Picture 3" descr="Outstanding debt represents 97.8% of the circle.  Interest Payment represents 2.2% of the circle."/>
          <p:cNvPicPr>
            <a:picLocks noGrp="1" noChangeAspect="1" noChangeArrowheads="1"/>
          </p:cNvPicPr>
          <p:nvPr>
            <p:ph idx="13"/>
          </p:nvPr>
        </p:nvPicPr>
        <p:blipFill rotWithShape="1">
          <a:blip r:embed="rId2" cstate="print">
            <a:extLst>
              <a:ext uri="{28A0092B-C50C-407E-A947-70E740481C1C}">
                <a14:useLocalDpi xmlns:a14="http://schemas.microsoft.com/office/drawing/2010/main" val="0"/>
              </a:ext>
            </a:extLst>
          </a:blip>
          <a:srcRect l="23894" r="23026"/>
          <a:stretch/>
        </p:blipFill>
        <p:spPr bwMode="auto">
          <a:xfrm>
            <a:off x="4153946" y="1143000"/>
            <a:ext cx="4685254" cy="5160162"/>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106824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r>
              <a:rPr lang="en-US" dirty="0"/>
              <a:t>Changing the Subject</a:t>
            </a:r>
            <a:r>
              <a:rPr lang="en-US" sz="1500" dirty="0">
                <a:solidFill>
                  <a:srgbClr val="FFFFFF"/>
                </a:solidFill>
              </a:rPr>
              <a:t> (2)</a:t>
            </a:r>
            <a:endParaRPr lang="en-US" sz="1500" dirty="0"/>
          </a:p>
        </p:txBody>
      </p:sp>
      <p:sp>
        <p:nvSpPr>
          <p:cNvPr id="8" name="Content Placeholder 2"/>
          <p:cNvSpPr>
            <a:spLocks noGrp="1"/>
          </p:cNvSpPr>
          <p:nvPr>
            <p:ph idx="1"/>
          </p:nvPr>
        </p:nvSpPr>
        <p:spPr>
          <a:xfrm>
            <a:off x="457200" y="1295400"/>
            <a:ext cx="8229600" cy="5257800"/>
          </a:xfrm>
        </p:spPr>
        <p:txBody>
          <a:bodyPr/>
          <a:lstStyle/>
          <a:p>
            <a:pPr>
              <a:spcAft>
                <a:spcPts val="1200"/>
              </a:spcAft>
            </a:pPr>
            <a:r>
              <a:rPr lang="en-US" dirty="0">
                <a:solidFill>
                  <a:srgbClr val="FFFFFF"/>
                </a:solidFill>
              </a:rPr>
              <a:t>One politician trying to make his point might make the following statement:</a:t>
            </a:r>
          </a:p>
          <a:p>
            <a:pPr>
              <a:spcAft>
                <a:spcPts val="1200"/>
              </a:spcAft>
            </a:pPr>
            <a:r>
              <a:rPr lang="en-US" dirty="0">
                <a:solidFill>
                  <a:srgbClr val="FFFFFF"/>
                </a:solidFill>
              </a:rPr>
              <a:t>The interest payment on outstanding debt for the US Government in 2015 was about 2.2% of the outstanding debt.</a:t>
            </a:r>
          </a:p>
        </p:txBody>
      </p:sp>
    </p:spTree>
    <p:extLst>
      <p:ext uri="{BB962C8B-B14F-4D97-AF65-F5344CB8AC3E}">
        <p14:creationId xmlns:p14="http://schemas.microsoft.com/office/powerpoint/2010/main" val="28998143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r>
              <a:rPr lang="en-US" dirty="0"/>
              <a:t>Changing the Subject</a:t>
            </a:r>
            <a:r>
              <a:rPr lang="en-US" sz="1500" dirty="0">
                <a:solidFill>
                  <a:srgbClr val="FFFFFF"/>
                </a:solidFill>
              </a:rPr>
              <a:t> (3)</a:t>
            </a:r>
            <a:endParaRPr lang="en-US" sz="1500" dirty="0"/>
          </a:p>
        </p:txBody>
      </p:sp>
      <p:sp>
        <p:nvSpPr>
          <p:cNvPr id="8" name="Content Placeholder 2"/>
          <p:cNvSpPr>
            <a:spLocks noGrp="1"/>
          </p:cNvSpPr>
          <p:nvPr>
            <p:ph idx="1"/>
          </p:nvPr>
        </p:nvSpPr>
        <p:spPr>
          <a:xfrm>
            <a:off x="457200" y="1295400"/>
            <a:ext cx="2895600" cy="3886200"/>
          </a:xfrm>
        </p:spPr>
        <p:txBody>
          <a:bodyPr/>
          <a:lstStyle/>
          <a:p>
            <a:r>
              <a:rPr lang="en-US" dirty="0">
                <a:solidFill>
                  <a:srgbClr val="FFFFFF"/>
                </a:solidFill>
              </a:rPr>
              <a:t>Statistical distortion can occur when different values are used to represent the same data.</a:t>
            </a:r>
          </a:p>
        </p:txBody>
      </p:sp>
      <p:pic>
        <p:nvPicPr>
          <p:cNvPr id="2050" name="Picture 3" descr="First 3D column on the left represents Outstanding Debt of $18,292,516,185,249.50.&#10;Second 3D column on the right represents Interest Payment of $402,435,356,075.49."/>
          <p:cNvPicPr>
            <a:picLocks noGrp="1" noChangeAspect="1" noChangeArrowheads="1"/>
          </p:cNvPicPr>
          <p:nvPr>
            <p:ph idx="13"/>
          </p:nvPr>
        </p:nvPicPr>
        <p:blipFill rotWithShape="1">
          <a:blip r:embed="rId2" cstate="print">
            <a:extLst>
              <a:ext uri="{28A0092B-C50C-407E-A947-70E740481C1C}">
                <a14:useLocalDpi xmlns:a14="http://schemas.microsoft.com/office/drawing/2010/main" val="0"/>
              </a:ext>
            </a:extLst>
          </a:blip>
          <a:srcRect l="14035" r="14339"/>
          <a:stretch/>
        </p:blipFill>
        <p:spPr bwMode="auto">
          <a:xfrm>
            <a:off x="3429000" y="1295400"/>
            <a:ext cx="5486400" cy="4378648"/>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92040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r>
              <a:rPr lang="en-US" dirty="0">
                <a:solidFill>
                  <a:srgbClr val="FFFFFF"/>
                </a:solidFill>
              </a:rPr>
              <a:t>Example – Interval Level</a:t>
            </a:r>
            <a:endParaRPr lang="en-US" sz="1500" dirty="0"/>
          </a:p>
        </p:txBody>
      </p:sp>
      <p:sp>
        <p:nvSpPr>
          <p:cNvPr id="8" name="Content Placeholder 2"/>
          <p:cNvSpPr>
            <a:spLocks noGrp="1"/>
          </p:cNvSpPr>
          <p:nvPr>
            <p:ph idx="1"/>
          </p:nvPr>
        </p:nvSpPr>
        <p:spPr>
          <a:xfrm>
            <a:off x="457200" y="1295400"/>
            <a:ext cx="4297680" cy="4495800"/>
          </a:xfrm>
        </p:spPr>
        <p:txBody>
          <a:bodyPr/>
          <a:lstStyle/>
          <a:p>
            <a:r>
              <a:rPr lang="en-US" dirty="0">
                <a:ea typeface="STIX" pitchFamily="50" charset="0"/>
                <a:cs typeface="STIX" pitchFamily="50" charset="0"/>
              </a:rPr>
              <a:t>Temperature of a jumping frog is another example. There is a meaningful difference of 1</a:t>
            </a:r>
            <a:r>
              <a:rPr lang="en-US" dirty="0"/>
              <a:t>˚</a:t>
            </a:r>
            <a:r>
              <a:rPr lang="en-US" dirty="0">
                <a:ea typeface="STIX" pitchFamily="50" charset="0"/>
                <a:cs typeface="STIX" pitchFamily="50" charset="0"/>
              </a:rPr>
              <a:t>F between a temperature of 98.6</a:t>
            </a:r>
            <a:r>
              <a:rPr lang="en-US" dirty="0"/>
              <a:t>˚</a:t>
            </a:r>
            <a:r>
              <a:rPr lang="en-US" dirty="0">
                <a:ea typeface="STIX" pitchFamily="50" charset="0"/>
                <a:cs typeface="STIX" pitchFamily="50" charset="0"/>
              </a:rPr>
              <a:t>F and 99.6</a:t>
            </a:r>
            <a:r>
              <a:rPr lang="en-US" dirty="0"/>
              <a:t>˚</a:t>
            </a:r>
            <a:r>
              <a:rPr lang="en-US" dirty="0">
                <a:ea typeface="STIX" pitchFamily="50" charset="0"/>
                <a:cs typeface="STIX" pitchFamily="50" charset="0"/>
              </a:rPr>
              <a:t>F. But 0</a:t>
            </a:r>
            <a:r>
              <a:rPr lang="en-US" dirty="0"/>
              <a:t>˚</a:t>
            </a:r>
            <a:r>
              <a:rPr lang="en-US" dirty="0">
                <a:ea typeface="STIX" pitchFamily="50" charset="0"/>
                <a:cs typeface="STIX" pitchFamily="50" charset="0"/>
              </a:rPr>
              <a:t>F does not imply that the frog has no temperature.</a:t>
            </a:r>
            <a:endParaRPr lang="en-US" dirty="0"/>
          </a:p>
        </p:txBody>
      </p:sp>
      <p:pic>
        <p:nvPicPr>
          <p:cNvPr id="51202" name="Picture 3"/>
          <p:cNvPicPr>
            <a:picLocks noGrp="1" noChangeAspect="1" noChangeArrowheads="1"/>
          </p:cNvPicPr>
          <p:nvPr>
            <p:ph idx="13"/>
          </p:nvPr>
        </p:nvPicPr>
        <p:blipFill>
          <a:blip r:embed="rId2">
            <a:extLst>
              <a:ext uri="{28A0092B-C50C-407E-A947-70E740481C1C}">
                <a14:useLocalDpi xmlns:a14="http://schemas.microsoft.com/office/drawing/2010/main" val="0"/>
              </a:ext>
            </a:extLst>
          </a:blip>
          <a:srcRect/>
          <a:stretch>
            <a:fillRect/>
          </a:stretch>
        </p:blipFill>
        <p:spPr bwMode="auto">
          <a:xfrm>
            <a:off x="5037587" y="1143000"/>
            <a:ext cx="3877813" cy="53949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31473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r>
              <a:rPr lang="en-US" dirty="0"/>
              <a:t>Changing the Subject</a:t>
            </a:r>
            <a:r>
              <a:rPr lang="en-US" sz="1500" dirty="0">
                <a:solidFill>
                  <a:srgbClr val="FFFFFF"/>
                </a:solidFill>
              </a:rPr>
              <a:t> (4)</a:t>
            </a:r>
            <a:endParaRPr lang="en-US" sz="1500" dirty="0"/>
          </a:p>
        </p:txBody>
      </p:sp>
      <p:sp>
        <p:nvSpPr>
          <p:cNvPr id="8" name="Content Placeholder 2"/>
          <p:cNvSpPr>
            <a:spLocks noGrp="1"/>
          </p:cNvSpPr>
          <p:nvPr>
            <p:ph idx="1"/>
          </p:nvPr>
        </p:nvSpPr>
        <p:spPr>
          <a:xfrm>
            <a:off x="457200" y="1295400"/>
            <a:ext cx="8229600" cy="5257800"/>
          </a:xfrm>
        </p:spPr>
        <p:txBody>
          <a:bodyPr/>
          <a:lstStyle/>
          <a:p>
            <a:pPr>
              <a:spcAft>
                <a:spcPts val="1200"/>
              </a:spcAft>
            </a:pPr>
            <a:r>
              <a:rPr lang="en-US" dirty="0">
                <a:solidFill>
                  <a:srgbClr val="FFFFFF"/>
                </a:solidFill>
              </a:rPr>
              <a:t>Another politician might attempt to make his point with the following statement:</a:t>
            </a:r>
          </a:p>
          <a:p>
            <a:pPr>
              <a:spcAft>
                <a:spcPts val="1200"/>
              </a:spcAft>
            </a:pPr>
            <a:r>
              <a:rPr lang="en-US" dirty="0">
                <a:solidFill>
                  <a:srgbClr val="FFFFFF"/>
                </a:solidFill>
              </a:rPr>
              <a:t>The interest payment on outstanding debt for the US Government in 2015 was about $402,435,3556,075.49</a:t>
            </a:r>
          </a:p>
          <a:p>
            <a:pPr>
              <a:spcAft>
                <a:spcPts val="1200"/>
              </a:spcAft>
            </a:pPr>
            <a:r>
              <a:rPr lang="en-US" dirty="0">
                <a:solidFill>
                  <a:srgbClr val="FFFFFF"/>
                </a:solidFill>
              </a:rPr>
              <a:t>While both figures represent the same debt payment, using a value like 2.2% to represent such a large number is certainly misleading.</a:t>
            </a:r>
          </a:p>
        </p:txBody>
      </p:sp>
    </p:spTree>
    <p:extLst>
      <p:ext uri="{BB962C8B-B14F-4D97-AF65-F5344CB8AC3E}">
        <p14:creationId xmlns:p14="http://schemas.microsoft.com/office/powerpoint/2010/main" val="237267597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r>
              <a:rPr lang="en-US" dirty="0">
                <a:solidFill>
                  <a:srgbClr val="FFFFFF"/>
                </a:solidFill>
              </a:rPr>
              <a:t>Detached Statistics</a:t>
            </a:r>
            <a:endParaRPr lang="en-US" sz="1500" dirty="0"/>
          </a:p>
        </p:txBody>
      </p:sp>
      <p:sp>
        <p:nvSpPr>
          <p:cNvPr id="8" name="Content Placeholder 2"/>
          <p:cNvSpPr>
            <a:spLocks noGrp="1"/>
          </p:cNvSpPr>
          <p:nvPr>
            <p:ph idx="1"/>
          </p:nvPr>
        </p:nvSpPr>
        <p:spPr>
          <a:xfrm>
            <a:off x="457200" y="1295400"/>
            <a:ext cx="8229600" cy="5257800"/>
          </a:xfrm>
        </p:spPr>
        <p:txBody>
          <a:bodyPr/>
          <a:lstStyle/>
          <a:p>
            <a:pPr>
              <a:spcAft>
                <a:spcPts val="1200"/>
              </a:spcAft>
            </a:pPr>
            <a:r>
              <a:rPr lang="en-US" dirty="0">
                <a:solidFill>
                  <a:srgbClr val="FFFFFF"/>
                </a:solidFill>
              </a:rPr>
              <a:t>A claim that uses a detached statistic is one in which no comparison is made.</a:t>
            </a:r>
          </a:p>
          <a:p>
            <a:pPr>
              <a:spcAft>
                <a:spcPts val="1200"/>
              </a:spcAft>
            </a:pPr>
            <a:r>
              <a:rPr lang="en-US" dirty="0">
                <a:solidFill>
                  <a:srgbClr val="FFFFFF"/>
                </a:solidFill>
              </a:rPr>
              <a:t>Consider the statement:</a:t>
            </a:r>
          </a:p>
          <a:p>
            <a:pPr>
              <a:spcAft>
                <a:spcPts val="1200"/>
              </a:spcAft>
            </a:pPr>
            <a:r>
              <a:rPr lang="en-US" dirty="0">
                <a:solidFill>
                  <a:srgbClr val="FFFFFF"/>
                </a:solidFill>
              </a:rPr>
              <a:t>People who use this diet lose an average of 10 more pounds per day.</a:t>
            </a:r>
          </a:p>
          <a:p>
            <a:pPr>
              <a:spcAft>
                <a:spcPts val="1200"/>
              </a:spcAft>
            </a:pPr>
            <a:r>
              <a:rPr lang="en-US" dirty="0">
                <a:solidFill>
                  <a:srgbClr val="FFFFFF"/>
                </a:solidFill>
              </a:rPr>
              <a:t>No comparison is provided so the question  that should be asked is: 10 more pounds per day than what?</a:t>
            </a:r>
          </a:p>
        </p:txBody>
      </p:sp>
    </p:spTree>
    <p:extLst>
      <p:ext uri="{BB962C8B-B14F-4D97-AF65-F5344CB8AC3E}">
        <p14:creationId xmlns:p14="http://schemas.microsoft.com/office/powerpoint/2010/main" val="246310181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r>
              <a:rPr lang="en-US" dirty="0">
                <a:solidFill>
                  <a:srgbClr val="FFFFFF"/>
                </a:solidFill>
              </a:rPr>
              <a:t>Implied Connections</a:t>
            </a:r>
            <a:endParaRPr lang="en-US" sz="1500" dirty="0"/>
          </a:p>
        </p:txBody>
      </p:sp>
      <p:sp>
        <p:nvSpPr>
          <p:cNvPr id="8" name="Content Placeholder 2"/>
          <p:cNvSpPr>
            <a:spLocks noGrp="1"/>
          </p:cNvSpPr>
          <p:nvPr>
            <p:ph idx="1"/>
          </p:nvPr>
        </p:nvSpPr>
        <p:spPr>
          <a:xfrm>
            <a:off x="457200" y="1295400"/>
            <a:ext cx="8229600" cy="5257800"/>
          </a:xfrm>
        </p:spPr>
        <p:txBody>
          <a:bodyPr/>
          <a:lstStyle/>
          <a:p>
            <a:pPr>
              <a:spcAft>
                <a:spcPts val="1200"/>
              </a:spcAft>
            </a:pPr>
            <a:r>
              <a:rPr lang="en-US" dirty="0">
                <a:ea typeface="STIX" pitchFamily="50" charset="0"/>
                <a:cs typeface="STIX" pitchFamily="50" charset="0"/>
              </a:rPr>
              <a:t>A claim might attempt to imply connections between 2 variables where no connection actually exists.</a:t>
            </a:r>
          </a:p>
          <a:p>
            <a:pPr>
              <a:spcAft>
                <a:spcPts val="1200"/>
              </a:spcAft>
            </a:pPr>
            <a:r>
              <a:rPr lang="en-US" dirty="0">
                <a:ea typeface="STIX" pitchFamily="50" charset="0"/>
                <a:cs typeface="STIX" pitchFamily="50" charset="0"/>
              </a:rPr>
              <a:t>The advertising claim “Eating one bowl of our oatmeal cereal every morning may improve your child’s ability to focus at school” does not specifically guarantee an increase in academic performance. But the benefit is certainly implied.</a:t>
            </a:r>
          </a:p>
        </p:txBody>
      </p:sp>
    </p:spTree>
    <p:extLst>
      <p:ext uri="{BB962C8B-B14F-4D97-AF65-F5344CB8AC3E}">
        <p14:creationId xmlns:p14="http://schemas.microsoft.com/office/powerpoint/2010/main" val="83993734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r>
              <a:rPr lang="en-US" dirty="0">
                <a:solidFill>
                  <a:srgbClr val="FFFFFF"/>
                </a:solidFill>
              </a:rPr>
              <a:t>Misleading Graphs</a:t>
            </a:r>
            <a:r>
              <a:rPr lang="en-US" sz="1500" dirty="0">
                <a:solidFill>
                  <a:srgbClr val="FFFFFF"/>
                </a:solidFill>
              </a:rPr>
              <a:t> (1)</a:t>
            </a:r>
            <a:endParaRPr lang="en-US" sz="1500" dirty="0"/>
          </a:p>
        </p:txBody>
      </p:sp>
      <p:sp>
        <p:nvSpPr>
          <p:cNvPr id="8" name="Content Placeholder 2"/>
          <p:cNvSpPr>
            <a:spLocks noGrp="1"/>
          </p:cNvSpPr>
          <p:nvPr>
            <p:ph idx="1"/>
          </p:nvPr>
        </p:nvSpPr>
        <p:spPr>
          <a:xfrm>
            <a:off x="457200" y="1295400"/>
            <a:ext cx="8229600" cy="5257800"/>
          </a:xfrm>
        </p:spPr>
        <p:txBody>
          <a:bodyPr/>
          <a:lstStyle/>
          <a:p>
            <a:pPr>
              <a:spcAft>
                <a:spcPts val="1200"/>
              </a:spcAft>
            </a:pPr>
            <a:r>
              <a:rPr lang="en-US" dirty="0">
                <a:solidFill>
                  <a:srgbClr val="FFFFFF"/>
                </a:solidFill>
              </a:rPr>
              <a:t>Graphs that are inappropriately drawn can lead a reader to draw false conclusions.</a:t>
            </a:r>
          </a:p>
          <a:p>
            <a:pPr>
              <a:spcAft>
                <a:spcPts val="1200"/>
              </a:spcAft>
            </a:pPr>
            <a:r>
              <a:rPr lang="en-US" dirty="0">
                <a:solidFill>
                  <a:srgbClr val="FFFFFF"/>
                </a:solidFill>
              </a:rPr>
              <a:t>Compare the two graphs on the next slide that are intended to represent the results from the same preference survey.</a:t>
            </a:r>
          </a:p>
        </p:txBody>
      </p:sp>
    </p:spTree>
    <p:extLst>
      <p:ext uri="{BB962C8B-B14F-4D97-AF65-F5344CB8AC3E}">
        <p14:creationId xmlns:p14="http://schemas.microsoft.com/office/powerpoint/2010/main" val="293804159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r>
              <a:rPr lang="en-US" dirty="0">
                <a:solidFill>
                  <a:srgbClr val="FFFFFF"/>
                </a:solidFill>
              </a:rPr>
              <a:t>Misleading Graphs</a:t>
            </a:r>
            <a:r>
              <a:rPr lang="en-US" sz="1500" dirty="0">
                <a:solidFill>
                  <a:srgbClr val="FFFFFF"/>
                </a:solidFill>
              </a:rPr>
              <a:t> (2)</a:t>
            </a:r>
            <a:endParaRPr lang="en-US" sz="1500" dirty="0"/>
          </a:p>
        </p:txBody>
      </p:sp>
      <p:pic>
        <p:nvPicPr>
          <p:cNvPr id="1026" name="Picture 2" descr="Bar chart with axis spaced in 10s illustrating Brands A, B, and C respondents closes togethe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28600" y="1828800"/>
            <a:ext cx="8686800" cy="4418522"/>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137696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r>
              <a:rPr lang="en-US" dirty="0">
                <a:solidFill>
                  <a:srgbClr val="FFFFFF"/>
                </a:solidFill>
              </a:rPr>
              <a:t>Misleading Graphs</a:t>
            </a:r>
            <a:r>
              <a:rPr lang="en-US" sz="1500" dirty="0">
                <a:solidFill>
                  <a:srgbClr val="FFFFFF"/>
                </a:solidFill>
              </a:rPr>
              <a:t> (3)</a:t>
            </a:r>
            <a:endParaRPr lang="en-US" sz="1500" dirty="0"/>
          </a:p>
        </p:txBody>
      </p:sp>
      <p:pic>
        <p:nvPicPr>
          <p:cNvPr id="1026" name="Picture 2" descr="Bar chart depicting tick marks at 29, 34 and 39. So wide range depicted between Brands A, B, and C."/>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b="7902"/>
          <a:stretch/>
        </p:blipFill>
        <p:spPr bwMode="auto">
          <a:xfrm>
            <a:off x="228600" y="1600200"/>
            <a:ext cx="8686800" cy="4765243"/>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776325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r>
              <a:rPr lang="en-US" dirty="0">
                <a:solidFill>
                  <a:srgbClr val="FFFFFF"/>
                </a:solidFill>
              </a:rPr>
              <a:t>Misleading Graphs</a:t>
            </a:r>
            <a:r>
              <a:rPr lang="en-US" sz="1500" dirty="0">
                <a:solidFill>
                  <a:srgbClr val="FFFFFF"/>
                </a:solidFill>
              </a:rPr>
              <a:t> (4)</a:t>
            </a:r>
            <a:endParaRPr lang="en-US" sz="1500" dirty="0"/>
          </a:p>
        </p:txBody>
      </p:sp>
      <p:sp>
        <p:nvSpPr>
          <p:cNvPr id="8" name="Content Placeholder 2"/>
          <p:cNvSpPr>
            <a:spLocks noGrp="1"/>
          </p:cNvSpPr>
          <p:nvPr>
            <p:ph idx="1"/>
          </p:nvPr>
        </p:nvSpPr>
        <p:spPr>
          <a:xfrm>
            <a:off x="457200" y="1295400"/>
            <a:ext cx="8412480" cy="5257800"/>
          </a:xfrm>
        </p:spPr>
        <p:txBody>
          <a:bodyPr/>
          <a:lstStyle/>
          <a:p>
            <a:pPr>
              <a:spcAft>
                <a:spcPts val="1200"/>
              </a:spcAft>
            </a:pPr>
            <a:r>
              <a:rPr lang="en-US" dirty="0">
                <a:solidFill>
                  <a:srgbClr val="FFFFFF"/>
                </a:solidFill>
              </a:rPr>
              <a:t>Note that the graph on the right, the y-axis starts at 29 rather than 0 as with the graph on the left.</a:t>
            </a:r>
          </a:p>
          <a:p>
            <a:pPr>
              <a:spcAft>
                <a:spcPts val="1200"/>
              </a:spcAft>
            </a:pPr>
            <a:r>
              <a:rPr lang="en-US" dirty="0">
                <a:solidFill>
                  <a:srgbClr val="FFFFFF"/>
                </a:solidFill>
              </a:rPr>
              <a:t>Note that the graph on the right implies </a:t>
            </a:r>
            <a:r>
              <a:rPr lang="en-US" dirty="0"/>
              <a:t>that the preference for brand A is many times the preference for brands B and C</a:t>
            </a:r>
            <a:r>
              <a:rPr lang="en-US" dirty="0">
                <a:solidFill>
                  <a:srgbClr val="FFFFFF"/>
                </a:solidFill>
              </a:rPr>
              <a:t>.</a:t>
            </a:r>
          </a:p>
          <a:p>
            <a:pPr>
              <a:spcAft>
                <a:spcPts val="1200"/>
              </a:spcAft>
            </a:pPr>
            <a:r>
              <a:rPr lang="en-US" dirty="0">
                <a:solidFill>
                  <a:srgbClr val="FFFFFF"/>
                </a:solidFill>
              </a:rPr>
              <a:t>By starting the y-axis at 0, the graph on the left demonstrates the true proportional relationship between the categories in the data set.</a:t>
            </a:r>
          </a:p>
        </p:txBody>
      </p:sp>
    </p:spTree>
    <p:extLst>
      <p:ext uri="{BB962C8B-B14F-4D97-AF65-F5344CB8AC3E}">
        <p14:creationId xmlns:p14="http://schemas.microsoft.com/office/powerpoint/2010/main" val="316422111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r>
              <a:rPr lang="en-US" dirty="0">
                <a:solidFill>
                  <a:srgbClr val="FFFFFF"/>
                </a:solidFill>
              </a:rPr>
              <a:t>Summary</a:t>
            </a:r>
            <a:endParaRPr lang="en-US" sz="1500" dirty="0"/>
          </a:p>
        </p:txBody>
      </p:sp>
      <p:sp>
        <p:nvSpPr>
          <p:cNvPr id="8" name="Content Placeholder 2"/>
          <p:cNvSpPr>
            <a:spLocks noGrp="1"/>
          </p:cNvSpPr>
          <p:nvPr>
            <p:ph idx="1"/>
          </p:nvPr>
        </p:nvSpPr>
        <p:spPr>
          <a:xfrm>
            <a:off x="457200" y="1295400"/>
            <a:ext cx="8503920" cy="5257800"/>
          </a:xfrm>
        </p:spPr>
        <p:txBody>
          <a:bodyPr/>
          <a:lstStyle/>
          <a:p>
            <a:r>
              <a:rPr lang="en-US" dirty="0">
                <a:solidFill>
                  <a:srgbClr val="FFFFFF"/>
                </a:solidFill>
              </a:rPr>
              <a:t>Identify and avoid the following ways that data is misused</a:t>
            </a:r>
          </a:p>
          <a:p>
            <a:pPr marL="457200" indent="-342900">
              <a:buFont typeface="Arial" panose="020B0604020202020204" pitchFamily="34" charset="0"/>
              <a:buChar char="•"/>
            </a:pPr>
            <a:r>
              <a:rPr lang="en-US" sz="2400" dirty="0">
                <a:solidFill>
                  <a:srgbClr val="FFFFFF"/>
                </a:solidFill>
              </a:rPr>
              <a:t>Suspect Samples</a:t>
            </a:r>
          </a:p>
          <a:p>
            <a:pPr marL="457200" indent="-342900">
              <a:buFont typeface="Arial" panose="020B0604020202020204" pitchFamily="34" charset="0"/>
              <a:buChar char="•"/>
            </a:pPr>
            <a:r>
              <a:rPr lang="en-US" sz="2400" dirty="0">
                <a:solidFill>
                  <a:srgbClr val="FFFFFF"/>
                </a:solidFill>
              </a:rPr>
              <a:t>Ambiguous Averages</a:t>
            </a:r>
          </a:p>
          <a:p>
            <a:pPr marL="457200" indent="-342900">
              <a:buFont typeface="Arial" panose="020B0604020202020204" pitchFamily="34" charset="0"/>
              <a:buChar char="•"/>
            </a:pPr>
            <a:r>
              <a:rPr lang="en-US" sz="2400" dirty="0">
                <a:solidFill>
                  <a:srgbClr val="FFFFFF"/>
                </a:solidFill>
              </a:rPr>
              <a:t>Changing the Subject</a:t>
            </a:r>
          </a:p>
          <a:p>
            <a:pPr marL="457200" indent="-342900">
              <a:buFont typeface="Arial" panose="020B0604020202020204" pitchFamily="34" charset="0"/>
              <a:buChar char="•"/>
            </a:pPr>
            <a:r>
              <a:rPr lang="en-US" sz="2400" dirty="0">
                <a:solidFill>
                  <a:srgbClr val="FFFFFF"/>
                </a:solidFill>
              </a:rPr>
              <a:t>Detached Statistics</a:t>
            </a:r>
          </a:p>
          <a:p>
            <a:pPr marL="457200" indent="-342900">
              <a:buFont typeface="Arial" panose="020B0604020202020204" pitchFamily="34" charset="0"/>
              <a:buChar char="•"/>
            </a:pPr>
            <a:r>
              <a:rPr lang="en-US" sz="2400" dirty="0">
                <a:solidFill>
                  <a:srgbClr val="FFFFFF"/>
                </a:solidFill>
              </a:rPr>
              <a:t>Implied Connections</a:t>
            </a:r>
          </a:p>
          <a:p>
            <a:pPr marL="457200" indent="-342900">
              <a:buFont typeface="Arial" panose="020B0604020202020204" pitchFamily="34" charset="0"/>
              <a:buChar char="•"/>
            </a:pPr>
            <a:r>
              <a:rPr lang="en-US" sz="2400" dirty="0">
                <a:solidFill>
                  <a:srgbClr val="FFFFFF"/>
                </a:solidFill>
              </a:rPr>
              <a:t>Misleading Graphs</a:t>
            </a:r>
          </a:p>
        </p:txBody>
      </p:sp>
    </p:spTree>
    <p:extLst>
      <p:ext uri="{BB962C8B-B14F-4D97-AF65-F5344CB8AC3E}">
        <p14:creationId xmlns:p14="http://schemas.microsoft.com/office/powerpoint/2010/main" val="212712575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ctrTitle"/>
          </p:nvPr>
        </p:nvSpPr>
        <p:spPr/>
        <p:txBody>
          <a:bodyPr anchor="b"/>
          <a:lstStyle/>
          <a:p>
            <a:pPr algn="r"/>
            <a:r>
              <a:rPr lang="en-US" sz="2200" dirty="0">
                <a:solidFill>
                  <a:srgbClr val="FFFFFF"/>
                </a:solidFill>
              </a:rPr>
              <a:t>ELEMENTARY STATISTICS, BLUMAN</a:t>
            </a:r>
            <a:endParaRPr lang="en-US" sz="2200" dirty="0"/>
          </a:p>
        </p:txBody>
      </p:sp>
      <p:sp>
        <p:nvSpPr>
          <p:cNvPr id="6" name="Subtitle 2"/>
          <p:cNvSpPr>
            <a:spLocks noGrp="1"/>
          </p:cNvSpPr>
          <p:nvPr>
            <p:ph type="subTitle" idx="1"/>
          </p:nvPr>
        </p:nvSpPr>
        <p:spPr/>
        <p:txBody>
          <a:bodyPr/>
          <a:lstStyle/>
          <a:p>
            <a:r>
              <a:rPr lang="en-US" b="1" dirty="0">
                <a:solidFill>
                  <a:srgbClr val="FFFFFF"/>
                </a:solidFill>
              </a:rPr>
              <a:t>Getting Started with the TI Graphing Calculator</a:t>
            </a:r>
          </a:p>
        </p:txBody>
      </p:sp>
      <p:sp>
        <p:nvSpPr>
          <p:cNvPr id="10" name="Content Placeholder 3"/>
          <p:cNvSpPr>
            <a:spLocks noGrp="1"/>
          </p:cNvSpPr>
          <p:nvPr>
            <p:ph sz="quarter" idx="13"/>
          </p:nvPr>
        </p:nvSpPr>
        <p:spPr/>
        <p:txBody>
          <a:bodyPr/>
          <a:lstStyle/>
          <a:p>
            <a:pPr lvl="0"/>
            <a:r>
              <a:rPr lang="en-US" dirty="0"/>
              <a:t>© 2019 McGraw-Hill Education. All rights reserved. Authorized only for instructor use in the classroom.  No reproduction or further distribution permitted without the prior written consent of McGraw-Hill Education.</a:t>
            </a:r>
          </a:p>
        </p:txBody>
      </p:sp>
    </p:spTree>
    <p:extLst>
      <p:ext uri="{BB962C8B-B14F-4D97-AF65-F5344CB8AC3E}">
        <p14:creationId xmlns:p14="http://schemas.microsoft.com/office/powerpoint/2010/main" val="168582690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FFFF"/>
                </a:solidFill>
              </a:rPr>
              <a:t>Objectives for this PowerPoint</a:t>
            </a:r>
            <a:endParaRPr lang="en-US" dirty="0"/>
          </a:p>
        </p:txBody>
      </p:sp>
      <p:sp>
        <p:nvSpPr>
          <p:cNvPr id="3" name="Content Placeholder 2"/>
          <p:cNvSpPr>
            <a:spLocks noGrp="1"/>
          </p:cNvSpPr>
          <p:nvPr>
            <p:ph idx="1"/>
          </p:nvPr>
        </p:nvSpPr>
        <p:spPr/>
        <p:txBody>
          <a:bodyPr/>
          <a:lstStyle/>
          <a:p>
            <a:pPr>
              <a:spcAft>
                <a:spcPts val="1200"/>
              </a:spcAft>
            </a:pPr>
            <a:r>
              <a:rPr lang="en-US" altLang="en-US" dirty="0"/>
              <a:t>Turn the TI Graphing Calculator on and off</a:t>
            </a:r>
          </a:p>
          <a:p>
            <a:pPr>
              <a:spcAft>
                <a:spcPts val="1200"/>
              </a:spcAft>
            </a:pPr>
            <a:r>
              <a:rPr lang="en-US" altLang="en-US" dirty="0"/>
              <a:t>How to clear a list</a:t>
            </a:r>
          </a:p>
          <a:p>
            <a:pPr>
              <a:spcAft>
                <a:spcPts val="1200"/>
              </a:spcAft>
            </a:pPr>
            <a:r>
              <a:rPr lang="en-US" altLang="en-US" dirty="0"/>
              <a:t>How to enter a data set into a list</a:t>
            </a:r>
          </a:p>
          <a:p>
            <a:pPr>
              <a:spcAft>
                <a:spcPts val="1200"/>
              </a:spcAft>
            </a:pPr>
            <a:r>
              <a:rPr lang="en-US" altLang="en-US" dirty="0"/>
              <a:t>Sort a list</a:t>
            </a:r>
          </a:p>
        </p:txBody>
      </p:sp>
    </p:spTree>
    <p:extLst>
      <p:ext uri="{BB962C8B-B14F-4D97-AF65-F5344CB8AC3E}">
        <p14:creationId xmlns:p14="http://schemas.microsoft.com/office/powerpoint/2010/main" val="32209419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r>
              <a:rPr lang="en-US" dirty="0">
                <a:solidFill>
                  <a:srgbClr val="FFFFFF"/>
                </a:solidFill>
              </a:rPr>
              <a:t>Definition – Ratio Level</a:t>
            </a:r>
            <a:endParaRPr lang="en-US" sz="1500" dirty="0"/>
          </a:p>
        </p:txBody>
      </p:sp>
      <p:sp>
        <p:nvSpPr>
          <p:cNvPr id="8" name="Content Placeholder 2"/>
          <p:cNvSpPr>
            <a:spLocks noGrp="1"/>
          </p:cNvSpPr>
          <p:nvPr>
            <p:ph idx="1"/>
          </p:nvPr>
        </p:nvSpPr>
        <p:spPr>
          <a:xfrm>
            <a:off x="457200" y="1295400"/>
            <a:ext cx="8595360" cy="5257800"/>
          </a:xfrm>
        </p:spPr>
        <p:txBody>
          <a:bodyPr/>
          <a:lstStyle/>
          <a:p>
            <a:pPr>
              <a:spcAft>
                <a:spcPts val="1200"/>
              </a:spcAft>
            </a:pPr>
            <a:r>
              <a:rPr lang="en-US" sz="2600" dirty="0">
                <a:ea typeface="STIX" pitchFamily="50" charset="0"/>
                <a:cs typeface="STIX" pitchFamily="50" charset="0"/>
              </a:rPr>
              <a:t>The</a:t>
            </a:r>
            <a:r>
              <a:rPr lang="en-US" sz="2600" b="1" dirty="0">
                <a:ea typeface="STIX" pitchFamily="50" charset="0"/>
                <a:cs typeface="STIX" pitchFamily="50" charset="0"/>
              </a:rPr>
              <a:t> ratio level of measurement </a:t>
            </a:r>
            <a:r>
              <a:rPr lang="en-US" sz="2600" dirty="0">
                <a:ea typeface="STIX" pitchFamily="50" charset="0"/>
                <a:cs typeface="STIX" pitchFamily="50" charset="0"/>
              </a:rPr>
              <a:t>possesses all the characteristics of interval measurement, and there exists a true zero. In addition, true ratios exist when the same variable is measured on two different members of the population.</a:t>
            </a:r>
            <a:endParaRPr lang="en-US" sz="2600" b="1" dirty="0">
              <a:ea typeface="STIX" pitchFamily="50" charset="0"/>
              <a:cs typeface="STIX" pitchFamily="50" charset="0"/>
            </a:endParaRPr>
          </a:p>
          <a:p>
            <a:pPr>
              <a:spcAft>
                <a:spcPts val="1200"/>
              </a:spcAft>
            </a:pPr>
            <a:r>
              <a:rPr lang="en-US" sz="2600" dirty="0">
                <a:ea typeface="STIX" pitchFamily="50" charset="0"/>
                <a:cs typeface="STIX" pitchFamily="50" charset="0"/>
              </a:rPr>
              <a:t>If one person has 200 </a:t>
            </a:r>
            <a:r>
              <a:rPr lang="en-US" sz="2600" dirty="0" err="1">
                <a:ea typeface="STIX" pitchFamily="50" charset="0"/>
                <a:cs typeface="STIX" pitchFamily="50" charset="0"/>
              </a:rPr>
              <a:t>Instagram</a:t>
            </a:r>
            <a:r>
              <a:rPr lang="en-US" sz="2600" dirty="0">
                <a:ea typeface="STIX" pitchFamily="50" charset="0"/>
                <a:cs typeface="STIX" pitchFamily="50" charset="0"/>
              </a:rPr>
              <a:t> followers and another person has 100 followers, then not only is there an interval difference of 100 followers, but we can also state the relationship between them as a ratio of 2 to 1. Stated another way, the first person has twice as many followers as the second person. There is also a meaningful zero. If the value of the variable is zero, it implies that a person has no </a:t>
            </a:r>
            <a:r>
              <a:rPr lang="en-US" sz="2600" dirty="0" err="1">
                <a:ea typeface="STIX" pitchFamily="50" charset="0"/>
                <a:cs typeface="STIX" pitchFamily="50" charset="0"/>
              </a:rPr>
              <a:t>Instagram</a:t>
            </a:r>
            <a:r>
              <a:rPr lang="en-US" sz="2600" dirty="0">
                <a:ea typeface="STIX" pitchFamily="50" charset="0"/>
                <a:cs typeface="STIX" pitchFamily="50" charset="0"/>
              </a:rPr>
              <a:t> followers.</a:t>
            </a:r>
            <a:endParaRPr lang="en-US" sz="2600" b="1" dirty="0">
              <a:ea typeface="STIX" pitchFamily="50" charset="0"/>
              <a:cs typeface="STIX" pitchFamily="50" charset="0"/>
            </a:endParaRPr>
          </a:p>
        </p:txBody>
      </p:sp>
    </p:spTree>
    <p:extLst>
      <p:ext uri="{BB962C8B-B14F-4D97-AF65-F5344CB8AC3E}">
        <p14:creationId xmlns:p14="http://schemas.microsoft.com/office/powerpoint/2010/main" val="65297885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r>
              <a:rPr lang="en-US" dirty="0"/>
              <a:t>Giraffe Data</a:t>
            </a:r>
            <a:endParaRPr lang="en-US" sz="1500" dirty="0"/>
          </a:p>
        </p:txBody>
      </p:sp>
      <p:sp>
        <p:nvSpPr>
          <p:cNvPr id="8" name="Content Placeholder 2"/>
          <p:cNvSpPr>
            <a:spLocks noGrp="1"/>
          </p:cNvSpPr>
          <p:nvPr>
            <p:ph idx="1"/>
          </p:nvPr>
        </p:nvSpPr>
        <p:spPr>
          <a:xfrm>
            <a:off x="457200" y="1295400"/>
            <a:ext cx="5486400" cy="5257800"/>
          </a:xfrm>
        </p:spPr>
        <p:txBody>
          <a:bodyPr/>
          <a:lstStyle/>
          <a:p>
            <a:pPr lvl="0" defTabSz="914400">
              <a:spcBef>
                <a:spcPts val="0"/>
              </a:spcBef>
              <a:spcAft>
                <a:spcPts val="0"/>
              </a:spcAft>
            </a:pPr>
            <a:r>
              <a:rPr lang="en-US" dirty="0"/>
              <a:t>The data table to the right contains the birth weights for 15 giraffes. The data are given in pounds.</a:t>
            </a:r>
          </a:p>
        </p:txBody>
      </p:sp>
      <p:graphicFrame>
        <p:nvGraphicFramePr>
          <p:cNvPr id="2" name="Table 3"/>
          <p:cNvGraphicFramePr>
            <a:graphicFrameLocks noGrp="1"/>
          </p:cNvGraphicFramePr>
          <p:nvPr/>
        </p:nvGraphicFramePr>
        <p:xfrm>
          <a:off x="6400800" y="1066800"/>
          <a:ext cx="914400" cy="5486400"/>
        </p:xfrm>
        <a:graphic>
          <a:graphicData uri="http://schemas.openxmlformats.org/drawingml/2006/table">
            <a:tbl>
              <a:tblPr firstRow="1" bandRow="1">
                <a:tableStyleId>{21E4AEA4-8DFA-4A89-87EB-49C32662AFE0}</a:tableStyleId>
              </a:tblPr>
              <a:tblGrid>
                <a:gridCol w="914400">
                  <a:extLst>
                    <a:ext uri="{9D8B030D-6E8A-4147-A177-3AD203B41FA5}">
                      <a16:colId xmlns:a16="http://schemas.microsoft.com/office/drawing/2014/main" val="20000"/>
                    </a:ext>
                  </a:extLst>
                </a:gridCol>
              </a:tblGrid>
              <a:tr h="365760">
                <a:tc>
                  <a:txBody>
                    <a:bodyPr/>
                    <a:lstStyle/>
                    <a:p>
                      <a:pPr algn="ctr"/>
                      <a:r>
                        <a:rPr lang="en-US" sz="1800" b="0" dirty="0">
                          <a:solidFill>
                            <a:schemeClr val="tx1"/>
                          </a:solidFill>
                        </a:rPr>
                        <a:t>142</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8CDD1"/>
                    </a:solidFill>
                  </a:tcPr>
                </a:tc>
                <a:extLst>
                  <a:ext uri="{0D108BD9-81ED-4DB2-BD59-A6C34878D82A}">
                    <a16:rowId xmlns:a16="http://schemas.microsoft.com/office/drawing/2014/main" val="10000"/>
                  </a:ext>
                </a:extLst>
              </a:tr>
              <a:tr h="365760">
                <a:tc>
                  <a:txBody>
                    <a:bodyPr/>
                    <a:lstStyle/>
                    <a:p>
                      <a:pPr algn="ctr"/>
                      <a:r>
                        <a:rPr lang="en-US" sz="1800" dirty="0"/>
                        <a:t>143</a:t>
                      </a:r>
                      <a:endParaRPr lang="en-US" sz="1800" dirty="0">
                        <a:solidFill>
                          <a:schemeClr val="tx1"/>
                        </a:solidFill>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DE8E9"/>
                    </a:solidFill>
                  </a:tcPr>
                </a:tc>
                <a:extLst>
                  <a:ext uri="{0D108BD9-81ED-4DB2-BD59-A6C34878D82A}">
                    <a16:rowId xmlns:a16="http://schemas.microsoft.com/office/drawing/2014/main" val="10001"/>
                  </a:ext>
                </a:extLst>
              </a:tr>
              <a:tr h="365760">
                <a:tc>
                  <a:txBody>
                    <a:bodyPr/>
                    <a:lstStyle/>
                    <a:p>
                      <a:pPr algn="ctr"/>
                      <a:r>
                        <a:rPr lang="en-US" sz="1800" dirty="0"/>
                        <a:t>140</a:t>
                      </a:r>
                      <a:endParaRPr lang="en-US" sz="1800" dirty="0">
                        <a:solidFill>
                          <a:schemeClr val="tx1"/>
                        </a:solidFill>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8CDD1"/>
                    </a:solidFill>
                  </a:tcPr>
                </a:tc>
                <a:extLst>
                  <a:ext uri="{0D108BD9-81ED-4DB2-BD59-A6C34878D82A}">
                    <a16:rowId xmlns:a16="http://schemas.microsoft.com/office/drawing/2014/main" val="10002"/>
                  </a:ext>
                </a:extLst>
              </a:tr>
              <a:tr h="365760">
                <a:tc>
                  <a:txBody>
                    <a:bodyPr/>
                    <a:lstStyle/>
                    <a:p>
                      <a:pPr algn="ctr"/>
                      <a:r>
                        <a:rPr lang="en-US" sz="1800" dirty="0"/>
                        <a:t>147</a:t>
                      </a:r>
                      <a:endParaRPr lang="en-US" sz="1800" dirty="0">
                        <a:solidFill>
                          <a:schemeClr val="tx1"/>
                        </a:solidFill>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EDE8E9"/>
                    </a:solidFill>
                  </a:tcPr>
                </a:tc>
                <a:extLst>
                  <a:ext uri="{0D108BD9-81ED-4DB2-BD59-A6C34878D82A}">
                    <a16:rowId xmlns:a16="http://schemas.microsoft.com/office/drawing/2014/main" val="10003"/>
                  </a:ext>
                </a:extLst>
              </a:tr>
              <a:tr h="365760">
                <a:tc>
                  <a:txBody>
                    <a:bodyPr/>
                    <a:lstStyle/>
                    <a:p>
                      <a:pPr algn="ctr"/>
                      <a:r>
                        <a:rPr lang="en-US" sz="1800" dirty="0"/>
                        <a:t>117</a:t>
                      </a:r>
                      <a:endParaRPr lang="en-US" sz="1800" dirty="0">
                        <a:solidFill>
                          <a:schemeClr val="tx1"/>
                        </a:solidFill>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8CDD1"/>
                    </a:solidFill>
                  </a:tcPr>
                </a:tc>
                <a:extLst>
                  <a:ext uri="{0D108BD9-81ED-4DB2-BD59-A6C34878D82A}">
                    <a16:rowId xmlns:a16="http://schemas.microsoft.com/office/drawing/2014/main" val="10004"/>
                  </a:ext>
                </a:extLst>
              </a:tr>
              <a:tr h="365760">
                <a:tc>
                  <a:txBody>
                    <a:bodyPr/>
                    <a:lstStyle/>
                    <a:p>
                      <a:pPr algn="ctr"/>
                      <a:r>
                        <a:rPr lang="en-US" sz="1800" dirty="0"/>
                        <a:t>120</a:t>
                      </a:r>
                      <a:endParaRPr lang="en-US" sz="1800" dirty="0">
                        <a:solidFill>
                          <a:schemeClr val="tx1"/>
                        </a:solidFill>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EDE8E9"/>
                    </a:solidFill>
                  </a:tcPr>
                </a:tc>
                <a:extLst>
                  <a:ext uri="{0D108BD9-81ED-4DB2-BD59-A6C34878D82A}">
                    <a16:rowId xmlns:a16="http://schemas.microsoft.com/office/drawing/2014/main" val="10005"/>
                  </a:ext>
                </a:extLst>
              </a:tr>
              <a:tr h="365760">
                <a:tc>
                  <a:txBody>
                    <a:bodyPr/>
                    <a:lstStyle/>
                    <a:p>
                      <a:pPr algn="ctr"/>
                      <a:r>
                        <a:rPr lang="en-US" sz="1800" dirty="0"/>
                        <a:t>140</a:t>
                      </a:r>
                      <a:endParaRPr lang="en-US" sz="1800" dirty="0">
                        <a:solidFill>
                          <a:schemeClr val="tx1"/>
                        </a:solidFill>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8CDD1"/>
                    </a:solidFill>
                  </a:tcPr>
                </a:tc>
                <a:extLst>
                  <a:ext uri="{0D108BD9-81ED-4DB2-BD59-A6C34878D82A}">
                    <a16:rowId xmlns:a16="http://schemas.microsoft.com/office/drawing/2014/main" val="10006"/>
                  </a:ext>
                </a:extLst>
              </a:tr>
              <a:tr h="365760">
                <a:tc>
                  <a:txBody>
                    <a:bodyPr/>
                    <a:lstStyle/>
                    <a:p>
                      <a:pPr algn="ctr"/>
                      <a:r>
                        <a:rPr lang="en-US" sz="1800" dirty="0"/>
                        <a:t>120</a:t>
                      </a:r>
                      <a:endParaRPr lang="en-US" sz="1800" dirty="0">
                        <a:solidFill>
                          <a:schemeClr val="tx1"/>
                        </a:solidFill>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EDE8E9"/>
                    </a:solidFill>
                  </a:tcPr>
                </a:tc>
                <a:extLst>
                  <a:ext uri="{0D108BD9-81ED-4DB2-BD59-A6C34878D82A}">
                    <a16:rowId xmlns:a16="http://schemas.microsoft.com/office/drawing/2014/main" val="10007"/>
                  </a:ext>
                </a:extLst>
              </a:tr>
              <a:tr h="365760">
                <a:tc>
                  <a:txBody>
                    <a:bodyPr/>
                    <a:lstStyle/>
                    <a:p>
                      <a:pPr algn="ctr"/>
                      <a:r>
                        <a:rPr lang="en-US" sz="1800" dirty="0"/>
                        <a:t>141</a:t>
                      </a:r>
                      <a:endParaRPr lang="en-US" sz="1800" dirty="0">
                        <a:solidFill>
                          <a:schemeClr val="tx1"/>
                        </a:solidFill>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8CDD1"/>
                    </a:solidFill>
                  </a:tcPr>
                </a:tc>
                <a:extLst>
                  <a:ext uri="{0D108BD9-81ED-4DB2-BD59-A6C34878D82A}">
                    <a16:rowId xmlns:a16="http://schemas.microsoft.com/office/drawing/2014/main" val="10008"/>
                  </a:ext>
                </a:extLst>
              </a:tr>
              <a:tr h="365760">
                <a:tc>
                  <a:txBody>
                    <a:bodyPr/>
                    <a:lstStyle/>
                    <a:p>
                      <a:pPr algn="ctr"/>
                      <a:r>
                        <a:rPr lang="en-US" sz="1800" dirty="0"/>
                        <a:t>144</a:t>
                      </a:r>
                      <a:endParaRPr lang="en-US" sz="1800" dirty="0">
                        <a:solidFill>
                          <a:schemeClr val="tx1"/>
                        </a:solidFill>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EDE8E9"/>
                    </a:solidFill>
                  </a:tcPr>
                </a:tc>
                <a:extLst>
                  <a:ext uri="{0D108BD9-81ED-4DB2-BD59-A6C34878D82A}">
                    <a16:rowId xmlns:a16="http://schemas.microsoft.com/office/drawing/2014/main" val="10009"/>
                  </a:ext>
                </a:extLst>
              </a:tr>
              <a:tr h="365760">
                <a:tc>
                  <a:txBody>
                    <a:bodyPr/>
                    <a:lstStyle/>
                    <a:p>
                      <a:pPr algn="ctr"/>
                      <a:r>
                        <a:rPr lang="en-US" sz="1800" dirty="0"/>
                        <a:t>127</a:t>
                      </a:r>
                      <a:endParaRPr lang="en-US" sz="1800" dirty="0">
                        <a:solidFill>
                          <a:schemeClr val="tx1"/>
                        </a:solidFill>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8CDD1"/>
                    </a:solidFill>
                  </a:tcPr>
                </a:tc>
                <a:extLst>
                  <a:ext uri="{0D108BD9-81ED-4DB2-BD59-A6C34878D82A}">
                    <a16:rowId xmlns:a16="http://schemas.microsoft.com/office/drawing/2014/main" val="10010"/>
                  </a:ext>
                </a:extLst>
              </a:tr>
              <a:tr h="365760">
                <a:tc>
                  <a:txBody>
                    <a:bodyPr/>
                    <a:lstStyle/>
                    <a:p>
                      <a:pPr algn="ctr"/>
                      <a:r>
                        <a:rPr lang="en-US" sz="1800" dirty="0"/>
                        <a:t>150</a:t>
                      </a:r>
                      <a:endParaRPr lang="en-US" sz="1800" dirty="0">
                        <a:solidFill>
                          <a:schemeClr val="tx1"/>
                        </a:solidFill>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EDE8E9"/>
                    </a:solidFill>
                  </a:tcPr>
                </a:tc>
                <a:extLst>
                  <a:ext uri="{0D108BD9-81ED-4DB2-BD59-A6C34878D82A}">
                    <a16:rowId xmlns:a16="http://schemas.microsoft.com/office/drawing/2014/main" val="10011"/>
                  </a:ext>
                </a:extLst>
              </a:tr>
              <a:tr h="365760">
                <a:tc>
                  <a:txBody>
                    <a:bodyPr/>
                    <a:lstStyle/>
                    <a:p>
                      <a:pPr algn="ctr"/>
                      <a:r>
                        <a:rPr lang="en-US" sz="1800" dirty="0"/>
                        <a:t>127</a:t>
                      </a:r>
                      <a:endParaRPr lang="en-US" sz="1800" dirty="0">
                        <a:solidFill>
                          <a:schemeClr val="tx1"/>
                        </a:solidFill>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8CDD1"/>
                    </a:solidFill>
                  </a:tcPr>
                </a:tc>
                <a:extLst>
                  <a:ext uri="{0D108BD9-81ED-4DB2-BD59-A6C34878D82A}">
                    <a16:rowId xmlns:a16="http://schemas.microsoft.com/office/drawing/2014/main" val="10012"/>
                  </a:ext>
                </a:extLst>
              </a:tr>
              <a:tr h="365760">
                <a:tc>
                  <a:txBody>
                    <a:bodyPr/>
                    <a:lstStyle/>
                    <a:p>
                      <a:pPr algn="ctr"/>
                      <a:r>
                        <a:rPr lang="en-US" sz="1800" dirty="0"/>
                        <a:t>137</a:t>
                      </a:r>
                      <a:endParaRPr lang="en-US" sz="1800" dirty="0">
                        <a:solidFill>
                          <a:schemeClr val="tx1"/>
                        </a:solidFill>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EDE8E9"/>
                    </a:solidFill>
                  </a:tcPr>
                </a:tc>
                <a:extLst>
                  <a:ext uri="{0D108BD9-81ED-4DB2-BD59-A6C34878D82A}">
                    <a16:rowId xmlns:a16="http://schemas.microsoft.com/office/drawing/2014/main" val="10013"/>
                  </a:ext>
                </a:extLst>
              </a:tr>
              <a:tr h="365760">
                <a:tc>
                  <a:txBody>
                    <a:bodyPr/>
                    <a:lstStyle/>
                    <a:p>
                      <a:pPr algn="ctr"/>
                      <a:r>
                        <a:rPr lang="en-US" sz="1800" dirty="0"/>
                        <a:t>112</a:t>
                      </a:r>
                      <a:endParaRPr lang="en-US" sz="1800" dirty="0">
                        <a:solidFill>
                          <a:schemeClr val="tx1"/>
                        </a:solidFill>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8CDD1"/>
                    </a:solidFill>
                  </a:tcPr>
                </a:tc>
                <a:extLst>
                  <a:ext uri="{0D108BD9-81ED-4DB2-BD59-A6C34878D82A}">
                    <a16:rowId xmlns:a16="http://schemas.microsoft.com/office/drawing/2014/main" val="10014"/>
                  </a:ext>
                </a:extLst>
              </a:tr>
            </a:tbl>
          </a:graphicData>
        </a:graphic>
      </p:graphicFrame>
    </p:spTree>
    <p:extLst>
      <p:ext uri="{BB962C8B-B14F-4D97-AF65-F5344CB8AC3E}">
        <p14:creationId xmlns:p14="http://schemas.microsoft.com/office/powerpoint/2010/main" val="328037943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r>
              <a:rPr lang="en-US" dirty="0"/>
              <a:t>Turn On</a:t>
            </a:r>
            <a:endParaRPr lang="en-US" sz="1500" dirty="0"/>
          </a:p>
        </p:txBody>
      </p:sp>
      <p:sp>
        <p:nvSpPr>
          <p:cNvPr id="8" name="Content Placeholder 2"/>
          <p:cNvSpPr>
            <a:spLocks noGrp="1"/>
          </p:cNvSpPr>
          <p:nvPr>
            <p:ph idx="1"/>
          </p:nvPr>
        </p:nvSpPr>
        <p:spPr>
          <a:xfrm>
            <a:off x="457200" y="1295400"/>
            <a:ext cx="4114800" cy="2362200"/>
          </a:xfrm>
        </p:spPr>
        <p:txBody>
          <a:bodyPr/>
          <a:lstStyle/>
          <a:p>
            <a:pPr lvl="0" defTabSz="914400">
              <a:spcBef>
                <a:spcPts val="0"/>
              </a:spcBef>
              <a:spcAft>
                <a:spcPts val="0"/>
              </a:spcAft>
            </a:pPr>
            <a:r>
              <a:rPr lang="en-US" dirty="0"/>
              <a:t>In order to turn the TI graphing calculator on press the on button.</a:t>
            </a:r>
          </a:p>
        </p:txBody>
      </p:sp>
      <p:pic>
        <p:nvPicPr>
          <p:cNvPr id="1026" name="Picture 3" descr=" Face of TI Graphing Calculator"/>
          <p:cNvPicPr>
            <a:picLocks noGrp="1" noChangeAspect="1" noChangeArrowheads="1"/>
          </p:cNvPicPr>
          <p:nvPr>
            <p:ph idx="13"/>
          </p:nvPr>
        </p:nvPicPr>
        <p:blipFill>
          <a:blip r:embed="rId2">
            <a:extLst>
              <a:ext uri="{28A0092B-C50C-407E-A947-70E740481C1C}">
                <a14:useLocalDpi xmlns:a14="http://schemas.microsoft.com/office/drawing/2010/main" val="0"/>
              </a:ext>
            </a:extLst>
          </a:blip>
          <a:stretch>
            <a:fillRect/>
          </a:stretch>
        </p:blipFill>
        <p:spPr bwMode="auto">
          <a:xfrm>
            <a:off x="4648200" y="1506875"/>
            <a:ext cx="4026219" cy="3598525"/>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152833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r>
              <a:rPr lang="en-US" dirty="0"/>
              <a:t>Turn Off</a:t>
            </a:r>
            <a:endParaRPr lang="en-US" sz="1500" dirty="0"/>
          </a:p>
        </p:txBody>
      </p:sp>
      <p:sp>
        <p:nvSpPr>
          <p:cNvPr id="8" name="Content Placeholder 2"/>
          <p:cNvSpPr>
            <a:spLocks noGrp="1"/>
          </p:cNvSpPr>
          <p:nvPr>
            <p:ph idx="1"/>
          </p:nvPr>
        </p:nvSpPr>
        <p:spPr>
          <a:xfrm>
            <a:off x="457200" y="1295400"/>
            <a:ext cx="4114800" cy="5029200"/>
          </a:xfrm>
        </p:spPr>
        <p:txBody>
          <a:bodyPr/>
          <a:lstStyle/>
          <a:p>
            <a:pPr lvl="0" defTabSz="914400">
              <a:spcAft>
                <a:spcPts val="1200"/>
              </a:spcAft>
            </a:pPr>
            <a:r>
              <a:rPr lang="en-US" dirty="0"/>
              <a:t>We see that off is printed in blue above the on button.</a:t>
            </a:r>
          </a:p>
          <a:p>
            <a:pPr lvl="0" defTabSz="914400">
              <a:spcAft>
                <a:spcPts val="1200"/>
              </a:spcAft>
            </a:pPr>
            <a:r>
              <a:rPr lang="en-US" dirty="0"/>
              <a:t>In order to access the functions that are printed in blue we should first press the 2nd button.</a:t>
            </a:r>
          </a:p>
          <a:p>
            <a:pPr lvl="0" defTabSz="914400">
              <a:spcAft>
                <a:spcPts val="1200"/>
              </a:spcAft>
            </a:pPr>
            <a:r>
              <a:rPr lang="en-US" dirty="0"/>
              <a:t>By pressing 2</a:t>
            </a:r>
            <a:r>
              <a:rPr lang="en-US" baseline="30000" dirty="0"/>
              <a:t>nd</a:t>
            </a:r>
            <a:r>
              <a:rPr lang="en-US" dirty="0"/>
              <a:t> and then the on button it will turn the calculator off.</a:t>
            </a:r>
          </a:p>
        </p:txBody>
      </p:sp>
      <p:pic>
        <p:nvPicPr>
          <p:cNvPr id="1026" name="Picture 3" descr="Face of TI Graphing Calculator"/>
          <p:cNvPicPr>
            <a:picLocks noGrp="1" noChangeAspect="1" noChangeArrowheads="1"/>
          </p:cNvPicPr>
          <p:nvPr>
            <p:ph idx="13"/>
          </p:nvPr>
        </p:nvPicPr>
        <p:blipFill>
          <a:blip r:embed="rId2">
            <a:extLst>
              <a:ext uri="{28A0092B-C50C-407E-A947-70E740481C1C}">
                <a14:useLocalDpi xmlns:a14="http://schemas.microsoft.com/office/drawing/2010/main" val="0"/>
              </a:ext>
            </a:extLst>
          </a:blip>
          <a:stretch>
            <a:fillRect/>
          </a:stretch>
        </p:blipFill>
        <p:spPr bwMode="auto">
          <a:xfrm>
            <a:off x="4680303" y="1506875"/>
            <a:ext cx="3962012" cy="3598525"/>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730350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r>
              <a:rPr lang="en-US" dirty="0"/>
              <a:t>Access a List</a:t>
            </a:r>
            <a:endParaRPr lang="en-US" sz="1500" dirty="0"/>
          </a:p>
        </p:txBody>
      </p:sp>
      <p:sp>
        <p:nvSpPr>
          <p:cNvPr id="8" name="Content Placeholder 2"/>
          <p:cNvSpPr>
            <a:spLocks noGrp="1"/>
          </p:cNvSpPr>
          <p:nvPr>
            <p:ph idx="1"/>
          </p:nvPr>
        </p:nvSpPr>
        <p:spPr>
          <a:xfrm>
            <a:off x="457200" y="1295400"/>
            <a:ext cx="4114800" cy="5257800"/>
          </a:xfrm>
        </p:spPr>
        <p:txBody>
          <a:bodyPr/>
          <a:lstStyle/>
          <a:p>
            <a:pPr lvl="0" defTabSz="914400">
              <a:spcAft>
                <a:spcPts val="1200"/>
              </a:spcAft>
            </a:pPr>
            <a:r>
              <a:rPr lang="en-US" dirty="0"/>
              <a:t>To access a list we should first press stat</a:t>
            </a:r>
          </a:p>
          <a:p>
            <a:pPr lvl="0" defTabSz="914400">
              <a:spcAft>
                <a:spcPts val="1200"/>
              </a:spcAft>
            </a:pPr>
            <a:r>
              <a:rPr lang="en-US" dirty="0"/>
              <a:t>The first menu in stat is the Edit menu</a:t>
            </a:r>
          </a:p>
          <a:p>
            <a:pPr lvl="0" defTabSz="914400">
              <a:spcAft>
                <a:spcPts val="1200"/>
              </a:spcAft>
            </a:pPr>
            <a:r>
              <a:rPr lang="en-US" dirty="0"/>
              <a:t>This is the one that we will use to enter a list.  Edit is the first selection and is assigned to the button labeled 1:Edit</a:t>
            </a:r>
            <a:r>
              <a:rPr lang="is-IS" dirty="0"/>
              <a:t>…</a:t>
            </a:r>
            <a:endParaRPr lang="en-US" dirty="0"/>
          </a:p>
          <a:p>
            <a:pPr lvl="0" defTabSz="914400">
              <a:spcAft>
                <a:spcPts val="1200"/>
              </a:spcAft>
            </a:pPr>
            <a:r>
              <a:rPr lang="en-US" dirty="0"/>
              <a:t>Press 1</a:t>
            </a:r>
          </a:p>
        </p:txBody>
      </p:sp>
      <p:pic>
        <p:nvPicPr>
          <p:cNvPr id="1026" name="Picture 3" descr="Face of TI Graphing Calculator"/>
          <p:cNvPicPr>
            <a:picLocks noGrp="1" noChangeAspect="1" noChangeArrowheads="1"/>
          </p:cNvPicPr>
          <p:nvPr>
            <p:ph idx="13"/>
          </p:nvPr>
        </p:nvPicPr>
        <p:blipFill>
          <a:blip r:embed="rId2">
            <a:extLst>
              <a:ext uri="{28A0092B-C50C-407E-A947-70E740481C1C}">
                <a14:useLocalDpi xmlns:a14="http://schemas.microsoft.com/office/drawing/2010/main" val="0"/>
              </a:ext>
            </a:extLst>
          </a:blip>
          <a:stretch>
            <a:fillRect/>
          </a:stretch>
        </p:blipFill>
        <p:spPr bwMode="auto">
          <a:xfrm>
            <a:off x="4680303" y="1557763"/>
            <a:ext cx="3962012" cy="3496748"/>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984008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r>
              <a:rPr lang="en-US" dirty="0"/>
              <a:t>Clear a List</a:t>
            </a:r>
            <a:r>
              <a:rPr lang="en-US" sz="1500" dirty="0">
                <a:solidFill>
                  <a:prstClr val="white"/>
                </a:solidFill>
              </a:rPr>
              <a:t> (1)</a:t>
            </a:r>
            <a:endParaRPr lang="en-US" sz="1500" dirty="0"/>
          </a:p>
        </p:txBody>
      </p:sp>
      <p:sp>
        <p:nvSpPr>
          <p:cNvPr id="8" name="Content Placeholder 2"/>
          <p:cNvSpPr>
            <a:spLocks noGrp="1"/>
          </p:cNvSpPr>
          <p:nvPr>
            <p:ph idx="1"/>
          </p:nvPr>
        </p:nvSpPr>
        <p:spPr>
          <a:xfrm>
            <a:off x="457200" y="1295400"/>
            <a:ext cx="4114800" cy="5257800"/>
          </a:xfrm>
        </p:spPr>
        <p:txBody>
          <a:bodyPr/>
          <a:lstStyle/>
          <a:p>
            <a:pPr lvl="0" defTabSz="914400">
              <a:spcAft>
                <a:spcPts val="1200"/>
              </a:spcAft>
            </a:pPr>
            <a:r>
              <a:rPr lang="en-US" dirty="0"/>
              <a:t>We can see here that there are 5 lists presented. The first 2 lists already contain data.</a:t>
            </a:r>
          </a:p>
          <a:p>
            <a:pPr lvl="0" defTabSz="914400">
              <a:spcAft>
                <a:spcPts val="1200"/>
              </a:spcAft>
            </a:pPr>
            <a:r>
              <a:rPr lang="en-US" dirty="0"/>
              <a:t>Let's see how to clear these lists.</a:t>
            </a:r>
          </a:p>
        </p:txBody>
      </p:sp>
      <p:pic>
        <p:nvPicPr>
          <p:cNvPr id="1026" name="Picture 3" descr="Face of TI Graphing Calculator"/>
          <p:cNvPicPr>
            <a:picLocks noGrp="1" noChangeAspect="1" noChangeArrowheads="1"/>
          </p:cNvPicPr>
          <p:nvPr>
            <p:ph idx="13"/>
          </p:nvPr>
        </p:nvPicPr>
        <p:blipFill>
          <a:blip r:embed="rId2">
            <a:extLst>
              <a:ext uri="{28A0092B-C50C-407E-A947-70E740481C1C}">
                <a14:useLocalDpi xmlns:a14="http://schemas.microsoft.com/office/drawing/2010/main" val="0"/>
              </a:ext>
            </a:extLst>
          </a:blip>
          <a:stretch>
            <a:fillRect/>
          </a:stretch>
        </p:blipFill>
        <p:spPr bwMode="auto">
          <a:xfrm>
            <a:off x="4704710" y="1557763"/>
            <a:ext cx="3913198" cy="3496748"/>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8807726"/>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r>
              <a:rPr lang="en-US" dirty="0"/>
              <a:t>Clear a List</a:t>
            </a:r>
            <a:r>
              <a:rPr lang="en-US" sz="1500" dirty="0"/>
              <a:t> (2)</a:t>
            </a:r>
          </a:p>
        </p:txBody>
      </p:sp>
      <p:sp>
        <p:nvSpPr>
          <p:cNvPr id="8" name="Content Placeholder 2"/>
          <p:cNvSpPr>
            <a:spLocks noGrp="1"/>
          </p:cNvSpPr>
          <p:nvPr>
            <p:ph idx="1"/>
          </p:nvPr>
        </p:nvSpPr>
        <p:spPr>
          <a:xfrm>
            <a:off x="457200" y="1295400"/>
            <a:ext cx="4114800" cy="5257800"/>
          </a:xfrm>
        </p:spPr>
        <p:txBody>
          <a:bodyPr/>
          <a:lstStyle/>
          <a:p>
            <a:pPr lvl="0" defTabSz="914400">
              <a:spcAft>
                <a:spcPts val="1200"/>
              </a:spcAft>
            </a:pPr>
            <a:r>
              <a:rPr lang="en-US" dirty="0"/>
              <a:t>Press the up cursor until a list heading is highlighted.</a:t>
            </a:r>
          </a:p>
          <a:p>
            <a:pPr lvl="0" defTabSz="914400">
              <a:spcAft>
                <a:spcPts val="1200"/>
              </a:spcAft>
            </a:pPr>
            <a:r>
              <a:rPr lang="en-US" dirty="0"/>
              <a:t>Press clear</a:t>
            </a:r>
          </a:p>
          <a:p>
            <a:pPr lvl="0" defTabSz="914400">
              <a:spcAft>
                <a:spcPts val="1200"/>
              </a:spcAft>
            </a:pPr>
            <a:r>
              <a:rPr lang="en-US" dirty="0"/>
              <a:t>Press enter</a:t>
            </a:r>
          </a:p>
        </p:txBody>
      </p:sp>
      <p:pic>
        <p:nvPicPr>
          <p:cNvPr id="1026" name="Picture 3" descr="Face of TI Graphing Calculator"/>
          <p:cNvPicPr>
            <a:picLocks noGrp="1" noChangeAspect="1" noChangeArrowheads="1"/>
          </p:cNvPicPr>
          <p:nvPr>
            <p:ph idx="13"/>
          </p:nvPr>
        </p:nvPicPr>
        <p:blipFill>
          <a:blip r:embed="rId2">
            <a:extLst>
              <a:ext uri="{28A0092B-C50C-407E-A947-70E740481C1C}">
                <a14:useLocalDpi xmlns:a14="http://schemas.microsoft.com/office/drawing/2010/main" val="0"/>
              </a:ext>
            </a:extLst>
          </a:blip>
          <a:stretch>
            <a:fillRect/>
          </a:stretch>
        </p:blipFill>
        <p:spPr bwMode="auto">
          <a:xfrm>
            <a:off x="4704710" y="1557763"/>
            <a:ext cx="3913198" cy="3496747"/>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221023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r>
              <a:rPr lang="en-US" dirty="0"/>
              <a:t>Clear a List</a:t>
            </a:r>
            <a:r>
              <a:rPr lang="en-US" sz="1500" dirty="0">
                <a:solidFill>
                  <a:prstClr val="white"/>
                </a:solidFill>
              </a:rPr>
              <a:t> (3)</a:t>
            </a:r>
            <a:endParaRPr lang="en-US" sz="1500" dirty="0"/>
          </a:p>
        </p:txBody>
      </p:sp>
      <p:sp>
        <p:nvSpPr>
          <p:cNvPr id="8" name="Content Placeholder 2"/>
          <p:cNvSpPr>
            <a:spLocks noGrp="1"/>
          </p:cNvSpPr>
          <p:nvPr>
            <p:ph idx="1"/>
          </p:nvPr>
        </p:nvSpPr>
        <p:spPr>
          <a:xfrm>
            <a:off x="457200" y="1295400"/>
            <a:ext cx="4114800" cy="5257800"/>
          </a:xfrm>
        </p:spPr>
        <p:txBody>
          <a:bodyPr/>
          <a:lstStyle/>
          <a:p>
            <a:pPr lvl="0" defTabSz="914400">
              <a:spcBef>
                <a:spcPts val="0"/>
              </a:spcBef>
              <a:spcAft>
                <a:spcPts val="0"/>
              </a:spcAft>
            </a:pPr>
            <a:r>
              <a:rPr lang="en-US" dirty="0"/>
              <a:t>This will clear the entire list.</a:t>
            </a:r>
          </a:p>
        </p:txBody>
      </p:sp>
      <p:pic>
        <p:nvPicPr>
          <p:cNvPr id="1026" name="Picture 3" descr="Face of TI Graphing Calculator"/>
          <p:cNvPicPr>
            <a:picLocks noGrp="1" noChangeAspect="1" noChangeArrowheads="1"/>
          </p:cNvPicPr>
          <p:nvPr>
            <p:ph idx="13"/>
          </p:nvPr>
        </p:nvPicPr>
        <p:blipFill>
          <a:blip r:embed="rId2">
            <a:extLst>
              <a:ext uri="{28A0092B-C50C-407E-A947-70E740481C1C}">
                <a14:useLocalDpi xmlns:a14="http://schemas.microsoft.com/office/drawing/2010/main" val="0"/>
              </a:ext>
            </a:extLst>
          </a:blip>
          <a:stretch>
            <a:fillRect/>
          </a:stretch>
        </p:blipFill>
        <p:spPr bwMode="auto">
          <a:xfrm>
            <a:off x="4704710" y="1578046"/>
            <a:ext cx="3913198" cy="345618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557815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r>
              <a:rPr lang="en-US" dirty="0"/>
              <a:t>Clear a List</a:t>
            </a:r>
            <a:r>
              <a:rPr lang="en-US" sz="1500" dirty="0">
                <a:solidFill>
                  <a:prstClr val="white"/>
                </a:solidFill>
              </a:rPr>
              <a:t> (4)</a:t>
            </a:r>
            <a:endParaRPr lang="en-US" sz="1500" dirty="0"/>
          </a:p>
        </p:txBody>
      </p:sp>
      <p:sp>
        <p:nvSpPr>
          <p:cNvPr id="8" name="Content Placeholder 2"/>
          <p:cNvSpPr>
            <a:spLocks noGrp="1"/>
          </p:cNvSpPr>
          <p:nvPr>
            <p:ph idx="1"/>
          </p:nvPr>
        </p:nvSpPr>
        <p:spPr>
          <a:xfrm>
            <a:off x="457200" y="1295400"/>
            <a:ext cx="4114800" cy="5257800"/>
          </a:xfrm>
        </p:spPr>
        <p:txBody>
          <a:bodyPr/>
          <a:lstStyle/>
          <a:p>
            <a:pPr lvl="0" defTabSz="914400">
              <a:spcAft>
                <a:spcPts val="1200"/>
              </a:spcAft>
              <a:defRPr/>
            </a:pPr>
            <a:r>
              <a:rPr lang="en-US" dirty="0"/>
              <a:t>Use the left cursor to highlight  the list to the left</a:t>
            </a:r>
          </a:p>
          <a:p>
            <a:pPr lvl="0" defTabSz="914400">
              <a:spcAft>
                <a:spcPts val="1200"/>
              </a:spcAft>
              <a:defRPr/>
            </a:pPr>
            <a:r>
              <a:rPr lang="en-US" dirty="0"/>
              <a:t>Press the up cursor to highlight the heading for List 1</a:t>
            </a:r>
          </a:p>
          <a:p>
            <a:pPr lvl="0" defTabSz="914400">
              <a:spcAft>
                <a:spcPts val="1200"/>
              </a:spcAft>
              <a:defRPr/>
            </a:pPr>
            <a:r>
              <a:rPr lang="en-US" dirty="0"/>
              <a:t>Press clear</a:t>
            </a:r>
          </a:p>
          <a:p>
            <a:pPr lvl="0" defTabSz="914400">
              <a:spcAft>
                <a:spcPts val="1200"/>
              </a:spcAft>
              <a:defRPr/>
            </a:pPr>
            <a:r>
              <a:rPr lang="en-US" dirty="0"/>
              <a:t>Press enter</a:t>
            </a:r>
          </a:p>
        </p:txBody>
      </p:sp>
      <p:pic>
        <p:nvPicPr>
          <p:cNvPr id="1026" name="Picture 3" descr="Face of TI Graphing Calculator"/>
          <p:cNvPicPr>
            <a:picLocks noGrp="1" noChangeAspect="1" noChangeArrowheads="1"/>
          </p:cNvPicPr>
          <p:nvPr>
            <p:ph idx="13"/>
          </p:nvPr>
        </p:nvPicPr>
        <p:blipFill>
          <a:blip r:embed="rId2">
            <a:extLst>
              <a:ext uri="{28A0092B-C50C-407E-A947-70E740481C1C}">
                <a14:useLocalDpi xmlns:a14="http://schemas.microsoft.com/office/drawing/2010/main" val="0"/>
              </a:ext>
            </a:extLst>
          </a:blip>
          <a:stretch>
            <a:fillRect/>
          </a:stretch>
        </p:blipFill>
        <p:spPr bwMode="auto">
          <a:xfrm>
            <a:off x="4726133" y="1578046"/>
            <a:ext cx="3870351" cy="345618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984887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r>
              <a:rPr lang="en-US" dirty="0"/>
              <a:t>Enter Values in a List</a:t>
            </a:r>
            <a:endParaRPr lang="en-US" sz="1500" dirty="0"/>
          </a:p>
        </p:txBody>
      </p:sp>
      <p:sp>
        <p:nvSpPr>
          <p:cNvPr id="8" name="Content Placeholder 2"/>
          <p:cNvSpPr>
            <a:spLocks noGrp="1"/>
          </p:cNvSpPr>
          <p:nvPr>
            <p:ph idx="1"/>
          </p:nvPr>
        </p:nvSpPr>
        <p:spPr>
          <a:xfrm>
            <a:off x="457200" y="1295400"/>
            <a:ext cx="4114800" cy="5257800"/>
          </a:xfrm>
        </p:spPr>
        <p:txBody>
          <a:bodyPr/>
          <a:lstStyle/>
          <a:p>
            <a:pPr lvl="0" defTabSz="914400">
              <a:spcBef>
                <a:spcPts val="600"/>
              </a:spcBef>
            </a:pPr>
            <a:r>
              <a:rPr lang="en-US" sz="2600" dirty="0"/>
              <a:t>We will now enter the values in the data set for the 15 giraffes.</a:t>
            </a:r>
          </a:p>
          <a:p>
            <a:pPr lvl="0" defTabSz="914400">
              <a:spcBef>
                <a:spcPts val="600"/>
              </a:spcBef>
            </a:pPr>
            <a:r>
              <a:rPr lang="en-US" sz="2600" dirty="0"/>
              <a:t>In order to enter data all we have to do is type in the value. </a:t>
            </a:r>
          </a:p>
          <a:p>
            <a:pPr lvl="0" defTabSz="914400">
              <a:spcBef>
                <a:spcPts val="600"/>
              </a:spcBef>
            </a:pPr>
            <a:r>
              <a:rPr lang="en-US" sz="2600" dirty="0"/>
              <a:t>The first is 142 and then press enter.</a:t>
            </a:r>
          </a:p>
          <a:p>
            <a:pPr lvl="0" defTabSz="914400">
              <a:spcBef>
                <a:spcPts val="600"/>
              </a:spcBef>
            </a:pPr>
            <a:r>
              <a:rPr lang="en-US" sz="2600" dirty="0"/>
              <a:t>This moves the cursor to the next position in the list and then continue to enter all of the data values.</a:t>
            </a:r>
          </a:p>
        </p:txBody>
      </p:sp>
      <p:pic>
        <p:nvPicPr>
          <p:cNvPr id="1026" name="Picture 3" descr="Face of TI Graphing Calculator"/>
          <p:cNvPicPr>
            <a:picLocks noGrp="1" noChangeAspect="1" noChangeArrowheads="1"/>
          </p:cNvPicPr>
          <p:nvPr>
            <p:ph idx="13"/>
          </p:nvPr>
        </p:nvPicPr>
        <p:blipFill>
          <a:blip r:embed="rId2">
            <a:extLst>
              <a:ext uri="{28A0092B-C50C-407E-A947-70E740481C1C}">
                <a14:useLocalDpi xmlns:a14="http://schemas.microsoft.com/office/drawing/2010/main" val="0"/>
              </a:ext>
            </a:extLst>
          </a:blip>
          <a:stretch>
            <a:fillRect/>
          </a:stretch>
        </p:blipFill>
        <p:spPr bwMode="auto">
          <a:xfrm>
            <a:off x="4730957" y="1578046"/>
            <a:ext cx="3860703" cy="345618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6387410"/>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r>
              <a:rPr lang="en-US" dirty="0"/>
              <a:t>Sort a List</a:t>
            </a:r>
            <a:r>
              <a:rPr lang="en-US" sz="1500" dirty="0">
                <a:solidFill>
                  <a:prstClr val="white"/>
                </a:solidFill>
              </a:rPr>
              <a:t> (1)</a:t>
            </a:r>
            <a:endParaRPr lang="en-US" sz="1500" dirty="0"/>
          </a:p>
        </p:txBody>
      </p:sp>
      <p:sp>
        <p:nvSpPr>
          <p:cNvPr id="8" name="Content Placeholder 2"/>
          <p:cNvSpPr>
            <a:spLocks noGrp="1"/>
          </p:cNvSpPr>
          <p:nvPr>
            <p:ph idx="1"/>
          </p:nvPr>
        </p:nvSpPr>
        <p:spPr>
          <a:xfrm>
            <a:off x="457200" y="1295400"/>
            <a:ext cx="4114800" cy="5257800"/>
          </a:xfrm>
        </p:spPr>
        <p:txBody>
          <a:bodyPr/>
          <a:lstStyle/>
          <a:p>
            <a:pPr lvl="0" defTabSz="914400">
              <a:spcBef>
                <a:spcPts val="600"/>
              </a:spcBef>
              <a:spcAft>
                <a:spcPts val="1200"/>
              </a:spcAft>
            </a:pPr>
            <a:r>
              <a:rPr lang="en-US" sz="2600" dirty="0"/>
              <a:t>How to Sort a List</a:t>
            </a:r>
          </a:p>
          <a:p>
            <a:pPr lvl="0" defTabSz="914400">
              <a:spcBef>
                <a:spcPts val="600"/>
              </a:spcBef>
              <a:spcAft>
                <a:spcPts val="1200"/>
              </a:spcAft>
            </a:pPr>
            <a:r>
              <a:rPr lang="en-US" sz="2600" dirty="0"/>
              <a:t>In order to sort List 1 we should begin by pressing stat.</a:t>
            </a:r>
          </a:p>
          <a:p>
            <a:pPr lvl="0" defTabSz="914400">
              <a:spcBef>
                <a:spcPts val="600"/>
              </a:spcBef>
              <a:spcAft>
                <a:spcPts val="1200"/>
              </a:spcAft>
            </a:pPr>
            <a:r>
              <a:rPr lang="en-US" sz="2600" dirty="0"/>
              <a:t>The function sort Ascending is assigned to the 2 button. The function sort Descending is assigned to the 3 button. Let's sort the data in an ascending format.</a:t>
            </a:r>
          </a:p>
          <a:p>
            <a:pPr lvl="0" defTabSz="914400">
              <a:spcBef>
                <a:spcPts val="600"/>
              </a:spcBef>
              <a:spcAft>
                <a:spcPts val="1200"/>
              </a:spcAft>
            </a:pPr>
            <a:r>
              <a:rPr lang="en-US" sz="2600" dirty="0"/>
              <a:t>Press 2</a:t>
            </a:r>
          </a:p>
        </p:txBody>
      </p:sp>
      <p:pic>
        <p:nvPicPr>
          <p:cNvPr id="1026" name="Picture 3" descr="Face of TI Graphing Calculator"/>
          <p:cNvPicPr>
            <a:picLocks noGrp="1" noChangeAspect="1" noChangeArrowheads="1"/>
          </p:cNvPicPr>
          <p:nvPr>
            <p:ph idx="13"/>
          </p:nvPr>
        </p:nvPicPr>
        <p:blipFill>
          <a:blip r:embed="rId2">
            <a:extLst>
              <a:ext uri="{28A0092B-C50C-407E-A947-70E740481C1C}">
                <a14:useLocalDpi xmlns:a14="http://schemas.microsoft.com/office/drawing/2010/main" val="0"/>
              </a:ext>
            </a:extLst>
          </a:blip>
          <a:stretch>
            <a:fillRect/>
          </a:stretch>
        </p:blipFill>
        <p:spPr bwMode="auto">
          <a:xfrm>
            <a:off x="4730957" y="1584376"/>
            <a:ext cx="3860703" cy="3443520"/>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35992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r>
              <a:rPr lang="en-US" dirty="0">
                <a:solidFill>
                  <a:srgbClr val="FFFFFF"/>
                </a:solidFill>
              </a:rPr>
              <a:t>Examples</a:t>
            </a:r>
            <a:endParaRPr lang="en-US" sz="1500" dirty="0"/>
          </a:p>
        </p:txBody>
      </p:sp>
      <p:sp>
        <p:nvSpPr>
          <p:cNvPr id="8" name="Content Placeholder 2"/>
          <p:cNvSpPr>
            <a:spLocks noGrp="1"/>
          </p:cNvSpPr>
          <p:nvPr>
            <p:ph idx="1"/>
          </p:nvPr>
        </p:nvSpPr>
        <p:spPr>
          <a:xfrm>
            <a:off x="457200" y="1295400"/>
            <a:ext cx="8229600" cy="5257800"/>
          </a:xfrm>
        </p:spPr>
        <p:txBody>
          <a:bodyPr/>
          <a:lstStyle/>
          <a:p>
            <a:r>
              <a:rPr lang="en-US" dirty="0">
                <a:ea typeface="STIX" pitchFamily="50" charset="0"/>
                <a:cs typeface="STIX" pitchFamily="50" charset="0"/>
              </a:rPr>
              <a:t>Classify each of the following according to level of measurement</a:t>
            </a:r>
            <a:endParaRPr lang="en-US" b="1" dirty="0">
              <a:ea typeface="STIX" pitchFamily="50" charset="0"/>
              <a:cs typeface="STIX" pitchFamily="50" charset="0"/>
            </a:endParaRPr>
          </a:p>
          <a:p>
            <a:pPr marL="457200" indent="-457200">
              <a:buFont typeface="+mj-lt"/>
              <a:buAutoNum type="arabicPeriod"/>
            </a:pPr>
            <a:r>
              <a:rPr lang="en-US" sz="2400" dirty="0">
                <a:solidFill>
                  <a:srgbClr val="FFFFFF"/>
                </a:solidFill>
              </a:rPr>
              <a:t>Points scored by basketball players in a game</a:t>
            </a:r>
          </a:p>
          <a:p>
            <a:pPr marL="457200" indent="-457200">
              <a:buFont typeface="+mj-lt"/>
              <a:buAutoNum type="arabicPeriod"/>
            </a:pPr>
            <a:r>
              <a:rPr lang="en-US" sz="2400" dirty="0">
                <a:solidFill>
                  <a:srgbClr val="FFFFFF"/>
                </a:solidFill>
              </a:rPr>
              <a:t>Time of day</a:t>
            </a:r>
          </a:p>
          <a:p>
            <a:pPr marL="457200" indent="-457200">
              <a:buFont typeface="+mj-lt"/>
              <a:buAutoNum type="arabicPeriod"/>
            </a:pPr>
            <a:r>
              <a:rPr lang="en-US" sz="2400" dirty="0">
                <a:solidFill>
                  <a:srgbClr val="FFFFFF"/>
                </a:solidFill>
              </a:rPr>
              <a:t>Birth city for a sample of students</a:t>
            </a:r>
          </a:p>
          <a:p>
            <a:pPr marL="457200" indent="-457200">
              <a:buFont typeface="+mj-lt"/>
              <a:buAutoNum type="arabicPeriod"/>
            </a:pPr>
            <a:r>
              <a:rPr lang="en-US" sz="2400" dirty="0">
                <a:ea typeface="STIX" pitchFamily="50" charset="0"/>
                <a:cs typeface="STIX" pitchFamily="50" charset="0"/>
              </a:rPr>
              <a:t>Level of agreement on a survey</a:t>
            </a:r>
          </a:p>
        </p:txBody>
      </p:sp>
    </p:spTree>
    <p:extLst>
      <p:ext uri="{BB962C8B-B14F-4D97-AF65-F5344CB8AC3E}">
        <p14:creationId xmlns:p14="http://schemas.microsoft.com/office/powerpoint/2010/main" val="248475647"/>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r>
              <a:rPr lang="en-US" dirty="0"/>
              <a:t>Sort a List</a:t>
            </a:r>
            <a:r>
              <a:rPr lang="en-US" sz="1500" dirty="0">
                <a:solidFill>
                  <a:prstClr val="white"/>
                </a:solidFill>
              </a:rPr>
              <a:t> (2)</a:t>
            </a:r>
            <a:endParaRPr lang="en-US" sz="1500" dirty="0"/>
          </a:p>
        </p:txBody>
      </p:sp>
      <p:sp>
        <p:nvSpPr>
          <p:cNvPr id="8" name="Content Placeholder 2"/>
          <p:cNvSpPr>
            <a:spLocks noGrp="1"/>
          </p:cNvSpPr>
          <p:nvPr>
            <p:ph idx="1"/>
          </p:nvPr>
        </p:nvSpPr>
        <p:spPr>
          <a:xfrm>
            <a:off x="457200" y="1295400"/>
            <a:ext cx="4114800" cy="5257800"/>
          </a:xfrm>
        </p:spPr>
        <p:txBody>
          <a:bodyPr/>
          <a:lstStyle/>
          <a:p>
            <a:pPr lvl="0" defTabSz="914400">
              <a:spcBef>
                <a:spcPts val="600"/>
              </a:spcBef>
              <a:spcAft>
                <a:spcPts val="300"/>
              </a:spcAft>
            </a:pPr>
            <a:r>
              <a:rPr lang="en-US" sz="2400" dirty="0"/>
              <a:t>We are prompted to inform the calculator which list should be sorted. </a:t>
            </a:r>
          </a:p>
          <a:p>
            <a:pPr lvl="0" defTabSz="914400">
              <a:spcBef>
                <a:spcPts val="600"/>
              </a:spcBef>
              <a:spcAft>
                <a:spcPts val="300"/>
              </a:spcAft>
            </a:pPr>
            <a:r>
              <a:rPr lang="en-US" sz="2400" dirty="0"/>
              <a:t>We can see that the blue label above the 1 button is L1 which stands for List 1.</a:t>
            </a:r>
          </a:p>
          <a:p>
            <a:pPr lvl="0" defTabSz="914400">
              <a:spcBef>
                <a:spcPts val="600"/>
              </a:spcBef>
              <a:spcAft>
                <a:spcPts val="300"/>
              </a:spcAft>
            </a:pPr>
            <a:r>
              <a:rPr lang="en-US" sz="2400" dirty="0"/>
              <a:t>Since it is a 2nd function of the 1 button we'll begin by pressing 2</a:t>
            </a:r>
            <a:r>
              <a:rPr lang="en-US" sz="2400" baseline="30000" dirty="0"/>
              <a:t>nd</a:t>
            </a:r>
            <a:r>
              <a:rPr lang="en-US" sz="2400" dirty="0"/>
              <a:t> and then 1.</a:t>
            </a:r>
          </a:p>
          <a:p>
            <a:pPr lvl="0" defTabSz="914400">
              <a:spcBef>
                <a:spcPts val="600"/>
              </a:spcBef>
              <a:spcAft>
                <a:spcPts val="300"/>
              </a:spcAft>
            </a:pPr>
            <a:r>
              <a:rPr lang="en-US" sz="2400" dirty="0"/>
              <a:t>Close the parentheses and press enter.</a:t>
            </a:r>
          </a:p>
          <a:p>
            <a:pPr lvl="0" defTabSz="914400">
              <a:spcBef>
                <a:spcPts val="600"/>
              </a:spcBef>
              <a:spcAft>
                <a:spcPts val="300"/>
              </a:spcAft>
            </a:pPr>
            <a:r>
              <a:rPr lang="en-US" sz="2400" dirty="0"/>
              <a:t>We are notified then that this function is done.</a:t>
            </a:r>
          </a:p>
        </p:txBody>
      </p:sp>
      <p:pic>
        <p:nvPicPr>
          <p:cNvPr id="1026" name="Picture 3" descr="Face of TI Graphing Calculator"/>
          <p:cNvPicPr>
            <a:picLocks noGrp="1" noChangeAspect="1" noChangeArrowheads="1"/>
          </p:cNvPicPr>
          <p:nvPr>
            <p:ph idx="13"/>
          </p:nvPr>
        </p:nvPicPr>
        <p:blipFill>
          <a:blip r:embed="rId2">
            <a:extLst>
              <a:ext uri="{28A0092B-C50C-407E-A947-70E740481C1C}">
                <a14:useLocalDpi xmlns:a14="http://schemas.microsoft.com/office/drawing/2010/main" val="0"/>
              </a:ext>
            </a:extLst>
          </a:blip>
          <a:stretch>
            <a:fillRect/>
          </a:stretch>
        </p:blipFill>
        <p:spPr bwMode="auto">
          <a:xfrm>
            <a:off x="4734493" y="1584376"/>
            <a:ext cx="3853631" cy="3443520"/>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9037792"/>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r>
              <a:rPr lang="en-US" dirty="0"/>
              <a:t>Sort a List</a:t>
            </a:r>
            <a:r>
              <a:rPr lang="en-US" sz="1500" dirty="0">
                <a:solidFill>
                  <a:prstClr val="white"/>
                </a:solidFill>
              </a:rPr>
              <a:t> (3)</a:t>
            </a:r>
            <a:endParaRPr lang="en-US" sz="1500" dirty="0"/>
          </a:p>
        </p:txBody>
      </p:sp>
      <p:sp>
        <p:nvSpPr>
          <p:cNvPr id="8" name="Content Placeholder 2"/>
          <p:cNvSpPr>
            <a:spLocks noGrp="1"/>
          </p:cNvSpPr>
          <p:nvPr>
            <p:ph idx="1"/>
          </p:nvPr>
        </p:nvSpPr>
        <p:spPr>
          <a:xfrm>
            <a:off x="457200" y="1295400"/>
            <a:ext cx="4114800" cy="5257800"/>
          </a:xfrm>
        </p:spPr>
        <p:txBody>
          <a:bodyPr/>
          <a:lstStyle/>
          <a:p>
            <a:pPr lvl="0" defTabSz="914400">
              <a:spcAft>
                <a:spcPts val="1200"/>
              </a:spcAft>
            </a:pPr>
            <a:r>
              <a:rPr lang="en-US" dirty="0"/>
              <a:t>We  can see our ascended list by pressing stat and then 1 again for edit.</a:t>
            </a:r>
          </a:p>
          <a:p>
            <a:pPr lvl="0" defTabSz="914400">
              <a:spcAft>
                <a:spcPts val="1200"/>
              </a:spcAft>
            </a:pPr>
            <a:r>
              <a:rPr lang="en-US" dirty="0"/>
              <a:t>This data set has been sorted in an ascending format.</a:t>
            </a:r>
          </a:p>
          <a:p>
            <a:pPr lvl="0" defTabSz="914400">
              <a:spcAft>
                <a:spcPts val="1200"/>
              </a:spcAft>
            </a:pPr>
            <a:r>
              <a:rPr lang="en-US" dirty="0"/>
              <a:t>By pressing the down cursor we can access each of the entries.</a:t>
            </a:r>
          </a:p>
        </p:txBody>
      </p:sp>
      <p:pic>
        <p:nvPicPr>
          <p:cNvPr id="1026" name="Picture 3" descr="Face of TI Graphing Calculator"/>
          <p:cNvPicPr>
            <a:picLocks noGrp="1" noChangeAspect="1" noChangeArrowheads="1"/>
          </p:cNvPicPr>
          <p:nvPr>
            <p:ph idx="13"/>
          </p:nvPr>
        </p:nvPicPr>
        <p:blipFill>
          <a:blip r:embed="rId2">
            <a:extLst>
              <a:ext uri="{28A0092B-C50C-407E-A947-70E740481C1C}">
                <a14:useLocalDpi xmlns:a14="http://schemas.microsoft.com/office/drawing/2010/main" val="0"/>
              </a:ext>
            </a:extLst>
          </a:blip>
          <a:stretch>
            <a:fillRect/>
          </a:stretch>
        </p:blipFill>
        <p:spPr bwMode="auto">
          <a:xfrm>
            <a:off x="4734493" y="1611382"/>
            <a:ext cx="3853631" cy="3389507"/>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793208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r>
              <a:rPr lang="en-US" dirty="0">
                <a:solidFill>
                  <a:srgbClr val="FFFFFF"/>
                </a:solidFill>
              </a:rPr>
              <a:t>Summary</a:t>
            </a:r>
            <a:endParaRPr lang="en-US" sz="1500" dirty="0"/>
          </a:p>
        </p:txBody>
      </p:sp>
      <p:sp>
        <p:nvSpPr>
          <p:cNvPr id="8" name="Content Placeholder 2"/>
          <p:cNvSpPr>
            <a:spLocks noGrp="1"/>
          </p:cNvSpPr>
          <p:nvPr>
            <p:ph idx="1"/>
          </p:nvPr>
        </p:nvSpPr>
        <p:spPr>
          <a:xfrm>
            <a:off x="457200" y="1295400"/>
            <a:ext cx="8503920" cy="5257800"/>
          </a:xfrm>
        </p:spPr>
        <p:txBody>
          <a:bodyPr/>
          <a:lstStyle/>
          <a:p>
            <a:r>
              <a:rPr lang="en-US" dirty="0">
                <a:solidFill>
                  <a:srgbClr val="FFFFFF"/>
                </a:solidFill>
              </a:rPr>
              <a:t>In this PowerPoint we learned:</a:t>
            </a:r>
          </a:p>
          <a:p>
            <a:pPr marL="457200" indent="-342900">
              <a:buFont typeface="Arial" panose="020B0604020202020204" pitchFamily="34" charset="0"/>
              <a:buChar char="•"/>
            </a:pPr>
            <a:r>
              <a:rPr lang="en-US" sz="2400" dirty="0">
                <a:solidFill>
                  <a:srgbClr val="FFFFFF"/>
                </a:solidFill>
              </a:rPr>
              <a:t>How to turn the TI graphing calculator on and off</a:t>
            </a:r>
          </a:p>
          <a:p>
            <a:pPr marL="457200" indent="-342900">
              <a:buFont typeface="Arial" panose="020B0604020202020204" pitchFamily="34" charset="0"/>
              <a:buChar char="•"/>
            </a:pPr>
            <a:r>
              <a:rPr lang="en-US" sz="2400" dirty="0">
                <a:solidFill>
                  <a:srgbClr val="FFFFFF"/>
                </a:solidFill>
              </a:rPr>
              <a:t>How to clear a list</a:t>
            </a:r>
          </a:p>
          <a:p>
            <a:pPr marL="457200" indent="-342900">
              <a:buFont typeface="Arial" panose="020B0604020202020204" pitchFamily="34" charset="0"/>
              <a:buChar char="•"/>
            </a:pPr>
            <a:r>
              <a:rPr lang="en-US" sz="2400" dirty="0">
                <a:solidFill>
                  <a:srgbClr val="FFFFFF"/>
                </a:solidFill>
              </a:rPr>
              <a:t>How to enter a data set into a list</a:t>
            </a:r>
          </a:p>
          <a:p>
            <a:pPr marL="457200" indent="-342900">
              <a:buFont typeface="Arial" panose="020B0604020202020204" pitchFamily="34" charset="0"/>
              <a:buChar char="•"/>
            </a:pPr>
            <a:r>
              <a:rPr lang="en-US" sz="2400" dirty="0">
                <a:solidFill>
                  <a:srgbClr val="FFFFFF"/>
                </a:solidFill>
              </a:rPr>
              <a:t>How to sort a list</a:t>
            </a:r>
          </a:p>
        </p:txBody>
      </p:sp>
    </p:spTree>
    <p:extLst>
      <p:ext uri="{BB962C8B-B14F-4D97-AF65-F5344CB8AC3E}">
        <p14:creationId xmlns:p14="http://schemas.microsoft.com/office/powerpoint/2010/main" val="1541209449"/>
      </p:ext>
    </p:extLst>
  </p:cSld>
  <p:clrMapOvr>
    <a:masterClrMapping/>
  </p:clrMapOvr>
</p:sld>
</file>

<file path=ppt/theme/theme1.xml><?xml version="1.0" encoding="utf-8"?>
<a:theme xmlns:a="http://schemas.openxmlformats.org/drawingml/2006/main" name="FIRST, BREAK, LAST slides ">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Alternate FIRST, BREAK, LAST slides">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Plain BODY/MAIN CONTENT">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Red bar footer BODY/MAIN CONTENT">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PLAIN Section Divider, Quotes, Callouts">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RED FOOTER Section Divider, Quotes, Callouts">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BLUE Section Divider, Quotes, Callouts">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8.xml><?xml version="1.0" encoding="utf-8"?>
<a:theme xmlns:a="http://schemas.openxmlformats.org/drawingml/2006/main" name="Plain_APPENDIX">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9.xml><?xml version="1.0" encoding="utf-8"?>
<a:theme xmlns:a="http://schemas.openxmlformats.org/drawingml/2006/main" name="Red Bar Footer_APPENDIX">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MHHE_Accessible_PPT_Template-v4</Template>
  <TotalTime>1987</TotalTime>
  <Words>4205</Words>
  <Application>Microsoft Office PowerPoint</Application>
  <PresentationFormat>On-screen Show (4:3)</PresentationFormat>
  <Paragraphs>369</Paragraphs>
  <Slides>92</Slides>
  <Notes>0</Notes>
  <HiddenSlides>0</HiddenSlides>
  <MMClips>0</MMClips>
  <ScaleCrop>false</ScaleCrop>
  <HeadingPairs>
    <vt:vector size="6" baseType="variant">
      <vt:variant>
        <vt:lpstr>Fonts Used</vt:lpstr>
      </vt:variant>
      <vt:variant>
        <vt:i4>5</vt:i4>
      </vt:variant>
      <vt:variant>
        <vt:lpstr>Theme</vt:lpstr>
      </vt:variant>
      <vt:variant>
        <vt:i4>9</vt:i4>
      </vt:variant>
      <vt:variant>
        <vt:lpstr>Slide Titles</vt:lpstr>
      </vt:variant>
      <vt:variant>
        <vt:i4>92</vt:i4>
      </vt:variant>
    </vt:vector>
  </HeadingPairs>
  <TitlesOfParts>
    <vt:vector size="106" baseType="lpstr">
      <vt:lpstr>Arial</vt:lpstr>
      <vt:lpstr>ArumSans Bold</vt:lpstr>
      <vt:lpstr>ArumSans Regular</vt:lpstr>
      <vt:lpstr>Calibri</vt:lpstr>
      <vt:lpstr>Vectipede Rg</vt:lpstr>
      <vt:lpstr>FIRST, BREAK, LAST slides </vt:lpstr>
      <vt:lpstr>Alternate FIRST, BREAK, LAST slides</vt:lpstr>
      <vt:lpstr>Plain BODY/MAIN CONTENT</vt:lpstr>
      <vt:lpstr>Red bar footer BODY/MAIN CONTENT</vt:lpstr>
      <vt:lpstr>PLAIN Section Divider, Quotes, Callouts</vt:lpstr>
      <vt:lpstr>RED FOOTER Section Divider, Quotes, Callouts</vt:lpstr>
      <vt:lpstr>BLUE Section Divider, Quotes, Callouts</vt:lpstr>
      <vt:lpstr>Plain_APPENDIX</vt:lpstr>
      <vt:lpstr>Red Bar Footer_APPENDIX</vt:lpstr>
      <vt:lpstr>ELEMENTARY STATISTICS, BLUMAN</vt:lpstr>
      <vt:lpstr>Objectives for this PowerPoint</vt:lpstr>
      <vt:lpstr>Definition – Nominal Level</vt:lpstr>
      <vt:lpstr>Definition – Ordinal Level</vt:lpstr>
      <vt:lpstr>Example - Ordinal Level</vt:lpstr>
      <vt:lpstr>Definition – Interval Level</vt:lpstr>
      <vt:lpstr>Example – Interval Level</vt:lpstr>
      <vt:lpstr>Definition – Ratio Level</vt:lpstr>
      <vt:lpstr>Examples</vt:lpstr>
      <vt:lpstr>Example 1 (1)</vt:lpstr>
      <vt:lpstr>Example 1 (2)</vt:lpstr>
      <vt:lpstr>Example 2 (1)</vt:lpstr>
      <vt:lpstr>Example 2 (2)</vt:lpstr>
      <vt:lpstr>Example 3 (1)</vt:lpstr>
      <vt:lpstr>Example 3 (2)</vt:lpstr>
      <vt:lpstr>Example 4 (1)</vt:lpstr>
      <vt:lpstr>Example 4 (2)</vt:lpstr>
      <vt:lpstr>Summary</vt:lpstr>
      <vt:lpstr>ELEMENTARY STATISTICS, BLUMAN</vt:lpstr>
      <vt:lpstr>Objectives for this PowerPoint</vt:lpstr>
      <vt:lpstr>Qualitative Variables</vt:lpstr>
      <vt:lpstr>Quantitative Variables</vt:lpstr>
      <vt:lpstr>Discrete Variables</vt:lpstr>
      <vt:lpstr>Continuous Variables</vt:lpstr>
      <vt:lpstr>Summary</vt:lpstr>
      <vt:lpstr>ELEMENTARY STATISTICS, BLUMAN</vt:lpstr>
      <vt:lpstr>Objectives for this PowerPoint</vt:lpstr>
      <vt:lpstr>Example</vt:lpstr>
      <vt:lpstr>Sample of Population</vt:lpstr>
      <vt:lpstr>Eliminate Bias</vt:lpstr>
      <vt:lpstr>Example of Bias</vt:lpstr>
      <vt:lpstr>Four Methods of Sampling</vt:lpstr>
      <vt:lpstr>Random and Systematic Sampling</vt:lpstr>
      <vt:lpstr>Random Sample</vt:lpstr>
      <vt:lpstr>Random Sample Example</vt:lpstr>
      <vt:lpstr>Systematic Sampling</vt:lpstr>
      <vt:lpstr>Systematic Sample Example</vt:lpstr>
      <vt:lpstr>Summary</vt:lpstr>
      <vt:lpstr>ELEMENTARY STATISTICS, BLUMAN</vt:lpstr>
      <vt:lpstr>Objectives for this PowerPoint</vt:lpstr>
      <vt:lpstr>Four Methods of Sampling</vt:lpstr>
      <vt:lpstr>Focus on Stratified and Cluster Sampling</vt:lpstr>
      <vt:lpstr>Stratified Sampling</vt:lpstr>
      <vt:lpstr>Example of Stratified Sampling</vt:lpstr>
      <vt:lpstr>Cluster Sample</vt:lpstr>
      <vt:lpstr>Example of a Cluster Sample</vt:lpstr>
      <vt:lpstr>Summary</vt:lpstr>
      <vt:lpstr>ELEMENTARY STATISTICS, BLUMAN</vt:lpstr>
      <vt:lpstr>Objectives for this PowerPoint</vt:lpstr>
      <vt:lpstr>Observational Study</vt:lpstr>
      <vt:lpstr>Example of Observational Study</vt:lpstr>
      <vt:lpstr>Advantages of Observational Study</vt:lpstr>
      <vt:lpstr>Disadvantages of Observational Study</vt:lpstr>
      <vt:lpstr>Experimental Study</vt:lpstr>
      <vt:lpstr>Example of Experimental Study</vt:lpstr>
      <vt:lpstr>Advantages of Experimental Study</vt:lpstr>
      <vt:lpstr>Summary</vt:lpstr>
      <vt:lpstr>ELEMENTARY STATISTICS, BLUMAN</vt:lpstr>
      <vt:lpstr>Objectives for this PowerPoint</vt:lpstr>
      <vt:lpstr>Data</vt:lpstr>
      <vt:lpstr>Suspect Samples (1)</vt:lpstr>
      <vt:lpstr>Suspect Samples (2)</vt:lpstr>
      <vt:lpstr>Ambiguous Averages (1)</vt:lpstr>
      <vt:lpstr>Ambiguous Averages (2)</vt:lpstr>
      <vt:lpstr>Ambiguous Averages (3)</vt:lpstr>
      <vt:lpstr>Ambiguous Averages (4)</vt:lpstr>
      <vt:lpstr>Changing the Subject (1)</vt:lpstr>
      <vt:lpstr>Changing the Subject (2)</vt:lpstr>
      <vt:lpstr>Changing the Subject (3)</vt:lpstr>
      <vt:lpstr>Changing the Subject (4)</vt:lpstr>
      <vt:lpstr>Detached Statistics</vt:lpstr>
      <vt:lpstr>Implied Connections</vt:lpstr>
      <vt:lpstr>Misleading Graphs (1)</vt:lpstr>
      <vt:lpstr>Misleading Graphs (2)</vt:lpstr>
      <vt:lpstr>Misleading Graphs (3)</vt:lpstr>
      <vt:lpstr>Misleading Graphs (4)</vt:lpstr>
      <vt:lpstr>Summary</vt:lpstr>
      <vt:lpstr>ELEMENTARY STATISTICS, BLUMAN</vt:lpstr>
      <vt:lpstr>Objectives for this PowerPoint</vt:lpstr>
      <vt:lpstr>Giraffe Data</vt:lpstr>
      <vt:lpstr>Turn On</vt:lpstr>
      <vt:lpstr>Turn Off</vt:lpstr>
      <vt:lpstr>Access a List</vt:lpstr>
      <vt:lpstr>Clear a List (1)</vt:lpstr>
      <vt:lpstr>Clear a List (2)</vt:lpstr>
      <vt:lpstr>Clear a List (3)</vt:lpstr>
      <vt:lpstr>Clear a List (4)</vt:lpstr>
      <vt:lpstr>Enter Values in a List</vt:lpstr>
      <vt:lpstr>Sort a List (1)</vt:lpstr>
      <vt:lpstr>Sort a List (2)</vt:lpstr>
      <vt:lpstr>Sort a List (3)</vt:lpstr>
      <vt:lpstr>Summary</vt:lpstr>
    </vt:vector>
  </TitlesOfParts>
  <Company>The McGraw-Hill Companies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Start With 1 of These Slides</dc:title>
  <dc:creator>Hahn, Sandra</dc:creator>
  <cp:lastModifiedBy>Dee Chiluiza</cp:lastModifiedBy>
  <cp:revision>235</cp:revision>
  <dcterms:created xsi:type="dcterms:W3CDTF">2017-12-05T17:18:18Z</dcterms:created>
  <dcterms:modified xsi:type="dcterms:W3CDTF">2020-09-15T04:22:46Z</dcterms:modified>
</cp:coreProperties>
</file>