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4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5.xml" ContentType="application/vnd.openxmlformats-officedocument.theme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6.xml" ContentType="application/vnd.openxmlformats-officedocument.theme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7.xml" ContentType="application/vnd.openxmlformats-officedocument.theme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8.xml" ContentType="application/vnd.openxmlformats-officedocument.theme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  <p:sldMasterId id="2147483859" r:id="rId2"/>
    <p:sldMasterId id="2147483744" r:id="rId3"/>
    <p:sldMasterId id="2147483780" r:id="rId4"/>
    <p:sldMasterId id="2147483838" r:id="rId5"/>
    <p:sldMasterId id="2147483713" r:id="rId6"/>
    <p:sldMasterId id="2147483674" r:id="rId7"/>
    <p:sldMasterId id="2147483897" r:id="rId8"/>
    <p:sldMasterId id="2147483960" r:id="rId9"/>
  </p:sldMasterIdLst>
  <p:notesMasterIdLst>
    <p:notesMasterId r:id="rId20"/>
  </p:notesMasterIdLst>
  <p:handoutMasterIdLst>
    <p:handoutMasterId r:id="rId21"/>
  </p:handoutMasterIdLst>
  <p:sldIdLst>
    <p:sldId id="273" r:id="rId10"/>
    <p:sldId id="276" r:id="rId11"/>
    <p:sldId id="477" r:id="rId12"/>
    <p:sldId id="478" r:id="rId13"/>
    <p:sldId id="479" r:id="rId14"/>
    <p:sldId id="490" r:id="rId15"/>
    <p:sldId id="491" r:id="rId16"/>
    <p:sldId id="492" r:id="rId17"/>
    <p:sldId id="462" r:id="rId18"/>
    <p:sldId id="49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3408">
          <p15:clr>
            <a:srgbClr val="A4A3A4"/>
          </p15:clr>
        </p15:guide>
        <p15:guide id="2" orient="horz" pos="3600">
          <p15:clr>
            <a:srgbClr val="A4A3A4"/>
          </p15:clr>
        </p15:guide>
        <p15:guide id="3" orient="horz" pos="912" userDrawn="1">
          <p15:clr>
            <a:srgbClr val="A4A3A4"/>
          </p15:clr>
        </p15:guide>
        <p15:guide id="4" orient="horz" pos="3360">
          <p15:clr>
            <a:srgbClr val="A4A3A4"/>
          </p15:clr>
        </p15:guide>
        <p15:guide id="5" pos="5616">
          <p15:clr>
            <a:srgbClr val="A4A3A4"/>
          </p15:clr>
        </p15:guide>
        <p15:guide id="6" pos="43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E8E9"/>
    <a:srgbClr val="D8CDD1"/>
    <a:srgbClr val="2B606A"/>
    <a:srgbClr val="085367"/>
    <a:srgbClr val="00518B"/>
    <a:srgbClr val="B60000"/>
    <a:srgbClr val="214E91"/>
    <a:srgbClr val="6A6A6A"/>
    <a:srgbClr val="E66618"/>
    <a:srgbClr val="3070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5" autoAdjust="0"/>
    <p:restoredTop sz="86475" autoAdjust="0"/>
  </p:normalViewPr>
  <p:slideViewPr>
    <p:cSldViewPr>
      <p:cViewPr>
        <p:scale>
          <a:sx n="75" d="100"/>
          <a:sy n="75" d="100"/>
        </p:scale>
        <p:origin x="-786" y="-582"/>
      </p:cViewPr>
      <p:guideLst>
        <p:guide orient="horz" pos="3408"/>
        <p:guide orient="horz" pos="3600"/>
        <p:guide orient="horz" pos="912"/>
        <p:guide orient="horz" pos="3360"/>
        <p:guide pos="5616"/>
        <p:guide pos="4320"/>
      </p:guideLst>
    </p:cSldViewPr>
  </p:slideViewPr>
  <p:outlineViewPr>
    <p:cViewPr>
      <p:scale>
        <a:sx n="33" d="100"/>
        <a:sy n="33" d="100"/>
      </p:scale>
      <p:origin x="0" y="232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199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3" Type="http://schemas.openxmlformats.org/officeDocument/2006/relationships/slideMaster" Target="slideMasters/slideMaster3.xml"/><Relationship Id="rId21" Type="http://schemas.openxmlformats.org/officeDocument/2006/relationships/handoutMaster" Target="handoutMasters/handoutMaster1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7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2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6.xml"/><Relationship Id="rId23" Type="http://schemas.openxmlformats.org/officeDocument/2006/relationships/viewProps" Target="viewProps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5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24CCBF-31CF-4FCA-A5B4-50142834420A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895618-5249-4F12-80E4-2F3A0FD18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1105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84B720-C9F6-4BFC-BC5C-B1B8D70204DA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003D02-7E89-4EBF-B123-9C334E1BF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9045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Tagline-Gray BG, Title &amp; Subtitl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0" y="32766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49530" y="3429000"/>
            <a:ext cx="561594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9530" y="4114800"/>
            <a:ext cx="5615940" cy="68580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1pPr>
            <a:lvl2pPr marL="4572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2pPr>
            <a:lvl3pPr marL="9144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3pPr>
            <a:lvl4pPr marL="13716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4pPr>
            <a:lvl5pPr marL="18288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422066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15602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Tagline-Gray BG, Title Only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49530" y="3581400"/>
            <a:ext cx="561594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4770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069168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Tagline-Gray BG, Title Only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342900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3436620" y="3581400"/>
            <a:ext cx="569976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4770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076172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Tagline-SimpleTitle&amp;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0" y="2130426"/>
            <a:ext cx="9144000" cy="1470025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1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6A6A6A"/>
                </a:solidFill>
                <a:latin typeface="ArumSans Regular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4770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2355271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Tagline-Text abov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685800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3600" b="1" cap="all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685800" y="2906714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rgbClr val="6A6A6A"/>
                </a:solidFill>
                <a:latin typeface="ArumSans 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4770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2294791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Tagline-Title abov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685800" y="2775099"/>
            <a:ext cx="7772400" cy="1362075"/>
          </a:xfrm>
          <a:prstGeom prst="rect">
            <a:avLst/>
          </a:prstGeom>
        </p:spPr>
        <p:txBody>
          <a:bodyPr anchor="b" anchorCtr="0"/>
          <a:lstStyle>
            <a:lvl1pPr algn="l">
              <a:spcBef>
                <a:spcPts val="480"/>
              </a:spcBef>
              <a:defRPr sz="3600" b="1" cap="all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685800" y="4138613"/>
            <a:ext cx="7772400" cy="1500187"/>
          </a:xfrm>
          <a:prstGeom prst="rect">
            <a:avLst/>
          </a:prstGeom>
        </p:spPr>
        <p:txBody>
          <a:bodyPr anchor="t" anchorCtr="0"/>
          <a:lstStyle>
            <a:lvl1pPr marL="0" indent="0">
              <a:spcBef>
                <a:spcPts val="0"/>
              </a:spcBef>
              <a:buNone/>
              <a:defRPr sz="2000">
                <a:solidFill>
                  <a:srgbClr val="6A6A6A"/>
                </a:solidFill>
                <a:latin typeface="ArumSans 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4770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6955695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56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742950" indent="-28575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143000" indent="-22860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00200" indent="-22860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057400" indent="-22860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Jump Link"/>
          <p:cNvSpPr>
            <a:spLocks noGrp="1"/>
          </p:cNvSpPr>
          <p:nvPr>
            <p:ph type="body" sz="quarter" idx="17" hasCustomPrompt="1"/>
          </p:nvPr>
        </p:nvSpPr>
        <p:spPr>
          <a:xfrm>
            <a:off x="3465912" y="660565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801041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Six Content Placehol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639762"/>
          </a:xfrm>
          <a:prstGeom prst="rect">
            <a:avLst/>
          </a:prstGeom>
        </p:spPr>
        <p:txBody>
          <a:bodyPr/>
          <a:lstStyle>
            <a:lvl1pPr>
              <a:defRPr lang="en-US" sz="3600" dirty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8" name="Content Placeholder 1"/>
          <p:cNvSpPr>
            <a:spLocks noGrp="1"/>
          </p:cNvSpPr>
          <p:nvPr>
            <p:ph sz="quarter" idx="12"/>
          </p:nvPr>
        </p:nvSpPr>
        <p:spPr>
          <a:xfrm>
            <a:off x="533400" y="1066800"/>
            <a:ext cx="8153400" cy="8382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33400" y="2011680"/>
            <a:ext cx="8153400" cy="7620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4"/>
          </p:nvPr>
        </p:nvSpPr>
        <p:spPr>
          <a:xfrm>
            <a:off x="533400" y="2880360"/>
            <a:ext cx="8153400" cy="6858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4"/>
          <p:cNvSpPr>
            <a:spLocks noGrp="1"/>
          </p:cNvSpPr>
          <p:nvPr>
            <p:ph sz="quarter" idx="15"/>
          </p:nvPr>
        </p:nvSpPr>
        <p:spPr>
          <a:xfrm>
            <a:off x="533400" y="3672840"/>
            <a:ext cx="8153400" cy="8382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0"/>
          </p:nvPr>
        </p:nvSpPr>
        <p:spPr>
          <a:xfrm>
            <a:off x="533400" y="4617720"/>
            <a:ext cx="8153400" cy="9144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6"/>
          <p:cNvSpPr>
            <a:spLocks noGrp="1"/>
          </p:cNvSpPr>
          <p:nvPr>
            <p:ph sz="quarter" idx="11"/>
          </p:nvPr>
        </p:nvSpPr>
        <p:spPr>
          <a:xfrm>
            <a:off x="533400" y="5638800"/>
            <a:ext cx="8153400" cy="7620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Jump Link"/>
          <p:cNvSpPr>
            <a:spLocks noGrp="1"/>
          </p:cNvSpPr>
          <p:nvPr>
            <p:ph type="body" sz="quarter" idx="17" hasCustomPrompt="1"/>
          </p:nvPr>
        </p:nvSpPr>
        <p:spPr>
          <a:xfrm>
            <a:off x="3465912" y="652945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11" name="Photo Credit"/>
          <p:cNvSpPr>
            <a:spLocks noGrp="1"/>
          </p:cNvSpPr>
          <p:nvPr>
            <p:ph type="body" sz="quarter" idx="16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5620235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12 Content Placehol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639762"/>
          </a:xfrm>
          <a:prstGeom prst="rect">
            <a:avLst/>
          </a:prstGeom>
        </p:spPr>
        <p:txBody>
          <a:bodyPr/>
          <a:lstStyle>
            <a:lvl1pPr>
              <a:defRPr lang="en-US" sz="3600" dirty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8" name="Content Placeholder 1"/>
          <p:cNvSpPr>
            <a:spLocks noGrp="1"/>
          </p:cNvSpPr>
          <p:nvPr>
            <p:ph sz="quarter" idx="12"/>
          </p:nvPr>
        </p:nvSpPr>
        <p:spPr>
          <a:xfrm>
            <a:off x="159416" y="1066800"/>
            <a:ext cx="4114800" cy="82296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159416" y="1981200"/>
            <a:ext cx="4114800" cy="82296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4"/>
          </p:nvPr>
        </p:nvSpPr>
        <p:spPr>
          <a:xfrm>
            <a:off x="159416" y="2895600"/>
            <a:ext cx="4114800" cy="82296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4"/>
          <p:cNvSpPr>
            <a:spLocks noGrp="1"/>
          </p:cNvSpPr>
          <p:nvPr>
            <p:ph sz="quarter" idx="15"/>
          </p:nvPr>
        </p:nvSpPr>
        <p:spPr>
          <a:xfrm>
            <a:off x="159416" y="3810000"/>
            <a:ext cx="4114800" cy="82296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0"/>
          </p:nvPr>
        </p:nvSpPr>
        <p:spPr>
          <a:xfrm>
            <a:off x="159416" y="4724400"/>
            <a:ext cx="4114800" cy="82296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6"/>
          <p:cNvSpPr>
            <a:spLocks noGrp="1"/>
          </p:cNvSpPr>
          <p:nvPr>
            <p:ph sz="quarter" idx="11"/>
          </p:nvPr>
        </p:nvSpPr>
        <p:spPr>
          <a:xfrm>
            <a:off x="159416" y="5638800"/>
            <a:ext cx="4114800" cy="82296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7"/>
          <p:cNvSpPr>
            <a:spLocks noGrp="1"/>
          </p:cNvSpPr>
          <p:nvPr>
            <p:ph sz="quarter" idx="18"/>
          </p:nvPr>
        </p:nvSpPr>
        <p:spPr>
          <a:xfrm>
            <a:off x="4800600" y="1066800"/>
            <a:ext cx="4114800" cy="822960"/>
          </a:xfrm>
          <a:prstGeom prst="rect">
            <a:avLst/>
          </a:prstGeom>
        </p:spPr>
        <p:txBody>
          <a:bodyPr/>
          <a:lstStyle>
            <a:lvl1pPr>
              <a:defRPr lang="en-US" sz="2400" smtClean="0"/>
            </a:lvl1pPr>
            <a:lvl2pPr>
              <a:defRPr lang="en-US" sz="2000" smtClean="0"/>
            </a:lvl2pPr>
            <a:lvl3pPr>
              <a:defRPr lang="en-US" sz="1800" smtClean="0"/>
            </a:lvl3pPr>
            <a:lvl4pPr>
              <a:defRPr lang="en-US" sz="1600" smtClean="0"/>
            </a:lvl4pPr>
            <a:lvl5pPr>
              <a:defRPr lang="en-US" sz="1600"/>
            </a:lvl5pPr>
          </a:lstStyle>
          <a:p>
            <a:pPr marL="0" lvl="0" indent="0"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Second level</a:t>
            </a:r>
          </a:p>
          <a:p>
            <a:pPr marL="1200150" lvl="2" indent="-285750">
              <a:spcAft>
                <a:spcPts val="800"/>
              </a:spcAft>
              <a:buFont typeface="Arial" panose="020B0604020202020204" pitchFamily="34" charset="0"/>
            </a:pPr>
            <a:r>
              <a:rPr lang="en-US" dirty="0"/>
              <a:t>Third level</a:t>
            </a:r>
          </a:p>
          <a:p>
            <a:pPr marL="1657350" lvl="3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Fourth level</a:t>
            </a:r>
          </a:p>
          <a:p>
            <a:pPr marL="2114550" lvl="4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Fifth level</a:t>
            </a:r>
          </a:p>
        </p:txBody>
      </p:sp>
      <p:sp>
        <p:nvSpPr>
          <p:cNvPr id="19" name="Content Placeholder 8"/>
          <p:cNvSpPr>
            <a:spLocks noGrp="1"/>
          </p:cNvSpPr>
          <p:nvPr>
            <p:ph sz="quarter" idx="19"/>
          </p:nvPr>
        </p:nvSpPr>
        <p:spPr>
          <a:xfrm>
            <a:off x="4800600" y="1981200"/>
            <a:ext cx="4114800" cy="822960"/>
          </a:xfrm>
          <a:prstGeom prst="rect">
            <a:avLst/>
          </a:prstGeom>
        </p:spPr>
        <p:txBody>
          <a:bodyPr/>
          <a:lstStyle>
            <a:lvl1pPr>
              <a:defRPr lang="en-US" sz="2400" smtClean="0"/>
            </a:lvl1pPr>
            <a:lvl2pPr>
              <a:defRPr lang="en-US" sz="2000" smtClean="0"/>
            </a:lvl2pPr>
            <a:lvl3pPr>
              <a:defRPr lang="en-US" sz="1800" smtClean="0"/>
            </a:lvl3pPr>
            <a:lvl4pPr>
              <a:defRPr lang="en-US" sz="1600" smtClean="0"/>
            </a:lvl4pPr>
            <a:lvl5pPr>
              <a:defRPr lang="en-US" sz="1600"/>
            </a:lvl5pPr>
          </a:lstStyle>
          <a:p>
            <a:pPr marL="0" lvl="0" indent="0"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Second level</a:t>
            </a:r>
          </a:p>
          <a:p>
            <a:pPr marL="1200150" lvl="2" indent="-285750">
              <a:spcAft>
                <a:spcPts val="800"/>
              </a:spcAft>
              <a:buFont typeface="Arial" panose="020B0604020202020204" pitchFamily="34" charset="0"/>
            </a:pPr>
            <a:r>
              <a:rPr lang="en-US"/>
              <a:t>Third level</a:t>
            </a:r>
          </a:p>
          <a:p>
            <a:pPr marL="1657350" lvl="3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Fourth level</a:t>
            </a:r>
          </a:p>
          <a:p>
            <a:pPr marL="2114550" lvl="4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Fifth level</a:t>
            </a:r>
          </a:p>
        </p:txBody>
      </p:sp>
      <p:sp>
        <p:nvSpPr>
          <p:cNvPr id="21" name="Content Placeholder 9"/>
          <p:cNvSpPr>
            <a:spLocks noGrp="1"/>
          </p:cNvSpPr>
          <p:nvPr>
            <p:ph sz="quarter" idx="20"/>
          </p:nvPr>
        </p:nvSpPr>
        <p:spPr>
          <a:xfrm>
            <a:off x="4800600" y="2895600"/>
            <a:ext cx="4114800" cy="822960"/>
          </a:xfrm>
          <a:prstGeom prst="rect">
            <a:avLst/>
          </a:prstGeom>
        </p:spPr>
        <p:txBody>
          <a:bodyPr/>
          <a:lstStyle>
            <a:lvl1pPr>
              <a:defRPr lang="en-US" sz="2400" smtClean="0"/>
            </a:lvl1pPr>
            <a:lvl2pPr>
              <a:defRPr lang="en-US" sz="2000" smtClean="0"/>
            </a:lvl2pPr>
            <a:lvl3pPr>
              <a:defRPr lang="en-US" sz="1800" smtClean="0"/>
            </a:lvl3pPr>
            <a:lvl4pPr>
              <a:defRPr lang="en-US" sz="1600" smtClean="0"/>
            </a:lvl4pPr>
            <a:lvl5pPr>
              <a:defRPr lang="en-US" sz="1600"/>
            </a:lvl5pPr>
          </a:lstStyle>
          <a:p>
            <a:pPr marL="0" lvl="0" indent="0"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Second level</a:t>
            </a:r>
          </a:p>
          <a:p>
            <a:pPr marL="1200150" lvl="2" indent="-285750">
              <a:spcAft>
                <a:spcPts val="800"/>
              </a:spcAft>
              <a:buFont typeface="Arial" panose="020B0604020202020204" pitchFamily="34" charset="0"/>
            </a:pPr>
            <a:r>
              <a:rPr lang="en-US"/>
              <a:t>Third level</a:t>
            </a:r>
          </a:p>
          <a:p>
            <a:pPr marL="1657350" lvl="3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Fourth level</a:t>
            </a:r>
          </a:p>
          <a:p>
            <a:pPr marL="2114550" lvl="4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Fifth level</a:t>
            </a:r>
          </a:p>
        </p:txBody>
      </p:sp>
      <p:sp>
        <p:nvSpPr>
          <p:cNvPr id="23" name="Content Placeholder 10"/>
          <p:cNvSpPr>
            <a:spLocks noGrp="1"/>
          </p:cNvSpPr>
          <p:nvPr>
            <p:ph sz="quarter" idx="21"/>
          </p:nvPr>
        </p:nvSpPr>
        <p:spPr>
          <a:xfrm>
            <a:off x="4800600" y="3810000"/>
            <a:ext cx="4114800" cy="822960"/>
          </a:xfrm>
          <a:prstGeom prst="rect">
            <a:avLst/>
          </a:prstGeom>
        </p:spPr>
        <p:txBody>
          <a:bodyPr/>
          <a:lstStyle>
            <a:lvl1pPr>
              <a:defRPr lang="en-US" sz="2400" smtClean="0"/>
            </a:lvl1pPr>
            <a:lvl2pPr>
              <a:defRPr lang="en-US" sz="2000" smtClean="0"/>
            </a:lvl2pPr>
            <a:lvl3pPr>
              <a:defRPr lang="en-US" sz="1800" smtClean="0"/>
            </a:lvl3pPr>
            <a:lvl4pPr>
              <a:defRPr lang="en-US" sz="1600" smtClean="0"/>
            </a:lvl4pPr>
            <a:lvl5pPr>
              <a:defRPr lang="en-US" sz="1600"/>
            </a:lvl5pPr>
          </a:lstStyle>
          <a:p>
            <a:pPr marL="0" lvl="0" indent="0"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Second level</a:t>
            </a:r>
          </a:p>
          <a:p>
            <a:pPr marL="1200150" lvl="2" indent="-285750">
              <a:spcAft>
                <a:spcPts val="800"/>
              </a:spcAft>
              <a:buFont typeface="Arial" panose="020B0604020202020204" pitchFamily="34" charset="0"/>
            </a:pPr>
            <a:r>
              <a:rPr lang="en-US"/>
              <a:t>Third level</a:t>
            </a:r>
          </a:p>
          <a:p>
            <a:pPr marL="1657350" lvl="3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Fourth level</a:t>
            </a:r>
          </a:p>
          <a:p>
            <a:pPr marL="2114550" lvl="4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Fifth level</a:t>
            </a:r>
          </a:p>
        </p:txBody>
      </p:sp>
      <p:sp>
        <p:nvSpPr>
          <p:cNvPr id="25" name="Content Placeholder 11"/>
          <p:cNvSpPr>
            <a:spLocks noGrp="1"/>
          </p:cNvSpPr>
          <p:nvPr>
            <p:ph sz="quarter" idx="22"/>
          </p:nvPr>
        </p:nvSpPr>
        <p:spPr>
          <a:xfrm>
            <a:off x="4800600" y="4724400"/>
            <a:ext cx="4114800" cy="822960"/>
          </a:xfrm>
          <a:prstGeom prst="rect">
            <a:avLst/>
          </a:prstGeom>
        </p:spPr>
        <p:txBody>
          <a:bodyPr/>
          <a:lstStyle>
            <a:lvl1pPr>
              <a:defRPr lang="en-US" sz="2400" smtClean="0"/>
            </a:lvl1pPr>
            <a:lvl2pPr>
              <a:defRPr lang="en-US" sz="2000" smtClean="0"/>
            </a:lvl2pPr>
            <a:lvl3pPr>
              <a:defRPr lang="en-US" sz="1800" smtClean="0"/>
            </a:lvl3pPr>
            <a:lvl4pPr>
              <a:defRPr lang="en-US" sz="1600" smtClean="0"/>
            </a:lvl4pPr>
            <a:lvl5pPr>
              <a:defRPr lang="en-US" sz="1600"/>
            </a:lvl5pPr>
          </a:lstStyle>
          <a:p>
            <a:pPr marL="0" lvl="0" indent="0"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Second level</a:t>
            </a:r>
          </a:p>
          <a:p>
            <a:pPr marL="1200150" lvl="2" indent="-285750">
              <a:spcAft>
                <a:spcPts val="800"/>
              </a:spcAft>
              <a:buFont typeface="Arial" panose="020B0604020202020204" pitchFamily="34" charset="0"/>
            </a:pPr>
            <a:r>
              <a:rPr lang="en-US"/>
              <a:t>Third level</a:t>
            </a:r>
          </a:p>
          <a:p>
            <a:pPr marL="1657350" lvl="3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Fourth level</a:t>
            </a:r>
          </a:p>
          <a:p>
            <a:pPr marL="2114550" lvl="4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Fifth level</a:t>
            </a:r>
          </a:p>
        </p:txBody>
      </p:sp>
      <p:sp>
        <p:nvSpPr>
          <p:cNvPr id="27" name="Content Placeholder 12"/>
          <p:cNvSpPr>
            <a:spLocks noGrp="1"/>
          </p:cNvSpPr>
          <p:nvPr>
            <p:ph sz="quarter" idx="23"/>
          </p:nvPr>
        </p:nvSpPr>
        <p:spPr>
          <a:xfrm>
            <a:off x="4800600" y="5638800"/>
            <a:ext cx="4114800" cy="822960"/>
          </a:xfrm>
          <a:prstGeom prst="rect">
            <a:avLst/>
          </a:prstGeom>
        </p:spPr>
        <p:txBody>
          <a:bodyPr/>
          <a:lstStyle>
            <a:lvl1pPr>
              <a:defRPr lang="en-US" sz="2400" smtClean="0"/>
            </a:lvl1pPr>
            <a:lvl2pPr>
              <a:defRPr lang="en-US" sz="2000" smtClean="0"/>
            </a:lvl2pPr>
            <a:lvl3pPr>
              <a:defRPr lang="en-US" sz="1800" smtClean="0"/>
            </a:lvl3pPr>
            <a:lvl4pPr>
              <a:defRPr lang="en-US" sz="1600" smtClean="0"/>
            </a:lvl4pPr>
            <a:lvl5pPr>
              <a:defRPr lang="en-US" sz="1600"/>
            </a:lvl5pPr>
          </a:lstStyle>
          <a:p>
            <a:pPr marL="0" lvl="0" indent="0"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Second level</a:t>
            </a:r>
          </a:p>
          <a:p>
            <a:pPr marL="1200150" lvl="2" indent="-285750">
              <a:spcAft>
                <a:spcPts val="800"/>
              </a:spcAft>
              <a:buFont typeface="Arial" panose="020B0604020202020204" pitchFamily="34" charset="0"/>
            </a:pPr>
            <a:r>
              <a:rPr lang="en-US"/>
              <a:t>Third level</a:t>
            </a:r>
          </a:p>
          <a:p>
            <a:pPr marL="1657350" lvl="3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Fourth level</a:t>
            </a:r>
          </a:p>
          <a:p>
            <a:pPr marL="2114550" lvl="4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Fifth level</a:t>
            </a:r>
          </a:p>
        </p:txBody>
      </p:sp>
      <p:sp>
        <p:nvSpPr>
          <p:cNvPr id="13" name="Jump Link"/>
          <p:cNvSpPr>
            <a:spLocks noGrp="1"/>
          </p:cNvSpPr>
          <p:nvPr>
            <p:ph type="body" sz="quarter" idx="17" hasCustomPrompt="1"/>
          </p:nvPr>
        </p:nvSpPr>
        <p:spPr>
          <a:xfrm>
            <a:off x="3467512" y="652945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11" name="Photo Credit"/>
          <p:cNvSpPr>
            <a:spLocks noGrp="1"/>
          </p:cNvSpPr>
          <p:nvPr>
            <p:ph type="body" sz="quarter" idx="16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9805406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Title"/>
          <p:cNvSpPr>
            <a:spLocks noGrp="1"/>
          </p:cNvSpPr>
          <p:nvPr>
            <p:ph type="title"/>
          </p:nvPr>
        </p:nvSpPr>
        <p:spPr>
          <a:xfrm>
            <a:off x="-1" y="228600"/>
            <a:ext cx="9144001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457200" y="914400"/>
            <a:ext cx="4038600" cy="561594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4038600" cy="561594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Jump Link"/>
          <p:cNvSpPr>
            <a:spLocks noGrp="1"/>
          </p:cNvSpPr>
          <p:nvPr>
            <p:ph type="body" sz="quarter" idx="17" hasCustomPrompt="1"/>
          </p:nvPr>
        </p:nvSpPr>
        <p:spPr>
          <a:xfrm>
            <a:off x="3465912" y="655320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10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1187976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Two-Up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"/>
          <p:cNvSpPr>
            <a:spLocks noGrp="1"/>
          </p:cNvSpPr>
          <p:nvPr>
            <p:ph type="title"/>
          </p:nvPr>
        </p:nvSpPr>
        <p:spPr>
          <a:xfrm>
            <a:off x="-20713" y="228600"/>
            <a:ext cx="9185426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Header 1"/>
          <p:cNvSpPr>
            <a:spLocks noGrp="1"/>
          </p:cNvSpPr>
          <p:nvPr>
            <p:ph type="body" idx="1"/>
          </p:nvPr>
        </p:nvSpPr>
        <p:spPr>
          <a:xfrm>
            <a:off x="455612" y="9604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half" idx="2"/>
          </p:nvPr>
        </p:nvSpPr>
        <p:spPr>
          <a:xfrm>
            <a:off x="457201" y="1600200"/>
            <a:ext cx="4040188" cy="4912202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Header 2"/>
          <p:cNvSpPr>
            <a:spLocks noGrp="1"/>
          </p:cNvSpPr>
          <p:nvPr>
            <p:ph type="body" sz="quarter" idx="3"/>
          </p:nvPr>
        </p:nvSpPr>
        <p:spPr>
          <a:xfrm>
            <a:off x="4645026" y="960438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4"/>
          </p:nvPr>
        </p:nvSpPr>
        <p:spPr>
          <a:xfrm>
            <a:off x="4645026" y="1600200"/>
            <a:ext cx="4041775" cy="4912202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Jump Link"/>
          <p:cNvSpPr>
            <a:spLocks noGrp="1"/>
          </p:cNvSpPr>
          <p:nvPr>
            <p:ph type="body" sz="quarter" idx="17" hasCustomPrompt="1"/>
          </p:nvPr>
        </p:nvSpPr>
        <p:spPr>
          <a:xfrm>
            <a:off x="3465912" y="655320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12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874073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Tagline-Gray BG, Title &amp; Subtitl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342900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3436620" y="3581400"/>
            <a:ext cx="569976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436620" y="4260273"/>
            <a:ext cx="5699760" cy="692727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1pPr>
            <a:lvl2pPr marL="4572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2pPr>
            <a:lvl3pPr marL="9144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3pPr>
            <a:lvl4pPr marL="13716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4pPr>
            <a:lvl5pPr marL="18288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422066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4806866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4-up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"/>
          <p:cNvSpPr>
            <a:spLocks noGrp="1"/>
          </p:cNvSpPr>
          <p:nvPr>
            <p:ph type="title"/>
          </p:nvPr>
        </p:nvSpPr>
        <p:spPr>
          <a:xfrm>
            <a:off x="-20713" y="228600"/>
            <a:ext cx="9185426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Header 1"/>
          <p:cNvSpPr>
            <a:spLocks noGrp="1"/>
          </p:cNvSpPr>
          <p:nvPr>
            <p:ph type="body" idx="1"/>
          </p:nvPr>
        </p:nvSpPr>
        <p:spPr>
          <a:xfrm>
            <a:off x="457201" y="9604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half" idx="2"/>
          </p:nvPr>
        </p:nvSpPr>
        <p:spPr>
          <a:xfrm>
            <a:off x="457201" y="1600200"/>
            <a:ext cx="4040188" cy="175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000"/>
            </a:lvl1pPr>
            <a:lvl2pPr marL="7429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Header 2"/>
          <p:cNvSpPr>
            <a:spLocks noGrp="1"/>
          </p:cNvSpPr>
          <p:nvPr>
            <p:ph type="body" sz="quarter" idx="3"/>
          </p:nvPr>
        </p:nvSpPr>
        <p:spPr>
          <a:xfrm>
            <a:off x="4645026" y="960438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4"/>
          </p:nvPr>
        </p:nvSpPr>
        <p:spPr>
          <a:xfrm>
            <a:off x="4645026" y="1600200"/>
            <a:ext cx="4041775" cy="175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000"/>
            </a:lvl1pPr>
            <a:lvl2pPr marL="7429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Header 3"/>
          <p:cNvSpPr>
            <a:spLocks noGrp="1"/>
          </p:cNvSpPr>
          <p:nvPr>
            <p:ph type="body" sz="quarter" idx="12"/>
          </p:nvPr>
        </p:nvSpPr>
        <p:spPr>
          <a:xfrm>
            <a:off x="457200" y="3581400"/>
            <a:ext cx="4038600" cy="609600"/>
          </a:xfrm>
          <a:prstGeom prst="rect">
            <a:avLst/>
          </a:prstGeom>
        </p:spPr>
        <p:txBody>
          <a:bodyPr anchor="b"/>
          <a:lstStyle>
            <a:lvl1pPr>
              <a:def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 typeface="Arial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14"/>
          </p:nvPr>
        </p:nvSpPr>
        <p:spPr>
          <a:xfrm>
            <a:off x="457200" y="4191000"/>
            <a:ext cx="4040188" cy="175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000"/>
            </a:lvl1pPr>
            <a:lvl2pPr marL="7429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Header 4"/>
          <p:cNvSpPr>
            <a:spLocks noGrp="1"/>
          </p:cNvSpPr>
          <p:nvPr>
            <p:ph type="body" sz="quarter" idx="13"/>
          </p:nvPr>
        </p:nvSpPr>
        <p:spPr>
          <a:xfrm>
            <a:off x="4648200" y="3581400"/>
            <a:ext cx="4038600" cy="609600"/>
          </a:xfrm>
          <a:prstGeom prst="rect">
            <a:avLst/>
          </a:prstGeom>
        </p:spPr>
        <p:txBody>
          <a:bodyPr anchor="b"/>
          <a:lstStyle>
            <a:lvl1pPr>
              <a:def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 typeface="Arial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5" name="Content Placeholder 4"/>
          <p:cNvSpPr>
            <a:spLocks noGrp="1"/>
          </p:cNvSpPr>
          <p:nvPr>
            <p:ph sz="quarter" idx="15"/>
          </p:nvPr>
        </p:nvSpPr>
        <p:spPr>
          <a:xfrm>
            <a:off x="4645025" y="4191000"/>
            <a:ext cx="4041775" cy="175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000"/>
            </a:lvl1pPr>
            <a:lvl2pPr marL="7429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Jump Link"/>
          <p:cNvSpPr>
            <a:spLocks noGrp="1"/>
          </p:cNvSpPr>
          <p:nvPr>
            <p:ph type="body" sz="quarter" idx="17" hasCustomPrompt="1"/>
          </p:nvPr>
        </p:nvSpPr>
        <p:spPr>
          <a:xfrm>
            <a:off x="3465912" y="601980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1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5873770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Content with Left Side-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457201" y="304800"/>
            <a:ext cx="3008313" cy="838200"/>
          </a:xfrm>
          <a:prstGeom prst="rect">
            <a:avLst/>
          </a:prstGeom>
        </p:spPr>
        <p:txBody>
          <a:bodyPr anchor="b"/>
          <a:lstStyle>
            <a:lvl1pPr algn="l">
              <a:defRPr sz="1800" b="1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1"/>
          <p:cNvSpPr>
            <a:spLocks noGrp="1"/>
          </p:cNvSpPr>
          <p:nvPr>
            <p:ph type="body" sz="half" idx="2"/>
          </p:nvPr>
        </p:nvSpPr>
        <p:spPr>
          <a:xfrm>
            <a:off x="457201" y="1143000"/>
            <a:ext cx="3008313" cy="533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3575050" y="304800"/>
            <a:ext cx="5111751" cy="6179819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Jump Link"/>
          <p:cNvSpPr>
            <a:spLocks noGrp="1"/>
          </p:cNvSpPr>
          <p:nvPr>
            <p:ph type="body" sz="quarter" idx="13" hasCustomPrompt="1"/>
          </p:nvPr>
        </p:nvSpPr>
        <p:spPr>
          <a:xfrm>
            <a:off x="4999894" y="6488875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8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97504958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Content with Right Side-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5678487" y="304800"/>
            <a:ext cx="3008313" cy="838200"/>
          </a:xfrm>
          <a:prstGeom prst="rect">
            <a:avLst/>
          </a:prstGeom>
        </p:spPr>
        <p:txBody>
          <a:bodyPr anchor="b"/>
          <a:lstStyle>
            <a:lvl1pPr algn="l">
              <a:defRPr sz="1800" b="1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1"/>
          <p:cNvSpPr>
            <a:spLocks noGrp="1"/>
          </p:cNvSpPr>
          <p:nvPr>
            <p:ph type="body" sz="half" idx="2"/>
          </p:nvPr>
        </p:nvSpPr>
        <p:spPr>
          <a:xfrm>
            <a:off x="5678487" y="1143000"/>
            <a:ext cx="3008313" cy="533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457200" y="304800"/>
            <a:ext cx="5111751" cy="6179819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Jump Link"/>
          <p:cNvSpPr>
            <a:spLocks noGrp="1"/>
          </p:cNvSpPr>
          <p:nvPr>
            <p:ph type="body" sz="quarter" idx="12" hasCustomPrompt="1"/>
          </p:nvPr>
        </p:nvSpPr>
        <p:spPr>
          <a:xfrm>
            <a:off x="1908587" y="6488875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49100426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1828800" y="5253037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400" b="1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1"/>
          <p:cNvSpPr>
            <a:spLocks noGrp="1"/>
          </p:cNvSpPr>
          <p:nvPr>
            <p:ph type="body" sz="half" idx="2"/>
          </p:nvPr>
        </p:nvSpPr>
        <p:spPr>
          <a:xfrm>
            <a:off x="1828800" y="5895975"/>
            <a:ext cx="5486400" cy="609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1"/>
          <p:cNvSpPr>
            <a:spLocks noGrp="1"/>
          </p:cNvSpPr>
          <p:nvPr>
            <p:ph type="pic" idx="1"/>
          </p:nvPr>
        </p:nvSpPr>
        <p:spPr>
          <a:xfrm>
            <a:off x="1028700" y="128650"/>
            <a:ext cx="7086600" cy="494462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8" name="Jump Link"/>
          <p:cNvSpPr>
            <a:spLocks noGrp="1"/>
          </p:cNvSpPr>
          <p:nvPr>
            <p:ph type="body" sz="quarter" idx="12" hasCustomPrompt="1"/>
          </p:nvPr>
        </p:nvSpPr>
        <p:spPr>
          <a:xfrm>
            <a:off x="3357063" y="5105400"/>
            <a:ext cx="2429874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3266110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Title and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-2251" y="228600"/>
            <a:ext cx="9172252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Media Placeholder 1"/>
          <p:cNvSpPr>
            <a:spLocks noGrp="1"/>
          </p:cNvSpPr>
          <p:nvPr>
            <p:ph type="media" sz="quarter" idx="11"/>
          </p:nvPr>
        </p:nvSpPr>
        <p:spPr>
          <a:xfrm>
            <a:off x="0" y="1066799"/>
            <a:ext cx="9144000" cy="531595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5" name="Video Credit"/>
          <p:cNvSpPr>
            <a:spLocks noGrp="1"/>
          </p:cNvSpPr>
          <p:nvPr>
            <p:ph type="body" sz="quarter" idx="12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Video Credit Here</a:t>
            </a:r>
          </a:p>
        </p:txBody>
      </p:sp>
    </p:spTree>
    <p:extLst>
      <p:ext uri="{BB962C8B-B14F-4D97-AF65-F5344CB8AC3E}">
        <p14:creationId xmlns:p14="http://schemas.microsoft.com/office/powerpoint/2010/main" val="1987417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528">
          <p15:clr>
            <a:srgbClr val="FBAE40"/>
          </p15:clr>
        </p15:guide>
        <p15:guide id="3" pos="5136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88720"/>
          </a:xfrm>
          <a:prstGeom prst="rect">
            <a:avLst/>
          </a:prstGeom>
        </p:spPr>
        <p:txBody>
          <a:bodyPr anchor="ctr"/>
          <a:lstStyle>
            <a:lvl1pPr>
              <a:defRPr sz="4000" b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</a:t>
            </a:r>
            <a:r>
              <a:rPr lang="en-US" dirty="0" smtClean="0"/>
              <a:t>title </a:t>
            </a:r>
            <a:r>
              <a:rPr lang="en-US" dirty="0"/>
              <a:t>style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28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2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Jump Link"/>
          <p:cNvSpPr>
            <a:spLocks noGrp="1"/>
          </p:cNvSpPr>
          <p:nvPr>
            <p:ph type="body" sz="quarter" idx="12" hasCustomPrompt="1"/>
          </p:nvPr>
        </p:nvSpPr>
        <p:spPr>
          <a:xfrm>
            <a:off x="3467512" y="655320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862655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edBar-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88720"/>
          </a:xfrm>
          <a:prstGeom prst="rect">
            <a:avLst/>
          </a:prstGeom>
        </p:spPr>
        <p:txBody>
          <a:bodyPr anchor="ctr"/>
          <a:lstStyle>
            <a:lvl1pPr>
              <a:defRPr sz="4000" b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</a:t>
            </a:r>
            <a:r>
              <a:rPr lang="en-US" dirty="0" smtClean="0"/>
              <a:t>title </a:t>
            </a:r>
            <a:r>
              <a:rPr lang="en-US" dirty="0"/>
              <a:t>style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23622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28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2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1"/>
          <p:cNvSpPr>
            <a:spLocks noGrp="1"/>
          </p:cNvSpPr>
          <p:nvPr>
            <p:ph idx="13"/>
          </p:nvPr>
        </p:nvSpPr>
        <p:spPr>
          <a:xfrm>
            <a:off x="457200" y="3810000"/>
            <a:ext cx="8229600" cy="23622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28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2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Jump Link"/>
          <p:cNvSpPr>
            <a:spLocks noGrp="1"/>
          </p:cNvSpPr>
          <p:nvPr>
            <p:ph type="body" sz="quarter" idx="14" hasCustomPrompt="1"/>
          </p:nvPr>
        </p:nvSpPr>
        <p:spPr>
          <a:xfrm>
            <a:off x="3465576" y="6553200"/>
            <a:ext cx="2212848" cy="100584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None/>
              <a:defRPr sz="800"/>
            </a:lvl5pPr>
          </a:lstStyle>
          <a:p>
            <a:pPr lvl="0"/>
            <a:r>
              <a:rPr lang="en-US" dirty="0" smtClean="0"/>
              <a:t>Add “Access the text alternative for slide images.”</a:t>
            </a:r>
            <a:endParaRPr lang="en-US" dirty="0"/>
          </a:p>
        </p:txBody>
      </p:sp>
      <p:sp>
        <p:nvSpPr>
          <p:cNvPr id="13" name="Photo Credit"/>
          <p:cNvSpPr>
            <a:spLocks noGrp="1"/>
          </p:cNvSpPr>
          <p:nvPr>
            <p:ph type="body" sz="quarter" idx="15" hasCustomPrompt="1"/>
          </p:nvPr>
        </p:nvSpPr>
        <p:spPr>
          <a:xfrm>
            <a:off x="6473952" y="6705599"/>
            <a:ext cx="2670048" cy="155448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</a:defRPr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None/>
              <a:defRPr sz="800"/>
            </a:lvl5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476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RedBar-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88720"/>
          </a:xfrm>
          <a:prstGeom prst="rect">
            <a:avLst/>
          </a:prstGeom>
        </p:spPr>
        <p:txBody>
          <a:bodyPr anchor="ctr"/>
          <a:lstStyle>
            <a:lvl1pPr>
              <a:defRPr sz="4000" b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</a:t>
            </a:r>
            <a:r>
              <a:rPr lang="en-US" dirty="0" smtClean="0"/>
              <a:t>title </a:t>
            </a:r>
            <a:r>
              <a:rPr lang="en-US" dirty="0"/>
              <a:t>style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1524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28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2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1"/>
          <p:cNvSpPr>
            <a:spLocks noGrp="1"/>
          </p:cNvSpPr>
          <p:nvPr>
            <p:ph idx="13"/>
          </p:nvPr>
        </p:nvSpPr>
        <p:spPr>
          <a:xfrm>
            <a:off x="457200" y="3048000"/>
            <a:ext cx="8229600" cy="16002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28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2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1"/>
          <p:cNvSpPr>
            <a:spLocks noGrp="1"/>
          </p:cNvSpPr>
          <p:nvPr>
            <p:ph idx="14"/>
          </p:nvPr>
        </p:nvSpPr>
        <p:spPr>
          <a:xfrm>
            <a:off x="457200" y="4800600"/>
            <a:ext cx="8229600" cy="16002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28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2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Jump Link"/>
          <p:cNvSpPr>
            <a:spLocks noGrp="1"/>
          </p:cNvSpPr>
          <p:nvPr>
            <p:ph type="body" sz="quarter" idx="15" hasCustomPrompt="1"/>
          </p:nvPr>
        </p:nvSpPr>
        <p:spPr>
          <a:xfrm>
            <a:off x="3465576" y="6553200"/>
            <a:ext cx="2212848" cy="100584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dirty="0" smtClean="0"/>
              <a:t>Add “Access the text alternative for slide images.”</a:t>
            </a:r>
            <a:endParaRPr lang="en-US" dirty="0"/>
          </a:p>
        </p:txBody>
      </p:sp>
      <p:sp>
        <p:nvSpPr>
          <p:cNvPr id="14" name="Photo Credit"/>
          <p:cNvSpPr>
            <a:spLocks noGrp="1"/>
          </p:cNvSpPr>
          <p:nvPr>
            <p:ph type="body" sz="quarter" idx="16" hasCustomPrompt="1"/>
          </p:nvPr>
        </p:nvSpPr>
        <p:spPr>
          <a:xfrm>
            <a:off x="6473952" y="6705600"/>
            <a:ext cx="2670048" cy="155448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02806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RedBar-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88720"/>
          </a:xfrm>
          <a:prstGeom prst="rect">
            <a:avLst/>
          </a:prstGeom>
        </p:spPr>
        <p:txBody>
          <a:bodyPr anchor="ctr"/>
          <a:lstStyle>
            <a:lvl1pPr>
              <a:defRPr sz="4000" b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</a:t>
            </a:r>
            <a:r>
              <a:rPr lang="en-US" dirty="0" smtClean="0"/>
              <a:t>title </a:t>
            </a:r>
            <a:r>
              <a:rPr lang="en-US" dirty="0"/>
              <a:t>style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1066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28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2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1"/>
          <p:cNvSpPr>
            <a:spLocks noGrp="1"/>
          </p:cNvSpPr>
          <p:nvPr>
            <p:ph idx="13"/>
          </p:nvPr>
        </p:nvSpPr>
        <p:spPr>
          <a:xfrm>
            <a:off x="457200" y="2514600"/>
            <a:ext cx="8229600" cy="1066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28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2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1"/>
          <p:cNvSpPr>
            <a:spLocks noGrp="1"/>
          </p:cNvSpPr>
          <p:nvPr>
            <p:ph idx="14"/>
          </p:nvPr>
        </p:nvSpPr>
        <p:spPr>
          <a:xfrm>
            <a:off x="457200" y="3810000"/>
            <a:ext cx="8229600" cy="1066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28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2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1"/>
          <p:cNvSpPr>
            <a:spLocks noGrp="1"/>
          </p:cNvSpPr>
          <p:nvPr>
            <p:ph idx="15"/>
          </p:nvPr>
        </p:nvSpPr>
        <p:spPr>
          <a:xfrm>
            <a:off x="457200" y="5029200"/>
            <a:ext cx="8229600" cy="1066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28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2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Jump Link"/>
          <p:cNvSpPr>
            <a:spLocks noGrp="1"/>
          </p:cNvSpPr>
          <p:nvPr>
            <p:ph type="body" sz="quarter" idx="16" hasCustomPrompt="1"/>
          </p:nvPr>
        </p:nvSpPr>
        <p:spPr>
          <a:xfrm>
            <a:off x="3465576" y="6553200"/>
            <a:ext cx="2212848" cy="100584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None/>
              <a:defRPr sz="800"/>
            </a:lvl5pPr>
          </a:lstStyle>
          <a:p>
            <a:pPr lvl="0"/>
            <a:r>
              <a:rPr lang="en-US" dirty="0" smtClean="0"/>
              <a:t>Add “Access the text alternative for slide images.”</a:t>
            </a:r>
            <a:endParaRPr lang="en-US" dirty="0"/>
          </a:p>
        </p:txBody>
      </p:sp>
      <p:sp>
        <p:nvSpPr>
          <p:cNvPr id="14" name="Photo Credit"/>
          <p:cNvSpPr>
            <a:spLocks noGrp="1"/>
          </p:cNvSpPr>
          <p:nvPr>
            <p:ph type="body" sz="quarter" idx="17" hasCustomPrompt="1"/>
          </p:nvPr>
        </p:nvSpPr>
        <p:spPr>
          <a:xfrm>
            <a:off x="6473952" y="6705600"/>
            <a:ext cx="2670048" cy="155448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</a:defRPr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None/>
              <a:defRPr sz="800"/>
            </a:lvl5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8451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Title"/>
          <p:cNvSpPr>
            <a:spLocks noGrp="1"/>
          </p:cNvSpPr>
          <p:nvPr>
            <p:ph type="title"/>
          </p:nvPr>
        </p:nvSpPr>
        <p:spPr>
          <a:xfrm>
            <a:off x="-1" y="228600"/>
            <a:ext cx="9144001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457200" y="914400"/>
            <a:ext cx="4038600" cy="561594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4038600" cy="561594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Jump Link"/>
          <p:cNvSpPr>
            <a:spLocks noGrp="1"/>
          </p:cNvSpPr>
          <p:nvPr>
            <p:ph type="body" sz="quarter" idx="12" hasCustomPrompt="1"/>
          </p:nvPr>
        </p:nvSpPr>
        <p:spPr>
          <a:xfrm>
            <a:off x="3357063" y="6529450"/>
            <a:ext cx="2429874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10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319401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Tagline-Gray BG, Title-Only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49530" y="3581400"/>
            <a:ext cx="561594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422066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3368280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Two-Up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"/>
          <p:cNvSpPr>
            <a:spLocks noGrp="1"/>
          </p:cNvSpPr>
          <p:nvPr>
            <p:ph type="title"/>
          </p:nvPr>
        </p:nvSpPr>
        <p:spPr>
          <a:xfrm>
            <a:off x="-20713" y="228600"/>
            <a:ext cx="9185426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Header 1"/>
          <p:cNvSpPr>
            <a:spLocks noGrp="1"/>
          </p:cNvSpPr>
          <p:nvPr>
            <p:ph type="body" idx="1"/>
          </p:nvPr>
        </p:nvSpPr>
        <p:spPr>
          <a:xfrm>
            <a:off x="457201" y="9604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half" idx="2"/>
          </p:nvPr>
        </p:nvSpPr>
        <p:spPr>
          <a:xfrm>
            <a:off x="457201" y="1600200"/>
            <a:ext cx="4040188" cy="4912202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Header 2"/>
          <p:cNvSpPr>
            <a:spLocks noGrp="1"/>
          </p:cNvSpPr>
          <p:nvPr>
            <p:ph type="body" sz="quarter" idx="3"/>
          </p:nvPr>
        </p:nvSpPr>
        <p:spPr>
          <a:xfrm>
            <a:off x="4645026" y="960438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4"/>
          </p:nvPr>
        </p:nvSpPr>
        <p:spPr>
          <a:xfrm>
            <a:off x="4645026" y="1600200"/>
            <a:ext cx="4041775" cy="4912202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Jump Link"/>
          <p:cNvSpPr>
            <a:spLocks noGrp="1"/>
          </p:cNvSpPr>
          <p:nvPr>
            <p:ph type="body" sz="quarter" idx="12" hasCustomPrompt="1"/>
          </p:nvPr>
        </p:nvSpPr>
        <p:spPr>
          <a:xfrm>
            <a:off x="3273243" y="6529450"/>
            <a:ext cx="2429874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12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750556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4-up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"/>
          <p:cNvSpPr>
            <a:spLocks noGrp="1"/>
          </p:cNvSpPr>
          <p:nvPr>
            <p:ph type="title"/>
          </p:nvPr>
        </p:nvSpPr>
        <p:spPr>
          <a:xfrm>
            <a:off x="-20713" y="228600"/>
            <a:ext cx="9185426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Header 1"/>
          <p:cNvSpPr>
            <a:spLocks noGrp="1"/>
          </p:cNvSpPr>
          <p:nvPr>
            <p:ph type="body" idx="1"/>
          </p:nvPr>
        </p:nvSpPr>
        <p:spPr>
          <a:xfrm>
            <a:off x="457201" y="9604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half" idx="2"/>
          </p:nvPr>
        </p:nvSpPr>
        <p:spPr>
          <a:xfrm>
            <a:off x="457201" y="1600200"/>
            <a:ext cx="4040188" cy="175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000"/>
            </a:lvl1pPr>
            <a:lvl2pPr marL="7429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Header 2"/>
          <p:cNvSpPr>
            <a:spLocks noGrp="1"/>
          </p:cNvSpPr>
          <p:nvPr>
            <p:ph type="body" sz="quarter" idx="3"/>
          </p:nvPr>
        </p:nvSpPr>
        <p:spPr>
          <a:xfrm>
            <a:off x="4645026" y="960438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4"/>
          </p:nvPr>
        </p:nvSpPr>
        <p:spPr>
          <a:xfrm>
            <a:off x="4645026" y="1600200"/>
            <a:ext cx="4041775" cy="175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000"/>
            </a:lvl1pPr>
            <a:lvl2pPr marL="7429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Header 3"/>
          <p:cNvSpPr>
            <a:spLocks noGrp="1"/>
          </p:cNvSpPr>
          <p:nvPr>
            <p:ph type="body" sz="quarter" idx="12"/>
          </p:nvPr>
        </p:nvSpPr>
        <p:spPr>
          <a:xfrm>
            <a:off x="457200" y="3581400"/>
            <a:ext cx="4038600" cy="609600"/>
          </a:xfrm>
          <a:prstGeom prst="rect">
            <a:avLst/>
          </a:prstGeom>
        </p:spPr>
        <p:txBody>
          <a:bodyPr anchor="b"/>
          <a:lstStyle>
            <a:lvl1pPr>
              <a:def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 typeface="Arial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14"/>
          </p:nvPr>
        </p:nvSpPr>
        <p:spPr>
          <a:xfrm>
            <a:off x="457200" y="4191000"/>
            <a:ext cx="4040188" cy="175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000"/>
            </a:lvl1pPr>
            <a:lvl2pPr marL="7429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Header 4"/>
          <p:cNvSpPr>
            <a:spLocks noGrp="1"/>
          </p:cNvSpPr>
          <p:nvPr>
            <p:ph type="body" sz="quarter" idx="13"/>
          </p:nvPr>
        </p:nvSpPr>
        <p:spPr>
          <a:xfrm>
            <a:off x="4648200" y="3581400"/>
            <a:ext cx="4038600" cy="609600"/>
          </a:xfrm>
          <a:prstGeom prst="rect">
            <a:avLst/>
          </a:prstGeom>
        </p:spPr>
        <p:txBody>
          <a:bodyPr anchor="b"/>
          <a:lstStyle>
            <a:lvl1pPr>
              <a:def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 typeface="Arial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5" name="Content Placeholder 4"/>
          <p:cNvSpPr>
            <a:spLocks noGrp="1"/>
          </p:cNvSpPr>
          <p:nvPr>
            <p:ph sz="quarter" idx="15"/>
          </p:nvPr>
        </p:nvSpPr>
        <p:spPr>
          <a:xfrm>
            <a:off x="4645025" y="4191000"/>
            <a:ext cx="4041775" cy="175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000"/>
            </a:lvl1pPr>
            <a:lvl2pPr marL="7429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Jump Link"/>
          <p:cNvSpPr>
            <a:spLocks noGrp="1"/>
          </p:cNvSpPr>
          <p:nvPr>
            <p:ph type="body" sz="quarter" idx="16" hasCustomPrompt="1"/>
          </p:nvPr>
        </p:nvSpPr>
        <p:spPr>
          <a:xfrm>
            <a:off x="3357063" y="5996050"/>
            <a:ext cx="2429874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1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020792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Content with Left Side-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457201" y="304800"/>
            <a:ext cx="3008313" cy="838200"/>
          </a:xfrm>
          <a:prstGeom prst="rect">
            <a:avLst/>
          </a:prstGeom>
        </p:spPr>
        <p:txBody>
          <a:bodyPr anchor="b"/>
          <a:lstStyle>
            <a:lvl1pPr algn="l">
              <a:defRPr sz="1800" b="1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1"/>
          <p:cNvSpPr>
            <a:spLocks noGrp="1"/>
          </p:cNvSpPr>
          <p:nvPr>
            <p:ph type="body" sz="half" idx="2"/>
          </p:nvPr>
        </p:nvSpPr>
        <p:spPr>
          <a:xfrm>
            <a:off x="457201" y="1143000"/>
            <a:ext cx="3008313" cy="533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3575050" y="304800"/>
            <a:ext cx="5111751" cy="6179819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Jump Link"/>
          <p:cNvSpPr>
            <a:spLocks noGrp="1"/>
          </p:cNvSpPr>
          <p:nvPr>
            <p:ph type="body" sz="quarter" idx="12" hasCustomPrompt="1"/>
          </p:nvPr>
        </p:nvSpPr>
        <p:spPr>
          <a:xfrm>
            <a:off x="5026437" y="652945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8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485390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Content with Right Side-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5678487" y="304800"/>
            <a:ext cx="3008313" cy="838200"/>
          </a:xfrm>
          <a:prstGeom prst="rect">
            <a:avLst/>
          </a:prstGeom>
        </p:spPr>
        <p:txBody>
          <a:bodyPr anchor="b"/>
          <a:lstStyle>
            <a:lvl1pPr algn="l">
              <a:defRPr sz="1800" b="1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1"/>
          <p:cNvSpPr>
            <a:spLocks noGrp="1"/>
          </p:cNvSpPr>
          <p:nvPr>
            <p:ph type="body" sz="half" idx="2"/>
          </p:nvPr>
        </p:nvSpPr>
        <p:spPr>
          <a:xfrm>
            <a:off x="5678487" y="1143000"/>
            <a:ext cx="3008313" cy="533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457200" y="304800"/>
            <a:ext cx="5111751" cy="6179819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Jump Link"/>
          <p:cNvSpPr>
            <a:spLocks noGrp="1"/>
          </p:cNvSpPr>
          <p:nvPr>
            <p:ph type="body" sz="quarter" idx="12" hasCustomPrompt="1"/>
          </p:nvPr>
        </p:nvSpPr>
        <p:spPr>
          <a:xfrm>
            <a:off x="1908587" y="652945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916435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1828800" y="5253037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400" b="1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1"/>
          <p:cNvSpPr>
            <a:spLocks noGrp="1"/>
          </p:cNvSpPr>
          <p:nvPr>
            <p:ph type="body" sz="half" idx="2"/>
          </p:nvPr>
        </p:nvSpPr>
        <p:spPr>
          <a:xfrm>
            <a:off x="1828800" y="5895975"/>
            <a:ext cx="5486400" cy="609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1"/>
          <p:cNvSpPr>
            <a:spLocks noGrp="1"/>
          </p:cNvSpPr>
          <p:nvPr>
            <p:ph type="pic" idx="1"/>
          </p:nvPr>
        </p:nvSpPr>
        <p:spPr>
          <a:xfrm>
            <a:off x="1028700" y="128650"/>
            <a:ext cx="7086600" cy="494462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7" name="Jump Link"/>
          <p:cNvSpPr>
            <a:spLocks noGrp="1"/>
          </p:cNvSpPr>
          <p:nvPr>
            <p:ph type="body" sz="quarter" idx="16" hasCustomPrompt="1"/>
          </p:nvPr>
        </p:nvSpPr>
        <p:spPr>
          <a:xfrm>
            <a:off x="3467512" y="508165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157950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Title and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-2251" y="228600"/>
            <a:ext cx="9172252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Media Placeholder 5"/>
          <p:cNvSpPr>
            <a:spLocks noGrp="1"/>
          </p:cNvSpPr>
          <p:nvPr>
            <p:ph type="media" sz="quarter" idx="11"/>
          </p:nvPr>
        </p:nvSpPr>
        <p:spPr>
          <a:xfrm>
            <a:off x="0" y="1066799"/>
            <a:ext cx="9144000" cy="531595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sp>
        <p:nvSpPr>
          <p:cNvPr id="5" name="Video Credit"/>
          <p:cNvSpPr>
            <a:spLocks noGrp="1"/>
          </p:cNvSpPr>
          <p:nvPr>
            <p:ph type="body" sz="quarter" idx="12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Video Credit Here</a:t>
            </a:r>
          </a:p>
        </p:txBody>
      </p:sp>
    </p:spTree>
    <p:extLst>
      <p:ext uri="{BB962C8B-B14F-4D97-AF65-F5344CB8AC3E}">
        <p14:creationId xmlns:p14="http://schemas.microsoft.com/office/powerpoint/2010/main" val="246929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528">
          <p15:clr>
            <a:srgbClr val="FBAE40"/>
          </p15:clr>
        </p15:guide>
        <p15:guide id="3" pos="5136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Tagline-Gray BG, Title &amp; Subtitl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0" y="32766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228600" y="3429000"/>
            <a:ext cx="510540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28600" y="4114800"/>
            <a:ext cx="5105400" cy="685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1pPr>
            <a:lvl2pPr marL="4572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2pPr>
            <a:lvl3pPr marL="9144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3pPr>
            <a:lvl4pPr marL="13716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4pPr>
            <a:lvl5pPr marL="18288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00497328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Tagline-Gray BG, Title &amp; Subtitl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342900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3733800" y="3581400"/>
            <a:ext cx="518160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733800" y="4260273"/>
            <a:ext cx="5181600" cy="692727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1pPr>
            <a:lvl2pPr marL="4572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2pPr>
            <a:lvl3pPr marL="9144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3pPr>
            <a:lvl4pPr marL="13716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4pPr>
            <a:lvl5pPr marL="18288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38481487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Tagline-Gray BG, Title Only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228600" y="3581400"/>
            <a:ext cx="510540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06916897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Tagline-Gray BG, Title Only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342900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3733800" y="3581400"/>
            <a:ext cx="518160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07617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Tagline-Gray BG, Title-Only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342900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3436620" y="3581400"/>
            <a:ext cx="569976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422066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83350321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Tagline-SimpleTitle&amp;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0" y="2130426"/>
            <a:ext cx="9144000" cy="1470025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1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6A6A6A"/>
                </a:solidFill>
                <a:latin typeface="ArumSans Regular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23552719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Tagline-Text abov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685800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3600" b="1" cap="all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685800" y="2906714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rgbClr val="6A6A6A"/>
                </a:solidFill>
                <a:latin typeface="ArumSans 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22947916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Tagline-Title abov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685800" y="2775099"/>
            <a:ext cx="7772400" cy="1362075"/>
          </a:xfrm>
          <a:prstGeom prst="rect">
            <a:avLst/>
          </a:prstGeom>
        </p:spPr>
        <p:txBody>
          <a:bodyPr anchor="b" anchorCtr="0"/>
          <a:lstStyle>
            <a:lvl1pPr algn="l">
              <a:spcBef>
                <a:spcPts val="480"/>
              </a:spcBef>
              <a:defRPr sz="3600" b="1" cap="all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685800" y="4138613"/>
            <a:ext cx="7772400" cy="1500187"/>
          </a:xfrm>
          <a:prstGeom prst="rect">
            <a:avLst/>
          </a:prstGeom>
        </p:spPr>
        <p:txBody>
          <a:bodyPr anchor="t" anchorCtr="0"/>
          <a:lstStyle>
            <a:lvl1pPr marL="0" indent="0">
              <a:spcBef>
                <a:spcPts val="0"/>
              </a:spcBef>
              <a:buNone/>
              <a:defRPr sz="2000">
                <a:solidFill>
                  <a:srgbClr val="6A6A6A"/>
                </a:solidFill>
                <a:latin typeface="ArumSans 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69556950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RedBar-Gray BG, Title &amp; Subtitle Left1_Title &amp; Subtitl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0" y="32766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228600" y="3429000"/>
            <a:ext cx="510540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28600" y="4114800"/>
            <a:ext cx="5105400" cy="685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1pPr>
            <a:lvl2pPr marL="4572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2pPr>
            <a:lvl3pPr marL="9144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3pPr>
            <a:lvl4pPr marL="13716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4pPr>
            <a:lvl5pPr marL="18288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00497328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RedBar-Gray BG, Title &amp; Subtitle Left1_Title &amp; Subtitl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342900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3733800" y="3581400"/>
            <a:ext cx="518160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733800" y="4260273"/>
            <a:ext cx="5181600" cy="692727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1pPr>
            <a:lvl2pPr marL="4572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2pPr>
            <a:lvl3pPr marL="9144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3pPr>
            <a:lvl4pPr marL="13716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4pPr>
            <a:lvl5pPr marL="18288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38481487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RedBar-Gray BG, Title Only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228600" y="3581400"/>
            <a:ext cx="510540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06916897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RedBar-Gray BG, Title Only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342900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3733800" y="3581400"/>
            <a:ext cx="518160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0761728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RedBar-SimpleTitle&amp;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0" y="2130426"/>
            <a:ext cx="9144000" cy="1470025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6A6A6A"/>
                </a:solidFill>
                <a:latin typeface="ArumSans Regular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23552719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RedBar-Text abov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685800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3600" b="1" cap="all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906714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rgbClr val="6A6A6A"/>
                </a:solidFill>
                <a:latin typeface="ArumSans 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22947916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RedBar-Title abov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685800" y="2775099"/>
            <a:ext cx="7772400" cy="1362075"/>
          </a:xfrm>
          <a:prstGeom prst="rect">
            <a:avLst/>
          </a:prstGeom>
        </p:spPr>
        <p:txBody>
          <a:bodyPr anchor="b" anchorCtr="0"/>
          <a:lstStyle>
            <a:lvl1pPr algn="l">
              <a:spcBef>
                <a:spcPts val="480"/>
              </a:spcBef>
              <a:defRPr sz="3600" b="1" cap="all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685800" y="4138613"/>
            <a:ext cx="7772400" cy="1500187"/>
          </a:xfrm>
          <a:prstGeom prst="rect">
            <a:avLst/>
          </a:prstGeom>
        </p:spPr>
        <p:txBody>
          <a:bodyPr anchor="t" anchorCtr="0"/>
          <a:lstStyle>
            <a:lvl1pPr marL="0" indent="0">
              <a:spcBef>
                <a:spcPts val="0"/>
              </a:spcBef>
              <a:buNone/>
              <a:defRPr sz="2000">
                <a:solidFill>
                  <a:srgbClr val="6A6A6A"/>
                </a:solidFill>
                <a:latin typeface="ArumSans 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695569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edTagline-SimpleTitle&amp;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685800" y="2555875"/>
            <a:ext cx="7772400" cy="1470025"/>
          </a:xfrm>
          <a:prstGeom prst="rect">
            <a:avLst/>
          </a:prstGeom>
        </p:spPr>
        <p:txBody>
          <a:bodyPr anchor="b"/>
          <a:lstStyle>
            <a:lvl1pPr algn="r">
              <a:defRPr sz="22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038600"/>
            <a:ext cx="7772400" cy="201168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4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422066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0" y="6771640"/>
            <a:ext cx="9144000" cy="91440"/>
          </a:xfrm>
          <a:prstGeom prst="rect">
            <a:avLst/>
          </a:prstGeom>
        </p:spPr>
        <p:txBody>
          <a:bodyPr lIns="45720" rIns="45720" anchor="ctr"/>
          <a:lstStyle>
            <a:lvl1pPr algn="l"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12884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Slide Title abov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1066800" y="1524000"/>
            <a:ext cx="7048500" cy="1470025"/>
          </a:xfrm>
          <a:prstGeom prst="rect">
            <a:avLst/>
          </a:prstGeom>
        </p:spPr>
        <p:txBody>
          <a:bodyPr/>
          <a:lstStyle>
            <a:lvl1pPr algn="l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1"/>
          <p:cNvSpPr>
            <a:spLocks noGrp="1"/>
          </p:cNvSpPr>
          <p:nvPr>
            <p:ph type="subTitle" idx="1"/>
          </p:nvPr>
        </p:nvSpPr>
        <p:spPr>
          <a:xfrm>
            <a:off x="1066800" y="29718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38872374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lue Slide Text abov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722313" y="2643186"/>
            <a:ext cx="7202487" cy="1362075"/>
          </a:xfrm>
          <a:prstGeom prst="rect">
            <a:avLst/>
          </a:prstGeom>
        </p:spPr>
        <p:txBody>
          <a:bodyPr anchor="t"/>
          <a:lstStyle>
            <a:lvl1pPr algn="l">
              <a:defRPr sz="4400" b="1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722313" y="1143000"/>
            <a:ext cx="7202487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0531504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in_Appendix_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457200" y="1066800"/>
            <a:ext cx="8229600" cy="556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4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Jump Link"/>
          <p:cNvSpPr>
            <a:spLocks noGrp="1"/>
          </p:cNvSpPr>
          <p:nvPr>
            <p:ph type="body" sz="quarter" idx="11" hasCustomPrompt="1"/>
          </p:nvPr>
        </p:nvSpPr>
        <p:spPr>
          <a:xfrm>
            <a:off x="3356610" y="6629400"/>
            <a:ext cx="2430780" cy="152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 baseline="0">
                <a:solidFill>
                  <a:srgbClr val="6A6A6A"/>
                </a:solidFill>
              </a:defRPr>
            </a:lvl1pPr>
          </a:lstStyle>
          <a:p>
            <a:pPr lvl="0"/>
            <a:r>
              <a:rPr lang="en-US" dirty="0"/>
              <a:t>Add “Return to previous slide.”</a:t>
            </a:r>
          </a:p>
        </p:txBody>
      </p:sp>
    </p:spTree>
    <p:extLst>
      <p:ext uri="{BB962C8B-B14F-4D97-AF65-F5344CB8AC3E}">
        <p14:creationId xmlns:p14="http://schemas.microsoft.com/office/powerpoint/2010/main" val="701755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in_Appendix_2-up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"/>
          <p:cNvSpPr>
            <a:spLocks noGrp="1"/>
          </p:cNvSpPr>
          <p:nvPr>
            <p:ph type="title"/>
          </p:nvPr>
        </p:nvSpPr>
        <p:spPr>
          <a:xfrm>
            <a:off x="-20713" y="228600"/>
            <a:ext cx="9185426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Header 1"/>
          <p:cNvSpPr>
            <a:spLocks noGrp="1"/>
          </p:cNvSpPr>
          <p:nvPr>
            <p:ph type="body" idx="1"/>
          </p:nvPr>
        </p:nvSpPr>
        <p:spPr>
          <a:xfrm>
            <a:off x="457201" y="9604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457200" y="1600200"/>
            <a:ext cx="4038600" cy="4800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Header 2"/>
          <p:cNvSpPr>
            <a:spLocks noGrp="1"/>
          </p:cNvSpPr>
          <p:nvPr>
            <p:ph type="body" sz="quarter" idx="3"/>
          </p:nvPr>
        </p:nvSpPr>
        <p:spPr>
          <a:xfrm>
            <a:off x="4645026" y="960438"/>
            <a:ext cx="4117974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4648200" y="1600200"/>
            <a:ext cx="4114800" cy="4800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Jump Link"/>
          <p:cNvSpPr>
            <a:spLocks noGrp="1"/>
          </p:cNvSpPr>
          <p:nvPr>
            <p:ph type="body" sz="quarter" idx="11" hasCustomPrompt="1"/>
          </p:nvPr>
        </p:nvSpPr>
        <p:spPr>
          <a:xfrm>
            <a:off x="3356610" y="6477000"/>
            <a:ext cx="2430780" cy="152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 baseline="0">
                <a:solidFill>
                  <a:srgbClr val="6A6A6A"/>
                </a:solidFill>
              </a:defRPr>
            </a:lvl1pPr>
          </a:lstStyle>
          <a:p>
            <a:pPr lvl="0"/>
            <a:r>
              <a:rPr lang="en-US" dirty="0"/>
              <a:t>Add “Return to previous slide.”</a:t>
            </a:r>
          </a:p>
        </p:txBody>
      </p:sp>
    </p:spTree>
    <p:extLst>
      <p:ext uri="{BB962C8B-B14F-4D97-AF65-F5344CB8AC3E}">
        <p14:creationId xmlns:p14="http://schemas.microsoft.com/office/powerpoint/2010/main" val="394921454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in_Appendix_4-up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"/>
          <p:cNvSpPr>
            <a:spLocks noGrp="1"/>
          </p:cNvSpPr>
          <p:nvPr>
            <p:ph type="title"/>
          </p:nvPr>
        </p:nvSpPr>
        <p:spPr>
          <a:xfrm>
            <a:off x="-20713" y="228600"/>
            <a:ext cx="9185426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Header 1"/>
          <p:cNvSpPr>
            <a:spLocks noGrp="1"/>
          </p:cNvSpPr>
          <p:nvPr>
            <p:ph type="body" idx="1"/>
          </p:nvPr>
        </p:nvSpPr>
        <p:spPr>
          <a:xfrm>
            <a:off x="457201" y="9604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457200" y="1600200"/>
            <a:ext cx="4038600" cy="19812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Header 2"/>
          <p:cNvSpPr>
            <a:spLocks noGrp="1"/>
          </p:cNvSpPr>
          <p:nvPr>
            <p:ph type="body" sz="quarter" idx="3"/>
          </p:nvPr>
        </p:nvSpPr>
        <p:spPr>
          <a:xfrm>
            <a:off x="4645026" y="960438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4648200" y="1600200"/>
            <a:ext cx="4038600" cy="19812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Header 3"/>
          <p:cNvSpPr>
            <a:spLocks noGrp="1"/>
          </p:cNvSpPr>
          <p:nvPr>
            <p:ph type="body" sz="quarter" idx="12"/>
          </p:nvPr>
        </p:nvSpPr>
        <p:spPr>
          <a:xfrm>
            <a:off x="457200" y="3733800"/>
            <a:ext cx="4038600" cy="609600"/>
          </a:xfrm>
          <a:prstGeom prst="rect">
            <a:avLst/>
          </a:prstGeom>
        </p:spPr>
        <p:txBody>
          <a:bodyPr anchor="b"/>
          <a:lstStyle>
            <a:lvl1pPr>
              <a:defRPr lang="en-US" sz="18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 typeface="Arial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25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457200" y="4343400"/>
            <a:ext cx="4038600" cy="2133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Header 4"/>
          <p:cNvSpPr>
            <a:spLocks noGrp="1"/>
          </p:cNvSpPr>
          <p:nvPr>
            <p:ph type="body" sz="quarter" idx="13"/>
          </p:nvPr>
        </p:nvSpPr>
        <p:spPr>
          <a:xfrm>
            <a:off x="4648200" y="3733800"/>
            <a:ext cx="4038600" cy="609600"/>
          </a:xfrm>
          <a:prstGeom prst="rect">
            <a:avLst/>
          </a:prstGeom>
        </p:spPr>
        <p:txBody>
          <a:bodyPr anchor="b"/>
          <a:lstStyle>
            <a:lvl1pPr>
              <a:defRPr lang="en-US" sz="18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 typeface="Arial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27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4648200" y="4343400"/>
            <a:ext cx="4038600" cy="2133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Jump Link"/>
          <p:cNvSpPr>
            <a:spLocks noGrp="1"/>
          </p:cNvSpPr>
          <p:nvPr>
            <p:ph type="body" sz="quarter" idx="11" hasCustomPrompt="1"/>
          </p:nvPr>
        </p:nvSpPr>
        <p:spPr>
          <a:xfrm>
            <a:off x="3356610" y="6477000"/>
            <a:ext cx="2430780" cy="152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 baseline="0">
                <a:solidFill>
                  <a:srgbClr val="6A6A6A"/>
                </a:solidFill>
              </a:defRPr>
            </a:lvl1pPr>
          </a:lstStyle>
          <a:p>
            <a:pPr lvl="0"/>
            <a:r>
              <a:rPr lang="en-US" dirty="0"/>
              <a:t>Add “Return to previous slide.”</a:t>
            </a:r>
          </a:p>
        </p:txBody>
      </p:sp>
    </p:spTree>
    <p:extLst>
      <p:ext uri="{BB962C8B-B14F-4D97-AF65-F5344CB8AC3E}">
        <p14:creationId xmlns:p14="http://schemas.microsoft.com/office/powerpoint/2010/main" val="365626086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 Bar Footer_Appendix_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Jump Link"/>
          <p:cNvSpPr>
            <a:spLocks noGrp="1"/>
          </p:cNvSpPr>
          <p:nvPr>
            <p:ph type="body" sz="quarter" idx="11" hasCustomPrompt="1"/>
          </p:nvPr>
        </p:nvSpPr>
        <p:spPr>
          <a:xfrm>
            <a:off x="3356610" y="6477000"/>
            <a:ext cx="2430780" cy="152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 baseline="0">
                <a:solidFill>
                  <a:srgbClr val="6A6A6A"/>
                </a:solidFill>
              </a:defRPr>
            </a:lvl1pPr>
          </a:lstStyle>
          <a:p>
            <a:pPr lvl="0"/>
            <a:r>
              <a:rPr lang="en-US" dirty="0"/>
              <a:t>Add “Return to previous slide.”</a:t>
            </a:r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457200" y="990600"/>
            <a:ext cx="8229600" cy="54102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4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369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 Bar Footer_Appendix_2-up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"/>
          <p:cNvSpPr>
            <a:spLocks noGrp="1"/>
          </p:cNvSpPr>
          <p:nvPr>
            <p:ph type="title"/>
          </p:nvPr>
        </p:nvSpPr>
        <p:spPr>
          <a:xfrm>
            <a:off x="-20713" y="228600"/>
            <a:ext cx="9185426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Header 1"/>
          <p:cNvSpPr>
            <a:spLocks noGrp="1"/>
          </p:cNvSpPr>
          <p:nvPr>
            <p:ph type="body" idx="1"/>
          </p:nvPr>
        </p:nvSpPr>
        <p:spPr>
          <a:xfrm>
            <a:off x="457201" y="9604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457200" y="1600200"/>
            <a:ext cx="4038600" cy="4800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Header 2"/>
          <p:cNvSpPr>
            <a:spLocks noGrp="1"/>
          </p:cNvSpPr>
          <p:nvPr>
            <p:ph type="body" sz="quarter" idx="3"/>
          </p:nvPr>
        </p:nvSpPr>
        <p:spPr>
          <a:xfrm>
            <a:off x="4645026" y="960438"/>
            <a:ext cx="4117974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4648200" y="1600200"/>
            <a:ext cx="4114800" cy="4800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Jump link"/>
          <p:cNvSpPr>
            <a:spLocks noGrp="1"/>
          </p:cNvSpPr>
          <p:nvPr>
            <p:ph type="body" sz="quarter" idx="13" hasCustomPrompt="1"/>
          </p:nvPr>
        </p:nvSpPr>
        <p:spPr>
          <a:xfrm>
            <a:off x="3356610" y="6477000"/>
            <a:ext cx="2430780" cy="152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 baseline="0">
                <a:solidFill>
                  <a:srgbClr val="6A6A6A"/>
                </a:solidFill>
              </a:defRPr>
            </a:lvl1pPr>
          </a:lstStyle>
          <a:p>
            <a:pPr lvl="0"/>
            <a:r>
              <a:rPr lang="en-US" dirty="0"/>
              <a:t>Add “Return to previous slide.”</a:t>
            </a:r>
          </a:p>
        </p:txBody>
      </p:sp>
    </p:spTree>
    <p:extLst>
      <p:ext uri="{BB962C8B-B14F-4D97-AF65-F5344CB8AC3E}">
        <p14:creationId xmlns:p14="http://schemas.microsoft.com/office/powerpoint/2010/main" val="1099747849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 Bar Footer_Appendix_4-up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"/>
          <p:cNvSpPr>
            <a:spLocks noGrp="1"/>
          </p:cNvSpPr>
          <p:nvPr>
            <p:ph type="title"/>
          </p:nvPr>
        </p:nvSpPr>
        <p:spPr>
          <a:xfrm>
            <a:off x="-20713" y="228600"/>
            <a:ext cx="9185426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Header 1"/>
          <p:cNvSpPr>
            <a:spLocks noGrp="1"/>
          </p:cNvSpPr>
          <p:nvPr>
            <p:ph type="body" idx="1"/>
          </p:nvPr>
        </p:nvSpPr>
        <p:spPr>
          <a:xfrm>
            <a:off x="457201" y="9604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457200" y="1600200"/>
            <a:ext cx="4038600" cy="19812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Header 2"/>
          <p:cNvSpPr>
            <a:spLocks noGrp="1"/>
          </p:cNvSpPr>
          <p:nvPr>
            <p:ph type="body" sz="quarter" idx="3"/>
          </p:nvPr>
        </p:nvSpPr>
        <p:spPr>
          <a:xfrm>
            <a:off x="4645026" y="960438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4648200" y="1600200"/>
            <a:ext cx="4038600" cy="19812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Header 3"/>
          <p:cNvSpPr>
            <a:spLocks noGrp="1"/>
          </p:cNvSpPr>
          <p:nvPr>
            <p:ph type="body" sz="quarter" idx="12"/>
          </p:nvPr>
        </p:nvSpPr>
        <p:spPr>
          <a:xfrm>
            <a:off x="457200" y="3657600"/>
            <a:ext cx="4038600" cy="609600"/>
          </a:xfrm>
          <a:prstGeom prst="rect">
            <a:avLst/>
          </a:prstGeom>
        </p:spPr>
        <p:txBody>
          <a:bodyPr anchor="b"/>
          <a:lstStyle>
            <a:lvl1pPr>
              <a:defRPr lang="en-US" sz="18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 typeface="Arial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25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457200" y="4267200"/>
            <a:ext cx="4038600" cy="2133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Header 4"/>
          <p:cNvSpPr>
            <a:spLocks noGrp="1"/>
          </p:cNvSpPr>
          <p:nvPr>
            <p:ph type="body" sz="quarter" idx="13"/>
          </p:nvPr>
        </p:nvSpPr>
        <p:spPr>
          <a:xfrm>
            <a:off x="4648200" y="3657600"/>
            <a:ext cx="4038600" cy="609600"/>
          </a:xfrm>
          <a:prstGeom prst="rect">
            <a:avLst/>
          </a:prstGeom>
        </p:spPr>
        <p:txBody>
          <a:bodyPr anchor="b"/>
          <a:lstStyle>
            <a:lvl1pPr>
              <a:defRPr lang="en-US" sz="18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 typeface="Arial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27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4648200" y="4267200"/>
            <a:ext cx="4038600" cy="2133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Jump Link"/>
          <p:cNvSpPr>
            <a:spLocks noGrp="1"/>
          </p:cNvSpPr>
          <p:nvPr>
            <p:ph type="body" sz="quarter" idx="11" hasCustomPrompt="1"/>
          </p:nvPr>
        </p:nvSpPr>
        <p:spPr>
          <a:xfrm>
            <a:off x="3356610" y="6477000"/>
            <a:ext cx="2430780" cy="152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 baseline="0">
                <a:solidFill>
                  <a:srgbClr val="6A6A6A"/>
                </a:solidFill>
              </a:defRPr>
            </a:lvl1pPr>
          </a:lstStyle>
          <a:p>
            <a:pPr lvl="0"/>
            <a:r>
              <a:rPr lang="en-US" dirty="0"/>
              <a:t>Add “Return to previous slide.”</a:t>
            </a:r>
          </a:p>
        </p:txBody>
      </p:sp>
    </p:spTree>
    <p:extLst>
      <p:ext uri="{BB962C8B-B14F-4D97-AF65-F5344CB8AC3E}">
        <p14:creationId xmlns:p14="http://schemas.microsoft.com/office/powerpoint/2010/main" val="3112378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Tagline-Text abov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685800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3600" b="1" cap="all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685800" y="2906714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rgbClr val="6A6A6A"/>
                </a:solidFill>
                <a:latin typeface="ArumSans 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422066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075564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Tagline-Title abov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685800" y="2775099"/>
            <a:ext cx="7772400" cy="1362075"/>
          </a:xfrm>
          <a:prstGeom prst="rect">
            <a:avLst/>
          </a:prstGeom>
        </p:spPr>
        <p:txBody>
          <a:bodyPr anchor="b" anchorCtr="0"/>
          <a:lstStyle>
            <a:lvl1pPr algn="l">
              <a:spcBef>
                <a:spcPts val="480"/>
              </a:spcBef>
              <a:defRPr sz="3600" b="1" cap="all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685800" y="4138613"/>
            <a:ext cx="7772400" cy="1500187"/>
          </a:xfrm>
          <a:prstGeom prst="rect">
            <a:avLst/>
          </a:prstGeom>
        </p:spPr>
        <p:txBody>
          <a:bodyPr anchor="t" anchorCtr="0"/>
          <a:lstStyle>
            <a:lvl1pPr marL="0" indent="0">
              <a:spcBef>
                <a:spcPts val="0"/>
              </a:spcBef>
              <a:buNone/>
              <a:defRPr sz="2000">
                <a:solidFill>
                  <a:srgbClr val="6A6A6A"/>
                </a:solidFill>
                <a:latin typeface="ArumSans 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422066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307410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Tagline-Gray BG, Title &amp; Subtitl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0" y="32766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49530" y="3429000"/>
            <a:ext cx="561594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9530" y="4114800"/>
            <a:ext cx="5615940" cy="685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1pPr>
            <a:lvl2pPr marL="4572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2pPr>
            <a:lvl3pPr marL="9144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3pPr>
            <a:lvl4pPr marL="13716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4pPr>
            <a:lvl5pPr marL="18288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4770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004973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Tagline-Gray BG, Title &amp; Subtitl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342900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3436620" y="3581400"/>
            <a:ext cx="569976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436620" y="4260273"/>
            <a:ext cx="5699760" cy="692727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1pPr>
            <a:lvl2pPr marL="4572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2pPr>
            <a:lvl3pPr marL="9144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3pPr>
            <a:lvl4pPr marL="13716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4pPr>
            <a:lvl5pPr marL="18288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4770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384814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10" Type="http://schemas.openxmlformats.org/officeDocument/2006/relationships/image" Target="../media/image3.gif"/><Relationship Id="rId4" Type="http://schemas.openxmlformats.org/officeDocument/2006/relationships/slideLayout" Target="../slideLayouts/slideLayout11.xml"/><Relationship Id="rId9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theme" Target="../theme/theme3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theme" Target="../theme/theme5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5" Type="http://schemas.openxmlformats.org/officeDocument/2006/relationships/slideLayout" Target="../slideLayouts/slideLayout40.xml"/><Relationship Id="rId4" Type="http://schemas.openxmlformats.org/officeDocument/2006/relationships/slideLayout" Target="../slideLayouts/slideLayout39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theme" Target="../theme/theme6.xml"/><Relationship Id="rId3" Type="http://schemas.openxmlformats.org/officeDocument/2006/relationships/slideLayout" Target="../slideLayouts/slideLayout45.xml"/><Relationship Id="rId7" Type="http://schemas.openxmlformats.org/officeDocument/2006/relationships/slideLayout" Target="../slideLayouts/slideLayout49.xml"/><Relationship Id="rId2" Type="http://schemas.openxmlformats.org/officeDocument/2006/relationships/slideLayout" Target="../slideLayouts/slideLayout44.xml"/><Relationship Id="rId1" Type="http://schemas.openxmlformats.org/officeDocument/2006/relationships/slideLayout" Target="../slideLayouts/slideLayout43.xml"/><Relationship Id="rId6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6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theme" Target="../theme/theme7.xml"/><Relationship Id="rId2" Type="http://schemas.openxmlformats.org/officeDocument/2006/relationships/slideLayout" Target="../slideLayouts/slideLayout51.xml"/><Relationship Id="rId1" Type="http://schemas.openxmlformats.org/officeDocument/2006/relationships/slideLayout" Target="../slideLayouts/slideLayout50.xml"/><Relationship Id="rId4" Type="http://schemas.openxmlformats.org/officeDocument/2006/relationships/image" Target="../media/image4.png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4.xml"/><Relationship Id="rId2" Type="http://schemas.openxmlformats.org/officeDocument/2006/relationships/slideLayout" Target="../slideLayouts/slideLayout53.xml"/><Relationship Id="rId1" Type="http://schemas.openxmlformats.org/officeDocument/2006/relationships/slideLayout" Target="../slideLayouts/slideLayout52.xml"/><Relationship Id="rId4" Type="http://schemas.openxmlformats.org/officeDocument/2006/relationships/theme" Target="../theme/theme8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7.xml"/><Relationship Id="rId2" Type="http://schemas.openxmlformats.org/officeDocument/2006/relationships/slideLayout" Target="../slideLayouts/slideLayout56.xml"/><Relationship Id="rId1" Type="http://schemas.openxmlformats.org/officeDocument/2006/relationships/slideLayout" Target="../slideLayouts/slideLayout55.xml"/><Relationship Id="rId4" Type="http://schemas.openxmlformats.org/officeDocument/2006/relationships/theme" Target="../theme/theme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2B60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MH Logo" descr="Logo: McGraw-Hill Education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62000" cy="762000"/>
          </a:xfrm>
          <a:prstGeom prst="rect">
            <a:avLst/>
          </a:prstGeom>
        </p:spPr>
      </p:pic>
      <p:sp>
        <p:nvSpPr>
          <p:cNvPr id="13" name="Red Bar"/>
          <p:cNvSpPr/>
          <p:nvPr userDrawn="1"/>
        </p:nvSpPr>
        <p:spPr>
          <a:xfrm>
            <a:off x="0" y="6248400"/>
            <a:ext cx="9144000" cy="503767"/>
          </a:xfrm>
          <a:prstGeom prst="rect">
            <a:avLst/>
          </a:prstGeom>
          <a:solidFill>
            <a:srgbClr val="C30C2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12" name="MH Tagline" descr="Tagline: Because learning changes everything.™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81" y="6351925"/>
            <a:ext cx="3223119" cy="27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235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77" r:id="rId2"/>
    <p:sldLayoutId id="2147483778" r:id="rId3"/>
    <p:sldLayoutId id="2147483779" r:id="rId4"/>
    <p:sldLayoutId id="2147483969" r:id="rId5"/>
    <p:sldLayoutId id="2147483734" r:id="rId6"/>
    <p:sldLayoutId id="2147483914" r:id="rId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marR="0" indent="0" algn="r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MH Logo" descr="Logo: McGraw-Hill Education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62000" cy="762000"/>
          </a:xfrm>
          <a:prstGeom prst="rect">
            <a:avLst/>
          </a:prstGeom>
        </p:spPr>
      </p:pic>
      <p:pic>
        <p:nvPicPr>
          <p:cNvPr id="2" name="MH Tagline" descr="Tag line: Because learning changes everything™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57775"/>
            <a:ext cx="3371850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950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5" r:id="rId1"/>
    <p:sldLayoutId id="2147483916" r:id="rId2"/>
    <p:sldLayoutId id="2147483917" r:id="rId3"/>
    <p:sldLayoutId id="2147483918" r:id="rId4"/>
    <p:sldLayoutId id="2147483919" r:id="rId5"/>
    <p:sldLayoutId id="2147483920" r:id="rId6"/>
    <p:sldLayoutId id="2147483921" r:id="rId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pyright" descr="©McGraw-Hill Education"/>
          <p:cNvSpPr txBox="1">
            <a:spLocks/>
          </p:cNvSpPr>
          <p:nvPr userDrawn="1"/>
        </p:nvSpPr>
        <p:spPr>
          <a:xfrm>
            <a:off x="0" y="6705600"/>
            <a:ext cx="1371600" cy="152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3200" kern="1200" dirty="0">
                <a:solidFill>
                  <a:srgbClr val="6A6A6A"/>
                </a:solidFill>
                <a:effectLst/>
                <a:latin typeface="+mn-lt"/>
                <a:ea typeface="+mn-ea"/>
                <a:cs typeface="+mn-cs"/>
              </a:rPr>
              <a:t>©McGraw-Hill Education</a:t>
            </a:r>
          </a:p>
        </p:txBody>
      </p:sp>
    </p:spTree>
    <p:extLst>
      <p:ext uri="{BB962C8B-B14F-4D97-AF65-F5344CB8AC3E}">
        <p14:creationId xmlns:p14="http://schemas.microsoft.com/office/powerpoint/2010/main" val="1192571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896" r:id="rId2"/>
    <p:sldLayoutId id="2147483965" r:id="rId3"/>
    <p:sldLayoutId id="2147483753" r:id="rId4"/>
    <p:sldLayoutId id="2147483908" r:id="rId5"/>
    <p:sldLayoutId id="2147483950" r:id="rId6"/>
    <p:sldLayoutId id="2147483757" r:id="rId7"/>
    <p:sldLayoutId id="2147483877" r:id="rId8"/>
    <p:sldLayoutId id="2147483761" r:id="rId9"/>
    <p:sldLayoutId id="2147483800" r:id="rId10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2B60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d Bar"/>
          <p:cNvSpPr/>
          <p:nvPr userDrawn="1"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C30C2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0" name="Copyright" descr="©McGraw-Hill Education&#10;"/>
          <p:cNvSpPr txBox="1">
            <a:spLocks/>
          </p:cNvSpPr>
          <p:nvPr userDrawn="1"/>
        </p:nvSpPr>
        <p:spPr>
          <a:xfrm>
            <a:off x="0" y="6705600"/>
            <a:ext cx="1554480" cy="152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3200" kern="1200" dirty="0" smtClean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© 2019 McGraw-Hill Education</a:t>
            </a:r>
            <a:endParaRPr lang="en-US" sz="3200" kern="1200" dirty="0">
              <a:solidFill>
                <a:schemeClr val="bg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83304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1" r:id="rId1"/>
    <p:sldLayoutId id="2147483966" r:id="rId2"/>
    <p:sldLayoutId id="2147483967" r:id="rId3"/>
    <p:sldLayoutId id="2147483968" r:id="rId4"/>
    <p:sldLayoutId id="2147483953" r:id="rId5"/>
    <p:sldLayoutId id="2147483954" r:id="rId6"/>
    <p:sldLayoutId id="2147483955" r:id="rId7"/>
    <p:sldLayoutId id="2147483956" r:id="rId8"/>
    <p:sldLayoutId id="2147483957" r:id="rId9"/>
    <p:sldLayoutId id="2147483958" r:id="rId10"/>
    <p:sldLayoutId id="21474839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pyright" descr="©McGraw-Hill Education&#10;"/>
          <p:cNvSpPr txBox="1"/>
          <p:nvPr userDrawn="1"/>
        </p:nvSpPr>
        <p:spPr>
          <a:xfrm>
            <a:off x="0" y="6642556"/>
            <a:ext cx="1295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6A6A6A"/>
                </a:solidFill>
              </a:rPr>
              <a:t>©McGraw-Hill Education</a:t>
            </a:r>
          </a:p>
        </p:txBody>
      </p:sp>
    </p:spTree>
    <p:extLst>
      <p:ext uri="{BB962C8B-B14F-4D97-AF65-F5344CB8AC3E}">
        <p14:creationId xmlns:p14="http://schemas.microsoft.com/office/powerpoint/2010/main" val="857642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6" r:id="rId1"/>
    <p:sldLayoutId id="2147483937" r:id="rId2"/>
    <p:sldLayoutId id="2147483938" r:id="rId3"/>
    <p:sldLayoutId id="2147483939" r:id="rId4"/>
    <p:sldLayoutId id="2147483940" r:id="rId5"/>
    <p:sldLayoutId id="2147483941" r:id="rId6"/>
    <p:sldLayoutId id="2147483942" r:id="rId7"/>
  </p:sldLayoutIdLst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bg1"/>
          </a:solidFill>
          <a:latin typeface="Vectipede Rg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d bar"/>
          <p:cNvSpPr/>
          <p:nvPr userDrawn="1"/>
        </p:nvSpPr>
        <p:spPr>
          <a:xfrm>
            <a:off x="0" y="6629400"/>
            <a:ext cx="9144000" cy="228600"/>
          </a:xfrm>
          <a:prstGeom prst="rect">
            <a:avLst/>
          </a:prstGeom>
          <a:solidFill>
            <a:srgbClr val="C30C2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5" name="Copyright" descr="©McGraw-Hill Education."/>
          <p:cNvSpPr txBox="1"/>
          <p:nvPr userDrawn="1"/>
        </p:nvSpPr>
        <p:spPr>
          <a:xfrm>
            <a:off x="0" y="6629400"/>
            <a:ext cx="18288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©McGraw-Hill Education</a:t>
            </a:r>
          </a:p>
        </p:txBody>
      </p:sp>
    </p:spTree>
    <p:extLst>
      <p:ext uri="{BB962C8B-B14F-4D97-AF65-F5344CB8AC3E}">
        <p14:creationId xmlns:p14="http://schemas.microsoft.com/office/powerpoint/2010/main" val="520106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3" r:id="rId1"/>
    <p:sldLayoutId id="2147483944" r:id="rId2"/>
    <p:sldLayoutId id="2147483945" r:id="rId3"/>
    <p:sldLayoutId id="2147483946" r:id="rId4"/>
    <p:sldLayoutId id="2147483947" r:id="rId5"/>
    <p:sldLayoutId id="2147483948" r:id="rId6"/>
    <p:sldLayoutId id="2147483949" r:id="rId7"/>
  </p:sldLayoutIdLst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bg1"/>
          </a:solidFill>
          <a:latin typeface="Vectipede Rg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ackground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30707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MH BG Image"/>
          <p:cNvPicPr>
            <a:picLocks noChangeAspect="1"/>
          </p:cNvPicPr>
          <p:nvPr userDrawn="1"/>
        </p:nvPicPr>
        <p:blipFill rotWithShape="1">
          <a:blip r:embed="rId4" cstate="screen">
            <a:alphaModFix amt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28644" b="27282"/>
          <a:stretch/>
        </p:blipFill>
        <p:spPr>
          <a:xfrm>
            <a:off x="461821" y="1943668"/>
            <a:ext cx="8682180" cy="4914333"/>
          </a:xfrm>
          <a:prstGeom prst="rect">
            <a:avLst/>
          </a:prstGeom>
        </p:spPr>
      </p:pic>
      <p:sp>
        <p:nvSpPr>
          <p:cNvPr id="8" name="Copyright" descr="©McGraw-Hill Education"/>
          <p:cNvSpPr txBox="1"/>
          <p:nvPr userDrawn="1"/>
        </p:nvSpPr>
        <p:spPr>
          <a:xfrm>
            <a:off x="0" y="6629400"/>
            <a:ext cx="18288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©McGraw-Hill Education</a:t>
            </a:r>
          </a:p>
        </p:txBody>
      </p:sp>
    </p:spTree>
    <p:extLst>
      <p:ext uri="{BB962C8B-B14F-4D97-AF65-F5344CB8AC3E}">
        <p14:creationId xmlns:p14="http://schemas.microsoft.com/office/powerpoint/2010/main" val="263611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769" r:id="rId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pyright" descr="©McGraw-Hill Education"/>
          <p:cNvSpPr txBox="1">
            <a:spLocks/>
          </p:cNvSpPr>
          <p:nvPr userDrawn="1"/>
        </p:nvSpPr>
        <p:spPr>
          <a:xfrm>
            <a:off x="0" y="6705600"/>
            <a:ext cx="1371600" cy="152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3200" kern="1200" dirty="0">
                <a:solidFill>
                  <a:srgbClr val="6A6A6A"/>
                </a:solidFill>
                <a:effectLst/>
                <a:latin typeface="+mn-lt"/>
                <a:ea typeface="+mn-ea"/>
                <a:cs typeface="+mn-cs"/>
              </a:rPr>
              <a:t>©McGraw-Hill Education</a:t>
            </a:r>
          </a:p>
        </p:txBody>
      </p:sp>
    </p:spTree>
    <p:extLst>
      <p:ext uri="{BB962C8B-B14F-4D97-AF65-F5344CB8AC3E}">
        <p14:creationId xmlns:p14="http://schemas.microsoft.com/office/powerpoint/2010/main" val="782738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2" r:id="rId1"/>
    <p:sldLayoutId id="2147483906" r:id="rId2"/>
    <p:sldLayoutId id="2147483755" r:id="rId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d Bar"/>
          <p:cNvSpPr/>
          <p:nvPr userDrawn="1"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C30C2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1" name="Copyright" descr="©McGraw-Hill Education"/>
          <p:cNvSpPr txBox="1">
            <a:spLocks/>
          </p:cNvSpPr>
          <p:nvPr userDrawn="1"/>
        </p:nvSpPr>
        <p:spPr>
          <a:xfrm>
            <a:off x="0" y="6705600"/>
            <a:ext cx="1371600" cy="152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320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©McGraw-Hill Education</a:t>
            </a:r>
          </a:p>
        </p:txBody>
      </p:sp>
    </p:spTree>
    <p:extLst>
      <p:ext uri="{BB962C8B-B14F-4D97-AF65-F5344CB8AC3E}">
        <p14:creationId xmlns:p14="http://schemas.microsoft.com/office/powerpoint/2010/main" val="2366522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/>
        <p:txBody>
          <a:bodyPr anchor="b"/>
          <a:lstStyle/>
          <a:p>
            <a:pPr algn="r"/>
            <a:r>
              <a:rPr lang="en-US" sz="2200" dirty="0" smtClean="0">
                <a:solidFill>
                  <a:srgbClr val="FFFFFF"/>
                </a:solidFill>
              </a:rPr>
              <a:t>ELEMENTARY STATISTICS, BLUMAN</a:t>
            </a:r>
            <a:endParaRPr lang="en-US" sz="2200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FFFFFF"/>
                </a:solidFill>
              </a:rPr>
              <a:t>Area Under Normal Curve Using Table (Example 2)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10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0"/>
            <a:r>
              <a:rPr lang="en-US" dirty="0"/>
              <a:t>© 2019 McGraw-Hill Education. All rights reserved. Authorized only for instructor use in the classroom.  No reproduction or further distribution permitted without the prior written consent of McGraw-Hill Education.</a:t>
            </a:r>
          </a:p>
        </p:txBody>
      </p:sp>
    </p:spTree>
    <p:extLst>
      <p:ext uri="{BB962C8B-B14F-4D97-AF65-F5344CB8AC3E}">
        <p14:creationId xmlns:p14="http://schemas.microsoft.com/office/powerpoint/2010/main" val="3414768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Summary</a:t>
            </a:r>
            <a:endParaRPr lang="en-US" sz="150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0"/>
          </a:xfrm>
        </p:spPr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In this PowerPoint we learned how to find probabilities associated with a normally distributed variable using the normal distribution table.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9229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Objectives for this PowerPoint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0"/>
          </a:xfrm>
        </p:spPr>
        <p:txBody>
          <a:bodyPr/>
          <a:lstStyle/>
          <a:p>
            <a:r>
              <a:rPr lang="en-US" altLang="en-US" dirty="0"/>
              <a:t>Learn how to find probabilities associated with a normally distributed variable using the normal distribution table.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66881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r>
              <a:rPr lang="en-US" sz="1500" dirty="0"/>
              <a:t> (</a:t>
            </a:r>
            <a:r>
              <a:rPr lang="en-US" sz="1500" dirty="0" smtClean="0"/>
              <a:t>1)</a:t>
            </a:r>
            <a:endParaRPr lang="en-US" sz="15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412480" cy="5257800"/>
              </a:xfrm>
            </p:spPr>
            <p:txBody>
              <a:bodyPr/>
              <a:lstStyle/>
              <a:p>
                <a:pPr lvl="0" defTabSz="914400">
                  <a:spcAft>
                    <a:spcPts val="3000"/>
                  </a:spcAft>
                </a:pPr>
                <a:r>
                  <a:rPr lang="en-US" dirty="0"/>
                  <a:t>Using </a:t>
                </a:r>
                <a:r>
                  <a:rPr lang="en-US" dirty="0"/>
                  <a:t>the standard normal distribution find the probability that a randomly selected standardized value from a normally distributed variable is greater than </a:t>
                </a:r>
                <a:r>
                  <a:rPr lang="en-US" dirty="0"/>
                  <a:t>2.33</a:t>
                </a:r>
                <a:r>
                  <a:rPr lang="en-US" dirty="0" smtClean="0"/>
                  <a:t>.</a:t>
                </a:r>
                <a:endParaRPr lang="en-US" dirty="0"/>
              </a:p>
              <a:p>
                <a:pPr lvl="0" defTabSz="914400"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charset="0"/>
                        </a:rPr>
                        <m:t>𝑃</m:t>
                      </m:r>
                      <m:r>
                        <a:rPr lang="en-US" i="1">
                          <a:latin typeface="Cambria Math" charset="0"/>
                        </a:rPr>
                        <m:t>(</m:t>
                      </m:r>
                      <m:r>
                        <a:rPr lang="en-US" i="1">
                          <a:latin typeface="Cambria Math" charset="0"/>
                        </a:rPr>
                        <m:t>𝑧</m:t>
                      </m:r>
                      <m:r>
                        <a:rPr lang="en-US" i="1">
                          <a:latin typeface="Cambria Math" charset="0"/>
                        </a:rPr>
                        <m:t>&gt;2.33)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412480" cy="5257800"/>
              </a:xfrm>
              <a:blipFill rotWithShape="1">
                <a:blip r:embed="rId2"/>
                <a:stretch>
                  <a:fillRect l="-1449" t="-1044" r="-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2938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r>
              <a:rPr lang="en-US" sz="1500" dirty="0"/>
              <a:t> </a:t>
            </a:r>
            <a:r>
              <a:rPr lang="en-US" sz="1500" dirty="0" smtClean="0"/>
              <a:t>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1447800"/>
          </a:xfrm>
        </p:spPr>
        <p:txBody>
          <a:bodyPr/>
          <a:lstStyle/>
          <a:p>
            <a:pPr lvl="0" defTabSz="91440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This can also be described as finding the area under the normal curve above 2.33 standard deviations to the right of the mean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1026" name="Picture 3" descr="Bell curve.  It is shaded between z = 2.33 up to the right tail."/>
          <p:cNvPicPr>
            <a:picLocks noGrp="1" noChangeAspect="1" noChangeArrowheads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71600" y="3657973"/>
            <a:ext cx="6400800" cy="2086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2717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r>
              <a:rPr lang="en-US" sz="1500" dirty="0"/>
              <a:t> </a:t>
            </a:r>
            <a:r>
              <a:rPr lang="en-US" sz="1500" dirty="0" smtClean="0"/>
              <a:t>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412480" cy="1524000"/>
          </a:xfrm>
        </p:spPr>
        <p:txBody>
          <a:bodyPr/>
          <a:lstStyle/>
          <a:p>
            <a:pPr lvl="0" defTabSz="914400"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The cumulative standard normal distribution table gives us probabilities associated with z-scores. </a:t>
            </a:r>
            <a:r>
              <a:rPr lang="en-US" sz="2400" dirty="0" smtClean="0"/>
              <a:t>We </a:t>
            </a:r>
            <a:r>
              <a:rPr lang="en-US" sz="2400" dirty="0"/>
              <a:t>are looking for the probability associated with the z-score 2.33. </a:t>
            </a:r>
            <a:r>
              <a:rPr lang="en-US" sz="2400" dirty="0" smtClean="0"/>
              <a:t>We </a:t>
            </a:r>
            <a:r>
              <a:rPr lang="en-US" sz="2400" dirty="0"/>
              <a:t>will find the entry in the table where the row 2.3 intersects with the column .03.</a:t>
            </a:r>
          </a:p>
        </p:txBody>
      </p:sp>
      <p:pic>
        <p:nvPicPr>
          <p:cNvPr id="2050" name="Picture 3" descr="Normal Distribution Table.  We will find the entry in the table where the row 2.3 intersects with the column .03.  The value is .9901"/>
          <p:cNvPicPr>
            <a:picLocks noGrp="1" noChangeAspect="1" noChangeArrowheads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90299" y="2932423"/>
            <a:ext cx="3763402" cy="3242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4"/>
          <p:cNvSpPr>
            <a:spLocks noGrp="1"/>
          </p:cNvSpPr>
          <p:nvPr>
            <p:ph idx="14"/>
          </p:nvPr>
        </p:nvSpPr>
        <p:spPr>
          <a:xfrm>
            <a:off x="457200" y="6172200"/>
            <a:ext cx="8229600" cy="457200"/>
          </a:xfrm>
        </p:spPr>
        <p:txBody>
          <a:bodyPr/>
          <a:lstStyle/>
          <a:p>
            <a:pPr lvl="0"/>
            <a:r>
              <a:rPr lang="en-US" sz="2400" dirty="0"/>
              <a:t>We find this value to be .9901</a:t>
            </a:r>
          </a:p>
        </p:txBody>
      </p:sp>
    </p:spTree>
    <p:extLst>
      <p:ext uri="{BB962C8B-B14F-4D97-AF65-F5344CB8AC3E}">
        <p14:creationId xmlns:p14="http://schemas.microsoft.com/office/powerpoint/2010/main" val="310559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r>
              <a:rPr lang="en-US" sz="1500" dirty="0"/>
              <a:t> </a:t>
            </a:r>
            <a:r>
              <a:rPr lang="en-US" sz="1500" dirty="0" smtClean="0"/>
              <a:t>(4)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1676400"/>
          </a:xfrm>
        </p:spPr>
        <p:txBody>
          <a:bodyPr/>
          <a:lstStyle/>
          <a:p>
            <a:pPr lvl="0" defTabSz="914400">
              <a:spcBef>
                <a:spcPts val="0"/>
              </a:spcBef>
              <a:spcAft>
                <a:spcPts val="0"/>
              </a:spcAft>
            </a:pPr>
            <a:r>
              <a:rPr lang="en-US" sz="2600" dirty="0"/>
              <a:t>The graph at the bottom of the table shows that these 4 decimal place values in the body of the table correspond to the area under the curve that extends from the left tail up to the z-value</a:t>
            </a:r>
            <a:r>
              <a:rPr lang="en-US" sz="2600" dirty="0" smtClean="0"/>
              <a:t>.</a:t>
            </a:r>
            <a:endParaRPr lang="en-US" sz="2600" dirty="0"/>
          </a:p>
        </p:txBody>
      </p:sp>
      <p:pic>
        <p:nvPicPr>
          <p:cNvPr id="3074" name="Picture 3" descr="Normal distribution table.  The value is .9901"/>
          <p:cNvPicPr>
            <a:picLocks noGrp="1" noChangeAspect="1" noChangeArrowheads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06373" y="2743199"/>
            <a:ext cx="4446147" cy="3840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6907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r>
              <a:rPr lang="en-US" sz="1500" dirty="0"/>
              <a:t> </a:t>
            </a:r>
            <a:r>
              <a:rPr lang="en-US" sz="1500" dirty="0" smtClean="0"/>
              <a:t>(5)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046720" cy="2286000"/>
          </a:xfrm>
        </p:spPr>
        <p:txBody>
          <a:bodyPr/>
          <a:lstStyle/>
          <a:p>
            <a:pPr lvl="0" defTabSz="91440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This value 0.9901 would correspond to the area under the curve that extends from the left-tail to the z-value 2.33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1026" name="Picture 3" descr="Bell Curve.  It is shaded to the left of z=2.33 to the left tail.  The probability shaded is 0.9901"/>
          <p:cNvPicPr>
            <a:picLocks noGrp="1" noChangeAspect="1" noChangeArrowheads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44038" y="4157715"/>
            <a:ext cx="6055923" cy="2166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3398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r>
              <a:rPr lang="en-US" sz="1500" dirty="0"/>
              <a:t> </a:t>
            </a:r>
            <a:r>
              <a:rPr lang="en-US" sz="1500" dirty="0" smtClean="0"/>
              <a:t>(6)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2743200"/>
          </a:xfrm>
        </p:spPr>
        <p:txBody>
          <a:bodyPr/>
          <a:lstStyle/>
          <a:p>
            <a:pPr lvl="0" defTabSz="91440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But our requested probability calls for the area that extends from the z-value </a:t>
            </a:r>
            <a:r>
              <a:rPr lang="hr-HR" dirty="0"/>
              <a:t>2.33 </a:t>
            </a:r>
            <a:r>
              <a:rPr lang="en-US" dirty="0"/>
              <a:t>up through the right-tail.  The total area under the curve is 1. </a:t>
            </a:r>
            <a:r>
              <a:rPr lang="en-US" dirty="0" smtClean="0"/>
              <a:t>The </a:t>
            </a:r>
            <a:r>
              <a:rPr lang="en-US" dirty="0"/>
              <a:t>area under the curve to the right of where the z-score is 2.33 would be 1 minus </a:t>
            </a:r>
            <a:r>
              <a:rPr lang="nb-NO" dirty="0"/>
              <a:t>0.9901 that would leave </a:t>
            </a:r>
            <a:r>
              <a:rPr lang="is-IS" dirty="0"/>
              <a:t>0.0099 </a:t>
            </a:r>
            <a:r>
              <a:rPr lang="en-US" dirty="0"/>
              <a:t>as the area under the curve to the right of z equal to 2.33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1026" name="Picture 3" descr="Bell curve.  The probability to the right of z = 2.33 is shaded and has the value of 0.0099"/>
          <p:cNvPicPr>
            <a:picLocks noGrp="1" noChangeAspect="1" noChangeArrowheads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71600" y="4191000"/>
            <a:ext cx="640080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8330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r>
              <a:rPr lang="en-US" sz="1500" dirty="0"/>
              <a:t> </a:t>
            </a:r>
            <a:r>
              <a:rPr lang="en-US" sz="1500" dirty="0" smtClean="0"/>
              <a:t>(7)</a:t>
            </a:r>
            <a:endParaRPr lang="en-US" sz="15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229600" cy="5257800"/>
              </a:xfrm>
            </p:spPr>
            <p:txBody>
              <a:bodyPr/>
              <a:lstStyle/>
              <a:p>
                <a:pPr lvl="0" defTabSz="914400">
                  <a:spcAft>
                    <a:spcPts val="3000"/>
                  </a:spcAft>
                </a:pPr>
                <a:r>
                  <a:rPr lang="en-US" dirty="0"/>
                  <a:t>In </a:t>
                </a:r>
                <a:r>
                  <a:rPr lang="en-US" dirty="0"/>
                  <a:t>probability notation we would write </a:t>
                </a:r>
                <a:r>
                  <a:rPr lang="en-US" dirty="0"/>
                  <a:t>the following</a:t>
                </a:r>
                <a:r>
                  <a:rPr lang="en-US" dirty="0" smtClean="0"/>
                  <a:t>:</a:t>
                </a:r>
                <a:endParaRPr lang="en-US" dirty="0"/>
              </a:p>
              <a:p>
                <a:pPr lvl="0" defTabSz="914400"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charset="0"/>
                            </a:rPr>
                            <m:t>𝑧</m:t>
                          </m:r>
                          <m:r>
                            <a:rPr lang="en-US" i="1">
                              <a:latin typeface="Cambria Math" charset="0"/>
                            </a:rPr>
                            <m:t>&gt;2.33</m:t>
                          </m:r>
                        </m:e>
                      </m:d>
                      <m:r>
                        <a:rPr lang="en-US" i="1">
                          <a:latin typeface="Cambria Math" charset="0"/>
                        </a:rPr>
                        <m:t>=1−0.9901=0.0099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229600" cy="5257800"/>
              </a:xfrm>
              <a:blipFill rotWithShape="1">
                <a:blip r:embed="rId2"/>
                <a:stretch>
                  <a:fillRect l="-1481" t="-10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5644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IRST, BREAK, LAST slides 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Alternate FIRST, BREAK, LAST slides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Plain BODY/MAIN CONTENT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Red bar footer BODY/MAIN CONTENT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PLAIN Section Divider, Quotes, Callouts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RED FOOTER Section Divider, Quotes, Callouts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BLUE Section Divider, Quotes, Callouts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8.xml><?xml version="1.0" encoding="utf-8"?>
<a:theme xmlns:a="http://schemas.openxmlformats.org/drawingml/2006/main" name="Plain_APPENDIX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9.xml><?xml version="1.0" encoding="utf-8"?>
<a:theme xmlns:a="http://schemas.openxmlformats.org/drawingml/2006/main" name="Red Bar Footer_APPENDIX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MHHE_Accessible_PPT_Template-v4</Template>
  <TotalTime>3363</TotalTime>
  <Words>354</Words>
  <Application>Microsoft Office PowerPoint</Application>
  <PresentationFormat>On-screen Show (4:3)</PresentationFormat>
  <Paragraphs>24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9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FIRST, BREAK, LAST slides </vt:lpstr>
      <vt:lpstr>Alternate FIRST, BREAK, LAST slides</vt:lpstr>
      <vt:lpstr>Plain BODY/MAIN CONTENT</vt:lpstr>
      <vt:lpstr>Red bar footer BODY/MAIN CONTENT</vt:lpstr>
      <vt:lpstr>PLAIN Section Divider, Quotes, Callouts</vt:lpstr>
      <vt:lpstr>RED FOOTER Section Divider, Quotes, Callouts</vt:lpstr>
      <vt:lpstr>BLUE Section Divider, Quotes, Callouts</vt:lpstr>
      <vt:lpstr>Plain_APPENDIX</vt:lpstr>
      <vt:lpstr>Red Bar Footer_APPENDIX</vt:lpstr>
      <vt:lpstr>ELEMENTARY STATISTICS, BLUMAN</vt:lpstr>
      <vt:lpstr>Objectives for this PowerPoint</vt:lpstr>
      <vt:lpstr>Example (1)</vt:lpstr>
      <vt:lpstr>Example (2)</vt:lpstr>
      <vt:lpstr>Example (3)</vt:lpstr>
      <vt:lpstr>Example (4)</vt:lpstr>
      <vt:lpstr>Example (5)</vt:lpstr>
      <vt:lpstr>Example (6)</vt:lpstr>
      <vt:lpstr>Example (7)</vt:lpstr>
      <vt:lpstr>Summary</vt:lpstr>
    </vt:vector>
  </TitlesOfParts>
  <Company>The McGraw-Hill Companies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Start With 1 of These Slides</dc:title>
  <dc:creator>Hahn, Sandra</dc:creator>
  <cp:lastModifiedBy>Prasanna kumar. Tripathy</cp:lastModifiedBy>
  <cp:revision>499</cp:revision>
  <dcterms:created xsi:type="dcterms:W3CDTF">2017-12-05T17:18:18Z</dcterms:created>
  <dcterms:modified xsi:type="dcterms:W3CDTF">2018-04-14T09:53:33Z</dcterms:modified>
</cp:coreProperties>
</file>