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0"/>
  </p:notesMasterIdLst>
  <p:handoutMasterIdLst>
    <p:handoutMasterId r:id="rId21"/>
  </p:handoutMasterIdLst>
  <p:sldIdLst>
    <p:sldId id="273" r:id="rId10"/>
    <p:sldId id="276" r:id="rId11"/>
    <p:sldId id="477" r:id="rId12"/>
    <p:sldId id="478" r:id="rId13"/>
    <p:sldId id="479" r:id="rId14"/>
    <p:sldId id="490" r:id="rId15"/>
    <p:sldId id="491" r:id="rId16"/>
    <p:sldId id="492" r:id="rId17"/>
    <p:sldId id="462" r:id="rId18"/>
    <p:sldId id="4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Area Under Normal Curve Using Table (Example 3)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how to find probabilities associated with a normally distributed variable using the normal distribution table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dirty="0"/>
              <a:t>Learn how to find probabilities associated with a normally distributed variable using the normal distribution table.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(</a:t>
            </a:r>
            <a:r>
              <a:rPr lang="en-US" sz="1500" dirty="0" smtClean="0"/>
              <a:t>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Using </a:t>
                </a:r>
                <a:r>
                  <a:rPr lang="en-US" dirty="0"/>
                  <a:t>the standard normal distribution find the probability that a randomly selected standardized value from a normally distributed variable is less than -</a:t>
                </a:r>
                <a:r>
                  <a:rPr lang="en-US" dirty="0"/>
                  <a:t>1.51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&lt;−1.51)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12480" cy="5257800"/>
              </a:xfrm>
              <a:blipFill rotWithShape="1">
                <a:blip r:embed="rId2"/>
                <a:stretch>
                  <a:fillRect l="-1449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can also be described as finding the area under the normal curve that is below 1.51 standard deviations to the left of the mean.</a:t>
            </a:r>
          </a:p>
        </p:txBody>
      </p:sp>
      <p:pic>
        <p:nvPicPr>
          <p:cNvPr id="1026" name="Picture 3" descr="Bell curve.  The curve is shaded to the left of z=-1.51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649111"/>
            <a:ext cx="6400800" cy="21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155448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cumulative standard normal distribution table gives us probabilities associated with z-scores. </a:t>
            </a:r>
            <a:r>
              <a:rPr lang="en-US" sz="2400" dirty="0" smtClean="0"/>
              <a:t>We </a:t>
            </a:r>
            <a:r>
              <a:rPr lang="en-US" sz="2400" dirty="0"/>
              <a:t>are looking for the probability associated with the z-score -1.51. </a:t>
            </a:r>
            <a:r>
              <a:rPr lang="en-US" sz="2400" dirty="0" smtClean="0"/>
              <a:t>We </a:t>
            </a:r>
            <a:r>
              <a:rPr lang="en-US" sz="2400" dirty="0"/>
              <a:t>will find the entry in the table where the row -1.5 intersects with the column .01 </a:t>
            </a:r>
          </a:p>
        </p:txBody>
      </p:sp>
      <p:pic>
        <p:nvPicPr>
          <p:cNvPr id="2050" name="Picture 3" descr="Normal distribution table.  The entry in the table where the row -1.5 intersects with the column   .01  is marked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327" y="2971800"/>
            <a:ext cx="4141346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(4)</a:t>
            </a:r>
            <a:endParaRPr lang="en-US" dirty="0"/>
          </a:p>
        </p:txBody>
      </p:sp>
      <p:pic>
        <p:nvPicPr>
          <p:cNvPr id="3075" name="Picture 2" descr="Normal distribuiton table.  The value is 0.065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10" y="1215324"/>
            <a:ext cx="5043981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5867400"/>
            <a:ext cx="8229600" cy="533400"/>
          </a:xfrm>
        </p:spPr>
        <p:txBody>
          <a:bodyPr/>
          <a:lstStyle/>
          <a:p>
            <a:pPr lvl="0"/>
            <a:r>
              <a:rPr lang="en-US" dirty="0"/>
              <a:t>We find this value to be point </a:t>
            </a:r>
            <a:r>
              <a:rPr lang="en-US" dirty="0" smtClean="0"/>
              <a:t>0.0655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118872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graph at the bottom of the table shows that these 4 decimal place values in the body of the table correspond to the area under the curve that extends from the left-tail up to the z-score.</a:t>
            </a:r>
          </a:p>
        </p:txBody>
      </p:sp>
      <p:pic>
        <p:nvPicPr>
          <p:cNvPr id="1026" name="Picture 3" descr="The graph at the bottom of the table shows that these 4 decimal place values in the body of the table correspond to the area under the curve that extends from the left-tail up to the z-score.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2466" y="2590799"/>
            <a:ext cx="4599069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(6)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2860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This value </a:t>
                </a:r>
                <a:r>
                  <a:rPr lang="pl-PL" dirty="0"/>
                  <a:t>0.0655 would </a:t>
                </a:r>
                <a:r>
                  <a:rPr lang="pl-PL" dirty="0"/>
                  <a:t>correspond</a:t>
                </a:r>
                <a:r>
                  <a:rPr lang="pl-PL" dirty="0"/>
                  <a:t> to the area under the curve that extends from the left-tail up to the z-value -</a:t>
                </a:r>
                <a:r>
                  <a:rPr lang="pl-PL" dirty="0"/>
                  <a:t>1.51</a:t>
                </a:r>
                <a:r>
                  <a:rPr lang="pl-PL" dirty="0" smtClean="0"/>
                  <a:t>.</a:t>
                </a:r>
                <a:endParaRPr lang="pl-PL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latin typeface="Cambria Math" charset="0"/>
                        </a:rPr>
                        <m:t>&lt;−151)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286000"/>
              </a:xfrm>
              <a:blipFill rotWithShape="1">
                <a:blip r:embed="rId2"/>
                <a:stretch>
                  <a:fillRect l="-1481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208971"/>
            <a:ext cx="6400800" cy="20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1500" dirty="0"/>
              <a:t> </a:t>
            </a:r>
            <a:r>
              <a:rPr lang="en-US" sz="1500" dirty="0" smtClean="0"/>
              <a:t>(7)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3000"/>
                  </a:spcAft>
                </a:pPr>
                <a:r>
                  <a:rPr lang="en-US" dirty="0"/>
                  <a:t>In probability notation we would write the probability as the following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&lt;−1.51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=0.0655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3372</TotalTime>
  <Words>302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504</cp:revision>
  <dcterms:created xsi:type="dcterms:W3CDTF">2017-12-05T17:18:18Z</dcterms:created>
  <dcterms:modified xsi:type="dcterms:W3CDTF">2018-04-14T10:03:15Z</dcterms:modified>
</cp:coreProperties>
</file>